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2.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3.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tags/tag4.xml" ContentType="application/vnd.openxmlformats-officedocument.presentationml.tag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sldIdLst>
    <p:sldId id="256" r:id="rId2"/>
    <p:sldId id="258" r:id="rId3"/>
    <p:sldId id="294" r:id="rId4"/>
    <p:sldId id="292" r:id="rId5"/>
    <p:sldId id="269" r:id="rId6"/>
    <p:sldId id="283" r:id="rId7"/>
    <p:sldId id="288" r:id="rId8"/>
    <p:sldId id="277" r:id="rId9"/>
    <p:sldId id="291" r:id="rId10"/>
    <p:sldId id="295" r:id="rId11"/>
    <p:sldId id="274" r:id="rId12"/>
    <p:sldId id="279" r:id="rId13"/>
    <p:sldId id="280" r:id="rId14"/>
    <p:sldId id="286" r:id="rId15"/>
    <p:sldId id="282" r:id="rId16"/>
    <p:sldId id="272" r:id="rId17"/>
    <p:sldId id="266" r:id="rId18"/>
    <p:sldId id="296" r:id="rId19"/>
    <p:sldId id="270" r:id="rId20"/>
    <p:sldId id="281" r:id="rId21"/>
    <p:sldId id="276" r:id="rId22"/>
    <p:sldId id="265" r:id="rId23"/>
    <p:sldId id="290" r:id="rId24"/>
    <p:sldId id="297" r:id="rId25"/>
    <p:sldId id="267" r:id="rId26"/>
    <p:sldId id="278" r:id="rId27"/>
    <p:sldId id="273" r:id="rId28"/>
    <p:sldId id="284" r:id="rId29"/>
    <p:sldId id="287" r:id="rId30"/>
    <p:sldId id="263" r:id="rId31"/>
    <p:sldId id="298" r:id="rId32"/>
  </p:sldIdLst>
  <p:sldSz cx="12190413" cy="6858000"/>
  <p:notesSz cx="6858000" cy="9144000"/>
  <p:custDataLst>
    <p:tags r:id="rId3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7FB7"/>
    <a:srgbClr val="E0A9C9"/>
    <a:srgbClr val="4C7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p:cViewPr>
        <p:scale>
          <a:sx n="58" d="100"/>
          <a:sy n="58" d="100"/>
        </p:scale>
        <p:origin x="-102" y="-1578"/>
      </p:cViewPr>
      <p:guideLst>
        <p:guide orient="horz" pos="2160"/>
        <p:guide pos="3840"/>
      </p:guideLst>
    </p:cSldViewPr>
  </p:slideViewPr>
  <p:notesTextViewPr>
    <p:cViewPr>
      <p:scale>
        <a:sx n="100" d="100"/>
        <a:sy n="100" d="100"/>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FD433E-77F8-4BD4-9834-A16C862AE8C7}"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ACC033-F122-4FC4-813A-1E36305D1A90}"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ACC033-F122-4FC4-813A-1E36305D1A90}"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ACC033-F122-4FC4-813A-1E36305D1A90}"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BA86855-8D0F-4FB8-8AB6-33D9A113F64C}"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AD8D16-7B1D-4B80-BAA8-6A4CD89F6F74}"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2869645-561F-47F0-9357-72E27DD8C3BF}"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AD8D16-7B1D-4B80-BAA8-6A4CD89F6F74}"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AD8D16-7B1D-4B80-BAA8-6A4CD89F6F74}"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BDDDFC7-F288-4EFC-B594-E1B442751101}"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3D5ECE6-943B-49D7-A8A9-CDF5665F1A48}"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ACC033-F122-4FC4-813A-1E36305D1A90}"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3D5ECE6-943B-49D7-A8A9-CDF5665F1A48}"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ACC033-F122-4FC4-813A-1E36305D1A90}"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AD8D16-7B1D-4B80-BAA8-6A4CD89F6F74}"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0E90C25-E008-435B-8C58-2D9C85EE25A3}"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3D5ECE6-943B-49D7-A8A9-CDF5665F1A48}"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2869645-561F-47F0-9357-72E27DD8C3BF}"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ACC033-F122-4FC4-813A-1E36305D1A90}"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3D5ECE6-943B-49D7-A8A9-CDF5665F1A48}"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2869645-561F-47F0-9357-72E27DD8C3BF}" type="slidenum">
              <a:rPr lang="zh-CN" altLang="en-US" smtClean="0"/>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BA86855-8D0F-4FB8-8AB6-33D9A113F64C}" type="slidenum">
              <a:rPr lang="zh-CN" altLang="en-US" smtClean="0"/>
              <a:t>27</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AD8D16-7B1D-4B80-BAA8-6A4CD89F6F74}" type="slidenum">
              <a:rPr lang="zh-CN" altLang="en-US" smtClean="0"/>
              <a:t>28</a:t>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AD8D16-7B1D-4B80-BAA8-6A4CD89F6F74}" type="slidenum">
              <a:rPr lang="zh-CN" altLang="en-US" smtClean="0"/>
              <a:t>29</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ACC033-F122-4FC4-813A-1E36305D1A90}" type="slidenum">
              <a:rPr lang="zh-CN" altLang="en-US" smtClean="0"/>
              <a:t>3</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3D5ECE6-943B-49D7-A8A9-CDF5665F1A48}" type="slidenum">
              <a:rPr lang="zh-CN" altLang="en-US" smtClean="0"/>
              <a:t>30</a:t>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ACC033-F122-4FC4-813A-1E36305D1A90}" type="slidenum">
              <a:rPr lang="zh-CN" altLang="en-US" smtClean="0"/>
              <a:t>31</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AD8D16-7B1D-4B80-BAA8-6A4CD89F6F74}"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3D5ECE6-943B-49D7-A8A9-CDF5665F1A48}"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AD8D16-7B1D-4B80-BAA8-6A4CD89F6F74}"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AD8D16-7B1D-4B80-BAA8-6A4CD89F6F74}"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AD8D16-7B1D-4B80-BAA8-6A4CD89F6F74}"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AD8D16-7B1D-4B80-BAA8-6A4CD89F6F74}"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236402" y="116632"/>
            <a:ext cx="10971372" cy="648072"/>
          </a:xfrm>
        </p:spPr>
        <p:txBody>
          <a:bodyPr>
            <a:normAutofit/>
          </a:bodyPr>
          <a:lstStyle>
            <a:lvl1pPr algn="l">
              <a:defRPr sz="2800" b="1">
                <a:ln>
                  <a:noFill/>
                </a:ln>
                <a:solidFill>
                  <a:srgbClr val="4C72B2"/>
                </a:solidFill>
                <a:effectLst/>
              </a:defRPr>
            </a:lvl1pPr>
          </a:lstStyle>
          <a:p>
            <a:r>
              <a:rPr lang="zh-CN" altLang="en-US" dirty="0"/>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6" name="矩形 5"/>
          <p:cNvSpPr/>
          <p:nvPr userDrawn="1"/>
        </p:nvSpPr>
        <p:spPr>
          <a:xfrm>
            <a:off x="0" y="944262"/>
            <a:ext cx="12190413" cy="6013130"/>
          </a:xfrm>
          <a:prstGeom prst="rect">
            <a:avLst/>
          </a:prstGeom>
          <a:solidFill>
            <a:schemeClr val="bg1">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 name="直接连接符 7"/>
          <p:cNvCxnSpPr/>
          <p:nvPr userDrawn="1"/>
        </p:nvCxnSpPr>
        <p:spPr>
          <a:xfrm>
            <a:off x="236402" y="764704"/>
            <a:ext cx="1176346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3802" y="1122363"/>
            <a:ext cx="914281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3802" y="3602038"/>
            <a:ext cx="914281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199765" indent="0" algn="ctr">
              <a:buNone/>
              <a:defRPr sz="1600"/>
            </a:lvl8pPr>
            <a:lvl9pPr marL="3656965"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3802" y="1122363"/>
            <a:ext cx="914281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3802" y="3602038"/>
            <a:ext cx="914281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199765" indent="0" algn="ctr">
              <a:buNone/>
              <a:defRPr sz="1600"/>
            </a:lvl8pPr>
            <a:lvl9pPr marL="3656965"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
        <p:nvSpPr>
          <p:cNvPr id="8" name="矩形 7"/>
          <p:cNvSpPr/>
          <p:nvPr userDrawn="1"/>
        </p:nvSpPr>
        <p:spPr>
          <a:xfrm>
            <a:off x="6599262" y="5805264"/>
            <a:ext cx="775136" cy="230832"/>
          </a:xfrm>
          <a:prstGeom prst="rect">
            <a:avLst/>
          </a:prstGeom>
        </p:spPr>
        <p:txBody>
          <a:bodyPr wrap="square">
            <a:spAutoFit/>
          </a:bodyPr>
          <a:lstStyle/>
          <a:p>
            <a:r>
              <a:rPr lang="en-US" altLang="zh-CN" sz="100" dirty="0">
                <a:solidFill>
                  <a:prstClr val="white"/>
                </a:solidFill>
                <a:ea typeface="宋体" panose="02010600030101010101" pitchFamily="2" charset="-122"/>
              </a:rPr>
              <a:t>PPT</a:t>
            </a:r>
            <a:r>
              <a:rPr lang="zh-CN" altLang="en-US" sz="100" dirty="0">
                <a:solidFill>
                  <a:prstClr val="white"/>
                </a:solidFill>
                <a:ea typeface="宋体" panose="02010600030101010101" pitchFamily="2" charset="-122"/>
              </a:rPr>
              <a:t>模板下载：</a:t>
            </a:r>
            <a:r>
              <a:rPr lang="en-US" altLang="zh-CN" sz="100" dirty="0">
                <a:solidFill>
                  <a:prstClr val="white"/>
                </a:solidFill>
                <a:ea typeface="宋体" panose="02010600030101010101" pitchFamily="2" charset="-122"/>
              </a:rPr>
              <a:t>www.1ppt.com/moban/          </a:t>
            </a:r>
            <a:r>
              <a:rPr lang="zh-CN" altLang="en-US" sz="100" dirty="0">
                <a:solidFill>
                  <a:prstClr val="white"/>
                </a:solidFill>
                <a:ea typeface="宋体" panose="02010600030101010101" pitchFamily="2" charset="-122"/>
              </a:rPr>
              <a:t>行业</a:t>
            </a:r>
            <a:r>
              <a:rPr lang="en-US" altLang="zh-CN" sz="100" dirty="0">
                <a:solidFill>
                  <a:prstClr val="white"/>
                </a:solidFill>
                <a:ea typeface="宋体" panose="02010600030101010101" pitchFamily="2" charset="-122"/>
              </a:rPr>
              <a:t>PPT</a:t>
            </a:r>
            <a:r>
              <a:rPr lang="zh-CN" altLang="en-US" sz="100" dirty="0">
                <a:solidFill>
                  <a:prstClr val="white"/>
                </a:solidFill>
                <a:ea typeface="宋体" panose="02010600030101010101" pitchFamily="2" charset="-122"/>
              </a:rPr>
              <a:t>模板：</a:t>
            </a:r>
            <a:r>
              <a:rPr lang="en-US" altLang="zh-CN" sz="100" dirty="0">
                <a:solidFill>
                  <a:prstClr val="white"/>
                </a:solidFill>
                <a:ea typeface="宋体" panose="02010600030101010101" pitchFamily="2" charset="-122"/>
              </a:rPr>
              <a:t>www.1ppt.com/hangye/ </a:t>
            </a:r>
          </a:p>
          <a:p>
            <a:r>
              <a:rPr lang="zh-CN" altLang="en-US" sz="100" dirty="0">
                <a:solidFill>
                  <a:prstClr val="white"/>
                </a:solidFill>
                <a:ea typeface="宋体" panose="02010600030101010101" pitchFamily="2" charset="-122"/>
              </a:rPr>
              <a:t>节日</a:t>
            </a:r>
            <a:r>
              <a:rPr lang="en-US" altLang="zh-CN" sz="100" dirty="0">
                <a:solidFill>
                  <a:prstClr val="white"/>
                </a:solidFill>
                <a:ea typeface="宋体" panose="02010600030101010101" pitchFamily="2" charset="-122"/>
              </a:rPr>
              <a:t>PPT</a:t>
            </a:r>
            <a:r>
              <a:rPr lang="zh-CN" altLang="en-US" sz="100" dirty="0">
                <a:solidFill>
                  <a:prstClr val="white"/>
                </a:solidFill>
                <a:ea typeface="宋体" panose="02010600030101010101" pitchFamily="2" charset="-122"/>
              </a:rPr>
              <a:t>模板：</a:t>
            </a:r>
            <a:r>
              <a:rPr lang="en-US" altLang="zh-CN" sz="100" dirty="0">
                <a:solidFill>
                  <a:prstClr val="white"/>
                </a:solidFill>
                <a:ea typeface="宋体" panose="02010600030101010101" pitchFamily="2" charset="-122"/>
              </a:rPr>
              <a:t>www.1ppt.com/jieri/          PPT</a:t>
            </a:r>
            <a:r>
              <a:rPr lang="zh-CN" altLang="en-US" sz="100" dirty="0">
                <a:solidFill>
                  <a:prstClr val="white"/>
                </a:solidFill>
                <a:ea typeface="宋体" panose="02010600030101010101" pitchFamily="2" charset="-122"/>
              </a:rPr>
              <a:t>素材：</a:t>
            </a:r>
            <a:r>
              <a:rPr lang="en-US" altLang="zh-CN" sz="100" dirty="0">
                <a:solidFill>
                  <a:prstClr val="white"/>
                </a:solidFill>
                <a:ea typeface="宋体" panose="02010600030101010101" pitchFamily="2" charset="-122"/>
              </a:rPr>
              <a:t>www.1ppt.com/sucai/</a:t>
            </a:r>
          </a:p>
          <a:p>
            <a:r>
              <a:rPr lang="en-US" altLang="zh-CN" sz="100" dirty="0">
                <a:solidFill>
                  <a:prstClr val="white"/>
                </a:solidFill>
                <a:ea typeface="宋体" panose="02010600030101010101" pitchFamily="2" charset="-122"/>
              </a:rPr>
              <a:t>PPT</a:t>
            </a:r>
            <a:r>
              <a:rPr lang="zh-CN" altLang="en-US" sz="100" dirty="0">
                <a:solidFill>
                  <a:prstClr val="white"/>
                </a:solidFill>
                <a:ea typeface="宋体" panose="02010600030101010101" pitchFamily="2" charset="-122"/>
              </a:rPr>
              <a:t>背景图片：</a:t>
            </a:r>
            <a:r>
              <a:rPr lang="en-US" altLang="zh-CN" sz="100" dirty="0">
                <a:solidFill>
                  <a:prstClr val="white"/>
                </a:solidFill>
                <a:ea typeface="宋体" panose="02010600030101010101" pitchFamily="2" charset="-122"/>
              </a:rPr>
              <a:t>www.1ppt.com/beijing/        PPT</a:t>
            </a:r>
            <a:r>
              <a:rPr lang="zh-CN" altLang="en-US" sz="100" dirty="0">
                <a:solidFill>
                  <a:prstClr val="white"/>
                </a:solidFill>
                <a:ea typeface="宋体" panose="02010600030101010101" pitchFamily="2" charset="-122"/>
              </a:rPr>
              <a:t>图表：</a:t>
            </a:r>
            <a:r>
              <a:rPr lang="en-US" altLang="zh-CN" sz="100" dirty="0">
                <a:solidFill>
                  <a:prstClr val="white"/>
                </a:solidFill>
                <a:ea typeface="宋体" panose="02010600030101010101" pitchFamily="2" charset="-122"/>
              </a:rPr>
              <a:t>www.1ppt.com/tubiao/      </a:t>
            </a:r>
          </a:p>
          <a:p>
            <a:r>
              <a:rPr lang="zh-CN" altLang="en-US" sz="100" dirty="0">
                <a:solidFill>
                  <a:prstClr val="white"/>
                </a:solidFill>
                <a:ea typeface="宋体" panose="02010600030101010101" pitchFamily="2" charset="-122"/>
              </a:rPr>
              <a:t>精美</a:t>
            </a:r>
            <a:r>
              <a:rPr lang="en-US" altLang="zh-CN" sz="100" dirty="0">
                <a:solidFill>
                  <a:prstClr val="white"/>
                </a:solidFill>
                <a:ea typeface="宋体" panose="02010600030101010101" pitchFamily="2" charset="-122"/>
              </a:rPr>
              <a:t>PPT</a:t>
            </a:r>
            <a:r>
              <a:rPr lang="zh-CN" altLang="en-US" sz="100" dirty="0">
                <a:solidFill>
                  <a:prstClr val="white"/>
                </a:solidFill>
                <a:ea typeface="宋体" panose="02010600030101010101" pitchFamily="2" charset="-122"/>
              </a:rPr>
              <a:t>下载：</a:t>
            </a:r>
            <a:r>
              <a:rPr lang="en-US" altLang="zh-CN" sz="100" dirty="0">
                <a:solidFill>
                  <a:prstClr val="white"/>
                </a:solidFill>
                <a:ea typeface="宋体" panose="02010600030101010101" pitchFamily="2" charset="-122"/>
              </a:rPr>
              <a:t>www.1ppt.com/xiazai/         PPT</a:t>
            </a:r>
            <a:r>
              <a:rPr lang="zh-CN" altLang="en-US" sz="100" dirty="0">
                <a:solidFill>
                  <a:prstClr val="white"/>
                </a:solidFill>
                <a:ea typeface="宋体" panose="02010600030101010101" pitchFamily="2" charset="-122"/>
              </a:rPr>
              <a:t>教程： </a:t>
            </a:r>
            <a:r>
              <a:rPr lang="en-US" altLang="zh-CN" sz="100" dirty="0">
                <a:solidFill>
                  <a:prstClr val="white"/>
                </a:solidFill>
                <a:ea typeface="宋体" panose="02010600030101010101" pitchFamily="2" charset="-122"/>
              </a:rPr>
              <a:t>www.1ppt.com/powerpoint/      </a:t>
            </a:r>
          </a:p>
          <a:p>
            <a:r>
              <a:rPr lang="en-US" altLang="zh-CN" sz="100" dirty="0">
                <a:solidFill>
                  <a:prstClr val="white"/>
                </a:solidFill>
                <a:ea typeface="宋体" panose="02010600030101010101" pitchFamily="2" charset="-122"/>
              </a:rPr>
              <a:t>PPT</a:t>
            </a:r>
            <a:r>
              <a:rPr lang="zh-CN" altLang="en-US" sz="100" dirty="0">
                <a:solidFill>
                  <a:prstClr val="white"/>
                </a:solidFill>
                <a:ea typeface="宋体" panose="02010600030101010101" pitchFamily="2" charset="-122"/>
              </a:rPr>
              <a:t>课件：</a:t>
            </a:r>
            <a:r>
              <a:rPr lang="en-US" altLang="zh-CN" sz="100" dirty="0">
                <a:solidFill>
                  <a:prstClr val="white"/>
                </a:solidFill>
                <a:ea typeface="宋体" panose="02010600030101010101" pitchFamily="2" charset="-122"/>
              </a:rPr>
              <a:t>www.1ppt.com/kejian/             </a:t>
            </a:r>
            <a:r>
              <a:rPr lang="zh-CN" altLang="en-US" sz="100" dirty="0">
                <a:solidFill>
                  <a:prstClr val="white"/>
                </a:solidFill>
                <a:ea typeface="宋体" panose="02010600030101010101" pitchFamily="2" charset="-122"/>
              </a:rPr>
              <a:t>字体下载：</a:t>
            </a:r>
            <a:r>
              <a:rPr lang="en-US" altLang="zh-CN" sz="100" dirty="0">
                <a:solidFill>
                  <a:prstClr val="white"/>
                </a:solidFill>
                <a:ea typeface="宋体" panose="02010600030101010101" pitchFamily="2" charset="-122"/>
              </a:rPr>
              <a:t>www.1ppt.com/ziti/</a:t>
            </a:r>
          </a:p>
          <a:p>
            <a:r>
              <a:rPr lang="zh-CN" altLang="en-US" sz="100" dirty="0">
                <a:solidFill>
                  <a:prstClr val="white"/>
                </a:solidFill>
                <a:ea typeface="宋体" panose="02010600030101010101" pitchFamily="2" charset="-122"/>
              </a:rPr>
              <a:t>工作总结</a:t>
            </a:r>
            <a:r>
              <a:rPr lang="en-US" altLang="zh-CN" sz="100" dirty="0">
                <a:solidFill>
                  <a:prstClr val="white"/>
                </a:solidFill>
                <a:ea typeface="宋体" panose="02010600030101010101" pitchFamily="2" charset="-122"/>
              </a:rPr>
              <a:t>PPT</a:t>
            </a:r>
            <a:r>
              <a:rPr lang="zh-CN" altLang="en-US" sz="100" dirty="0">
                <a:solidFill>
                  <a:prstClr val="white"/>
                </a:solidFill>
                <a:ea typeface="宋体" panose="02010600030101010101" pitchFamily="2" charset="-122"/>
              </a:rPr>
              <a:t>：</a:t>
            </a:r>
            <a:r>
              <a:rPr lang="en-US" altLang="zh-CN" sz="100" dirty="0">
                <a:solidFill>
                  <a:prstClr val="white"/>
                </a:solidFill>
                <a:ea typeface="宋体" panose="02010600030101010101" pitchFamily="2" charset="-122"/>
              </a:rPr>
              <a:t>www.1ppt.com/xiazai/zongjie/ </a:t>
            </a:r>
            <a:r>
              <a:rPr lang="zh-CN" altLang="en-US" sz="100" dirty="0">
                <a:solidFill>
                  <a:prstClr val="white"/>
                </a:solidFill>
                <a:ea typeface="宋体" panose="02010600030101010101" pitchFamily="2" charset="-122"/>
              </a:rPr>
              <a:t>工作计划：</a:t>
            </a:r>
            <a:r>
              <a:rPr lang="en-US" altLang="zh-CN" sz="100" dirty="0">
                <a:solidFill>
                  <a:prstClr val="white"/>
                </a:solidFill>
                <a:ea typeface="宋体" panose="02010600030101010101" pitchFamily="2" charset="-122"/>
              </a:rPr>
              <a:t>www.1ppt.com/xiazai/jihua/</a:t>
            </a:r>
          </a:p>
          <a:p>
            <a:r>
              <a:rPr lang="zh-CN" altLang="en-US" sz="100" dirty="0">
                <a:solidFill>
                  <a:prstClr val="white"/>
                </a:solidFill>
                <a:ea typeface="宋体" panose="02010600030101010101" pitchFamily="2" charset="-122"/>
              </a:rPr>
              <a:t>商务</a:t>
            </a:r>
            <a:r>
              <a:rPr lang="en-US" altLang="zh-CN" sz="100" dirty="0">
                <a:solidFill>
                  <a:prstClr val="white"/>
                </a:solidFill>
                <a:ea typeface="宋体" panose="02010600030101010101" pitchFamily="2" charset="-122"/>
              </a:rPr>
              <a:t>PPT</a:t>
            </a:r>
            <a:r>
              <a:rPr lang="zh-CN" altLang="en-US" sz="100" dirty="0">
                <a:solidFill>
                  <a:prstClr val="white"/>
                </a:solidFill>
                <a:ea typeface="宋体" panose="02010600030101010101" pitchFamily="2" charset="-122"/>
              </a:rPr>
              <a:t>模板：</a:t>
            </a:r>
            <a:r>
              <a:rPr lang="en-US" altLang="zh-CN" sz="100" dirty="0">
                <a:solidFill>
                  <a:prstClr val="white"/>
                </a:solidFill>
                <a:ea typeface="宋体" panose="02010600030101010101" pitchFamily="2" charset="-122"/>
              </a:rPr>
              <a:t>www.1ppt.com/moban/shangwu/  </a:t>
            </a:r>
            <a:r>
              <a:rPr lang="zh-CN" altLang="en-US" sz="100" dirty="0">
                <a:solidFill>
                  <a:prstClr val="white"/>
                </a:solidFill>
                <a:ea typeface="宋体" panose="02010600030101010101" pitchFamily="2" charset="-122"/>
              </a:rPr>
              <a:t>个人简历</a:t>
            </a:r>
            <a:r>
              <a:rPr lang="en-US" altLang="zh-CN" sz="100" dirty="0">
                <a:solidFill>
                  <a:prstClr val="white"/>
                </a:solidFill>
                <a:ea typeface="宋体" panose="02010600030101010101" pitchFamily="2" charset="-122"/>
              </a:rPr>
              <a:t>PPT</a:t>
            </a:r>
            <a:r>
              <a:rPr lang="zh-CN" altLang="en-US" sz="100" dirty="0">
                <a:solidFill>
                  <a:prstClr val="white"/>
                </a:solidFill>
                <a:ea typeface="宋体" panose="02010600030101010101" pitchFamily="2" charset="-122"/>
              </a:rPr>
              <a:t>：</a:t>
            </a:r>
            <a:r>
              <a:rPr lang="en-US" altLang="zh-CN" sz="100" dirty="0">
                <a:solidFill>
                  <a:prstClr val="white"/>
                </a:solidFill>
                <a:ea typeface="宋体" panose="02010600030101010101" pitchFamily="2" charset="-122"/>
              </a:rPr>
              <a:t>www.1ppt.com/xiazai/jianli/  </a:t>
            </a:r>
          </a:p>
          <a:p>
            <a:r>
              <a:rPr lang="zh-CN" altLang="en-US" sz="100" dirty="0">
                <a:solidFill>
                  <a:prstClr val="white"/>
                </a:solidFill>
                <a:ea typeface="宋体" panose="02010600030101010101" pitchFamily="2" charset="-122"/>
              </a:rPr>
              <a:t>毕业答辩</a:t>
            </a:r>
            <a:r>
              <a:rPr lang="en-US" altLang="zh-CN" sz="100" dirty="0">
                <a:solidFill>
                  <a:prstClr val="white"/>
                </a:solidFill>
                <a:ea typeface="宋体" panose="02010600030101010101" pitchFamily="2" charset="-122"/>
              </a:rPr>
              <a:t>PPT</a:t>
            </a:r>
            <a:r>
              <a:rPr lang="zh-CN" altLang="en-US" sz="100" dirty="0">
                <a:solidFill>
                  <a:prstClr val="white"/>
                </a:solidFill>
                <a:ea typeface="宋体" panose="02010600030101010101" pitchFamily="2" charset="-122"/>
              </a:rPr>
              <a:t>：</a:t>
            </a:r>
            <a:r>
              <a:rPr lang="en-US" altLang="zh-CN" sz="100" dirty="0">
                <a:solidFill>
                  <a:prstClr val="white"/>
                </a:solidFill>
                <a:ea typeface="宋体" panose="02010600030101010101" pitchFamily="2" charset="-122"/>
              </a:rPr>
              <a:t>www.1ppt.com/xiazai/dabian/  </a:t>
            </a:r>
            <a:r>
              <a:rPr lang="zh-CN" altLang="en-US" sz="100" dirty="0">
                <a:solidFill>
                  <a:prstClr val="white"/>
                </a:solidFill>
                <a:ea typeface="宋体" panose="02010600030101010101" pitchFamily="2" charset="-122"/>
              </a:rPr>
              <a:t>工作汇报</a:t>
            </a:r>
            <a:r>
              <a:rPr lang="en-US" altLang="zh-CN" sz="100" dirty="0">
                <a:solidFill>
                  <a:prstClr val="white"/>
                </a:solidFill>
                <a:ea typeface="宋体" panose="02010600030101010101" pitchFamily="2" charset="-122"/>
              </a:rPr>
              <a:t>PPT</a:t>
            </a:r>
            <a:r>
              <a:rPr lang="zh-CN" altLang="en-US" sz="100" dirty="0">
                <a:solidFill>
                  <a:prstClr val="white"/>
                </a:solidFill>
                <a:ea typeface="宋体" panose="02010600030101010101" pitchFamily="2" charset="-122"/>
              </a:rPr>
              <a:t>：</a:t>
            </a:r>
            <a:r>
              <a:rPr lang="en-US" altLang="zh-CN" sz="100" dirty="0">
                <a:solidFill>
                  <a:prstClr val="white"/>
                </a:solidFill>
                <a:ea typeface="宋体" panose="02010600030101010101" pitchFamily="2" charset="-122"/>
              </a:rPr>
              <a:t>www.1ppt.com/xiazai/huibao/    </a:t>
            </a:r>
          </a:p>
          <a:p>
            <a:r>
              <a:rPr lang="en-US" altLang="zh-CN" sz="100" dirty="0">
                <a:solidFill>
                  <a:prstClr val="white"/>
                </a:solidFill>
                <a:ea typeface="宋体" panose="02010600030101010101" pitchFamily="2" charset="-122"/>
              </a:rPr>
              <a:t> </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cstate="screen">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521" y="274638"/>
            <a:ext cx="10971372"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521" y="1600201"/>
            <a:ext cx="10971372"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520" y="6356351"/>
            <a:ext cx="284443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2021/1/5</a:t>
            </a:fld>
            <a:endParaRPr lang="zh-CN" altLang="en-US"/>
          </a:p>
        </p:txBody>
      </p:sp>
      <p:sp>
        <p:nvSpPr>
          <p:cNvPr id="5" name="页脚占位符 4"/>
          <p:cNvSpPr>
            <a:spLocks noGrp="1"/>
          </p:cNvSpPr>
          <p:nvPr>
            <p:ph type="ftr" sz="quarter" idx="3"/>
          </p:nvPr>
        </p:nvSpPr>
        <p:spPr>
          <a:xfrm>
            <a:off x="4165058" y="6356351"/>
            <a:ext cx="386029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6463" y="6356351"/>
            <a:ext cx="284443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文本框 31"/>
          <p:cNvSpPr txBox="1"/>
          <p:nvPr/>
        </p:nvSpPr>
        <p:spPr>
          <a:xfrm>
            <a:off x="2190605" y="764704"/>
            <a:ext cx="7992888" cy="2061975"/>
          </a:xfrm>
          <a:prstGeom prst="rect">
            <a:avLst/>
          </a:prstGeom>
          <a:noFill/>
        </p:spPr>
        <p:txBody>
          <a:bodyPr wrap="square" rtlCol="0">
            <a:spAutoFit/>
          </a:bodyPr>
          <a:lstStyle/>
          <a:p>
            <a:pPr algn="ctr"/>
            <a:r>
              <a:rPr lang="en-US" altLang="zh-CN" sz="8000" dirty="0">
                <a:solidFill>
                  <a:srgbClr val="8A7FB7"/>
                </a:solidFill>
                <a:latin typeface="Agency FB" panose="020B0503020202020204" pitchFamily="34" charset="0"/>
                <a:ea typeface="微软雅黑" panose="020B0503020204020204" pitchFamily="34" charset="-122"/>
              </a:rPr>
              <a:t>2030</a:t>
            </a:r>
          </a:p>
          <a:p>
            <a:pPr algn="ctr"/>
            <a:r>
              <a:rPr lang="zh-CN" altLang="en-US" sz="4800" b="1" dirty="0">
                <a:solidFill>
                  <a:srgbClr val="8A7FB7"/>
                </a:solidFill>
                <a:latin typeface="微软雅黑" panose="020B0503020204020204" pitchFamily="34" charset="-122"/>
                <a:ea typeface="微软雅黑" panose="020B0503020204020204" pitchFamily="34" charset="-122"/>
              </a:rPr>
              <a:t>淡雅紫色水彩城市</a:t>
            </a:r>
            <a:r>
              <a:rPr lang="en-US" altLang="zh-CN" sz="4800" b="1" dirty="0">
                <a:solidFill>
                  <a:srgbClr val="8A7FB7"/>
                </a:solidFill>
                <a:latin typeface="微软雅黑" panose="020B0503020204020204" pitchFamily="34" charset="-122"/>
                <a:ea typeface="微软雅黑" panose="020B0503020204020204" pitchFamily="34" charset="-122"/>
              </a:rPr>
              <a:t>PPT</a:t>
            </a:r>
            <a:r>
              <a:rPr lang="zh-CN" altLang="en-US" sz="4800" b="1" dirty="0">
                <a:solidFill>
                  <a:srgbClr val="8A7FB7"/>
                </a:solidFill>
                <a:latin typeface="微软雅黑" panose="020B0503020204020204" pitchFamily="34" charset="-122"/>
                <a:ea typeface="微软雅黑" panose="020B0503020204020204" pitchFamily="34" charset="-122"/>
              </a:rPr>
              <a:t>模板</a:t>
            </a:r>
          </a:p>
        </p:txBody>
      </p:sp>
      <p:sp>
        <p:nvSpPr>
          <p:cNvPr id="34" name="文本框 33"/>
          <p:cNvSpPr txBox="1"/>
          <p:nvPr/>
        </p:nvSpPr>
        <p:spPr>
          <a:xfrm>
            <a:off x="3567589" y="2951891"/>
            <a:ext cx="5238920" cy="577081"/>
          </a:xfrm>
          <a:prstGeom prst="rect">
            <a:avLst/>
          </a:prstGeom>
          <a:noFill/>
        </p:spPr>
        <p:txBody>
          <a:bodyPr wrap="square" rtlCol="0">
            <a:spAutoFit/>
          </a:bodyPr>
          <a:lstStyle/>
          <a:p>
            <a:pPr algn="ctr"/>
            <a:r>
              <a:rPr lang="en-US" altLang="zh-CN" sz="1050" dirty="0">
                <a:solidFill>
                  <a:schemeClr val="bg1">
                    <a:lumMod val="50000"/>
                  </a:schemeClr>
                </a:solidFill>
                <a:latin typeface="微软雅黑" panose="020B0503020204020204" pitchFamily="34" charset="-122"/>
                <a:ea typeface="微软雅黑" panose="020B0503020204020204" pitchFamily="34" charset="-122"/>
              </a:rPr>
              <a:t>Your content to play here, or through your copy, paste in this box, and select only the text. Your content to play here, or through your copy, paste in this box, and select only the text.</a:t>
            </a:r>
          </a:p>
        </p:txBody>
      </p:sp>
      <p:cxnSp>
        <p:nvCxnSpPr>
          <p:cNvPr id="35" name="直接连接符 34"/>
          <p:cNvCxnSpPr/>
          <p:nvPr/>
        </p:nvCxnSpPr>
        <p:spPr>
          <a:xfrm>
            <a:off x="3871581" y="2842615"/>
            <a:ext cx="4630937" cy="0"/>
          </a:xfrm>
          <a:prstGeom prst="line">
            <a:avLst/>
          </a:prstGeom>
          <a:ln w="25400">
            <a:solidFill>
              <a:srgbClr val="8A7FB7"/>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500"/>
                                        <p:tgtEl>
                                          <p:spTgt spid="32"/>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barn(inVertical)">
                                      <p:cBhvr>
                                        <p:cTn id="11" dur="500"/>
                                        <p:tgtEl>
                                          <p:spTgt spid="35"/>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fade">
                                      <p:cBhvr>
                                        <p:cTn id="15" dur="1000"/>
                                        <p:tgtEl>
                                          <p:spTgt spid="34"/>
                                        </p:tgtEl>
                                      </p:cBhvr>
                                    </p:animEffect>
                                    <p:anim calcmode="lin" valueType="num">
                                      <p:cBhvr>
                                        <p:cTn id="16" dur="1000" fill="hold"/>
                                        <p:tgtEl>
                                          <p:spTgt spid="34"/>
                                        </p:tgtEl>
                                        <p:attrNameLst>
                                          <p:attrName>ppt_x</p:attrName>
                                        </p:attrNameLst>
                                      </p:cBhvr>
                                      <p:tavLst>
                                        <p:tav tm="0">
                                          <p:val>
                                            <p:strVal val="#ppt_x"/>
                                          </p:val>
                                        </p:tav>
                                        <p:tav tm="100000">
                                          <p:val>
                                            <p:strVal val="#ppt_x"/>
                                          </p:val>
                                        </p:tav>
                                      </p:tavLst>
                                    </p:anim>
                                    <p:anim calcmode="lin" valueType="num">
                                      <p:cBhvr>
                                        <p:cTn id="17"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350790" y="2204864"/>
            <a:ext cx="7498373" cy="840474"/>
          </a:xfrm>
          <a:prstGeom prst="rect">
            <a:avLst/>
          </a:prstGeom>
          <a:noFill/>
          <a:effectLst/>
        </p:spPr>
        <p:txBody>
          <a:bodyPr lIns="121908" tIns="60954" rIns="121908" bIns="60954">
            <a:spAutoFit/>
          </a:bodyPr>
          <a:lstStyle/>
          <a:p>
            <a:pPr algn="ctr">
              <a:lnSpc>
                <a:spcPts val="5865"/>
              </a:lnSpc>
              <a:defRPr/>
            </a:pPr>
            <a:r>
              <a:rPr lang="zh-CN" altLang="en-US" sz="4800" b="1" dirty="0">
                <a:ln w="6350">
                  <a:noFill/>
                </a:ln>
                <a:solidFill>
                  <a:srgbClr val="8A7FB7"/>
                </a:solidFill>
                <a:latin typeface="Modern No. 20" pitchFamily="18" charset="0"/>
                <a:ea typeface="微软雅黑" panose="020B0503020204020204" pitchFamily="34" charset="-122"/>
              </a:rPr>
              <a:t>填写过渡页标题</a:t>
            </a:r>
          </a:p>
        </p:txBody>
      </p:sp>
      <p:sp>
        <p:nvSpPr>
          <p:cNvPr id="8" name="矩形 7"/>
          <p:cNvSpPr/>
          <p:nvPr/>
        </p:nvSpPr>
        <p:spPr>
          <a:xfrm>
            <a:off x="4406143" y="2912299"/>
            <a:ext cx="3387666" cy="615553"/>
          </a:xfrm>
          <a:prstGeom prst="rect">
            <a:avLst/>
          </a:prstGeom>
        </p:spPr>
        <p:txBody>
          <a:bodyPr wrap="none" lIns="121908" tIns="60954" rIns="121908" bIns="60954">
            <a:spAutoFit/>
          </a:bodyPr>
          <a:lstStyle/>
          <a:p>
            <a:pPr algn="ctr"/>
            <a:r>
              <a:rPr lang="en-US" altLang="zh-CN" sz="3200" dirty="0">
                <a:solidFill>
                  <a:srgbClr val="8A7FB7"/>
                </a:solidFill>
                <a:latin typeface="Impact" panose="020B0806030902050204" pitchFamily="34" charset="0"/>
              </a:rPr>
              <a:t>Fill in the title here</a:t>
            </a:r>
            <a:endParaRPr lang="zh-CN" altLang="en-US" sz="3200" dirty="0">
              <a:solidFill>
                <a:srgbClr val="8A7FB7"/>
              </a:solidFill>
              <a:latin typeface="Impact" panose="020B0806030902050204" pitchFamily="34" charset="0"/>
            </a:endParaRPr>
          </a:p>
        </p:txBody>
      </p:sp>
      <p:sp>
        <p:nvSpPr>
          <p:cNvPr id="9" name="标题层"/>
          <p:cNvSpPr txBox="1"/>
          <p:nvPr/>
        </p:nvSpPr>
        <p:spPr bwMode="auto">
          <a:xfrm>
            <a:off x="5186689" y="620688"/>
            <a:ext cx="1826575" cy="1764585"/>
          </a:xfrm>
          <a:prstGeom prst="rect">
            <a:avLst/>
          </a:prstGeom>
          <a:noFill/>
          <a:effectLst/>
        </p:spPr>
        <p:txBody>
          <a:bodyPr wrap="square" lIns="121908" tIns="60954" rIns="121908" bIns="60954">
            <a:spAutoFit/>
          </a:bodyPr>
          <a:lstStyle/>
          <a:p>
            <a:pPr algn="ctr" defTabSz="1219200">
              <a:defRPr/>
            </a:pPr>
            <a:r>
              <a:rPr lang="en-US" altLang="zh-CN" sz="10700" kern="0" dirty="0">
                <a:solidFill>
                  <a:schemeClr val="tx2"/>
                </a:solidFill>
                <a:latin typeface="Impact" panose="020B0806030902050204" pitchFamily="34" charset="0"/>
                <a:ea typeface="微软雅黑" panose="020B0503020204020204" pitchFamily="34" charset="-122"/>
                <a:cs typeface="Arial" panose="020B0604020202020204" pitchFamily="34" charset="0"/>
              </a:rPr>
              <a:t>02</a:t>
            </a:r>
            <a:endParaRPr lang="zh-CN" altLang="en-US" sz="10700" kern="0" dirty="0">
              <a:solidFill>
                <a:schemeClr val="tx2"/>
              </a:solidFill>
              <a:latin typeface="Impact" panose="020B0806030902050204" pitchFamily="34" charset="0"/>
              <a:ea typeface="微软雅黑" panose="020B0503020204020204" pitchFamily="34" charset="-122"/>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5250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400" fill="hold"/>
                                        <p:tgtEl>
                                          <p:spTgt spid="9"/>
                                        </p:tgtEl>
                                        <p:attrNameLst>
                                          <p:attrName>ppt_x</p:attrName>
                                        </p:attrNameLst>
                                      </p:cBhvr>
                                      <p:tavLst>
                                        <p:tav tm="0">
                                          <p:val>
                                            <p:strVal val="#ppt_x"/>
                                          </p:val>
                                        </p:tav>
                                        <p:tav tm="100000">
                                          <p:val>
                                            <p:strVal val="#ppt_x"/>
                                          </p:val>
                                        </p:tav>
                                      </p:tavLst>
                                    </p:anim>
                                    <p:anim calcmode="lin" valueType="num">
                                      <p:cBhvr additive="base">
                                        <p:cTn id="8" dur="400" fill="hold"/>
                                        <p:tgtEl>
                                          <p:spTgt spid="9"/>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600" fill="hold"/>
                                        <p:tgtEl>
                                          <p:spTgt spid="7"/>
                                        </p:tgtEl>
                                        <p:attrNameLst>
                                          <p:attrName>ppt_w</p:attrName>
                                        </p:attrNameLst>
                                      </p:cBhvr>
                                      <p:tavLst>
                                        <p:tav tm="0">
                                          <p:val>
                                            <p:fltVal val="0"/>
                                          </p:val>
                                        </p:tav>
                                        <p:tav tm="100000">
                                          <p:val>
                                            <p:strVal val="#ppt_w"/>
                                          </p:val>
                                        </p:tav>
                                      </p:tavLst>
                                    </p:anim>
                                    <p:anim calcmode="lin" valueType="num">
                                      <p:cBhvr>
                                        <p:cTn id="13" dur="600" fill="hold"/>
                                        <p:tgtEl>
                                          <p:spTgt spid="7"/>
                                        </p:tgtEl>
                                        <p:attrNameLst>
                                          <p:attrName>ppt_h</p:attrName>
                                        </p:attrNameLst>
                                      </p:cBhvr>
                                      <p:tavLst>
                                        <p:tav tm="0">
                                          <p:val>
                                            <p:fltVal val="0"/>
                                          </p:val>
                                        </p:tav>
                                        <p:tav tm="100000">
                                          <p:val>
                                            <p:strVal val="#ppt_h"/>
                                          </p:val>
                                        </p:tav>
                                      </p:tavLst>
                                    </p:anim>
                                    <p:animEffect transition="in" filter="fade">
                                      <p:cBhvr>
                                        <p:cTn id="14" dur="600"/>
                                        <p:tgtEl>
                                          <p:spTgt spid="7"/>
                                        </p:tgtEl>
                                      </p:cBhvr>
                                    </p:animEffect>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700" fill="hold"/>
                                        <p:tgtEl>
                                          <p:spTgt spid="8"/>
                                        </p:tgtEl>
                                        <p:attrNameLst>
                                          <p:attrName>ppt_w</p:attrName>
                                        </p:attrNameLst>
                                      </p:cBhvr>
                                      <p:tavLst>
                                        <p:tav tm="0">
                                          <p:val>
                                            <p:fltVal val="0"/>
                                          </p:val>
                                        </p:tav>
                                        <p:tav tm="100000">
                                          <p:val>
                                            <p:strVal val="#ppt_w"/>
                                          </p:val>
                                        </p:tav>
                                      </p:tavLst>
                                    </p:anim>
                                    <p:anim calcmode="lin" valueType="num">
                                      <p:cBhvr>
                                        <p:cTn id="19" dur="700" fill="hold"/>
                                        <p:tgtEl>
                                          <p:spTgt spid="8"/>
                                        </p:tgtEl>
                                        <p:attrNameLst>
                                          <p:attrName>ppt_h</p:attrName>
                                        </p:attrNameLst>
                                      </p:cBhvr>
                                      <p:tavLst>
                                        <p:tav tm="0">
                                          <p:val>
                                            <p:fltVal val="0"/>
                                          </p:val>
                                        </p:tav>
                                        <p:tav tm="100000">
                                          <p:val>
                                            <p:strVal val="#ppt_h"/>
                                          </p:val>
                                        </p:tav>
                                      </p:tavLst>
                                    </p:anim>
                                    <p:animEffect transition="in" filter="fade">
                                      <p:cBhvr>
                                        <p:cTn id="20" dur="7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Freeform 5"/>
          <p:cNvSpPr/>
          <p:nvPr/>
        </p:nvSpPr>
        <p:spPr bwMode="auto">
          <a:xfrm rot="10800000">
            <a:off x="5433603" y="2009316"/>
            <a:ext cx="2955773" cy="2146147"/>
          </a:xfrm>
          <a:custGeom>
            <a:avLst/>
            <a:gdLst>
              <a:gd name="T0" fmla="*/ 1076 w 3124"/>
              <a:gd name="T1" fmla="*/ 2 h 2268"/>
              <a:gd name="T2" fmla="*/ 906 w 3124"/>
              <a:gd name="T3" fmla="*/ 24 h 2268"/>
              <a:gd name="T4" fmla="*/ 744 w 3124"/>
              <a:gd name="T5" fmla="*/ 70 h 2268"/>
              <a:gd name="T6" fmla="*/ 594 w 3124"/>
              <a:gd name="T7" fmla="*/ 138 h 2268"/>
              <a:gd name="T8" fmla="*/ 456 w 3124"/>
              <a:gd name="T9" fmla="*/ 226 h 2268"/>
              <a:gd name="T10" fmla="*/ 334 w 3124"/>
              <a:gd name="T11" fmla="*/ 332 h 2268"/>
              <a:gd name="T12" fmla="*/ 226 w 3124"/>
              <a:gd name="T13" fmla="*/ 456 h 2268"/>
              <a:gd name="T14" fmla="*/ 138 w 3124"/>
              <a:gd name="T15" fmla="*/ 594 h 2268"/>
              <a:gd name="T16" fmla="*/ 70 w 3124"/>
              <a:gd name="T17" fmla="*/ 744 h 2268"/>
              <a:gd name="T18" fmla="*/ 24 w 3124"/>
              <a:gd name="T19" fmla="*/ 906 h 2268"/>
              <a:gd name="T20" fmla="*/ 2 w 3124"/>
              <a:gd name="T21" fmla="*/ 1076 h 2268"/>
              <a:gd name="T22" fmla="*/ 2 w 3124"/>
              <a:gd name="T23" fmla="*/ 1194 h 2268"/>
              <a:gd name="T24" fmla="*/ 24 w 3124"/>
              <a:gd name="T25" fmla="*/ 1364 h 2268"/>
              <a:gd name="T26" fmla="*/ 70 w 3124"/>
              <a:gd name="T27" fmla="*/ 1524 h 2268"/>
              <a:gd name="T28" fmla="*/ 138 w 3124"/>
              <a:gd name="T29" fmla="*/ 1676 h 2268"/>
              <a:gd name="T30" fmla="*/ 226 w 3124"/>
              <a:gd name="T31" fmla="*/ 1814 h 2268"/>
              <a:gd name="T32" fmla="*/ 334 w 3124"/>
              <a:gd name="T33" fmla="*/ 1936 h 2268"/>
              <a:gd name="T34" fmla="*/ 456 w 3124"/>
              <a:gd name="T35" fmla="*/ 2044 h 2268"/>
              <a:gd name="T36" fmla="*/ 594 w 3124"/>
              <a:gd name="T37" fmla="*/ 2132 h 2268"/>
              <a:gd name="T38" fmla="*/ 744 w 3124"/>
              <a:gd name="T39" fmla="*/ 2200 h 2268"/>
              <a:gd name="T40" fmla="*/ 906 w 3124"/>
              <a:gd name="T41" fmla="*/ 2246 h 2268"/>
              <a:gd name="T42" fmla="*/ 1076 w 3124"/>
              <a:gd name="T43" fmla="*/ 2268 h 2268"/>
              <a:gd name="T44" fmla="*/ 1210 w 3124"/>
              <a:gd name="T45" fmla="*/ 2266 h 2268"/>
              <a:gd name="T46" fmla="*/ 1434 w 3124"/>
              <a:gd name="T47" fmla="*/ 2242 h 2268"/>
              <a:gd name="T48" fmla="*/ 1652 w 3124"/>
              <a:gd name="T49" fmla="*/ 2190 h 2268"/>
              <a:gd name="T50" fmla="*/ 1862 w 3124"/>
              <a:gd name="T51" fmla="*/ 2118 h 2268"/>
              <a:gd name="T52" fmla="*/ 2066 w 3124"/>
              <a:gd name="T53" fmla="*/ 2026 h 2268"/>
              <a:gd name="T54" fmla="*/ 2258 w 3124"/>
              <a:gd name="T55" fmla="*/ 1922 h 2268"/>
              <a:gd name="T56" fmla="*/ 2438 w 3124"/>
              <a:gd name="T57" fmla="*/ 1810 h 2268"/>
              <a:gd name="T58" fmla="*/ 2708 w 3124"/>
              <a:gd name="T59" fmla="*/ 1616 h 2268"/>
              <a:gd name="T60" fmla="*/ 2968 w 3124"/>
              <a:gd name="T61" fmla="*/ 1398 h 2268"/>
              <a:gd name="T62" fmla="*/ 3058 w 3124"/>
              <a:gd name="T63" fmla="*/ 1312 h 2268"/>
              <a:gd name="T64" fmla="*/ 3102 w 3124"/>
              <a:gd name="T65" fmla="*/ 1240 h 2268"/>
              <a:gd name="T66" fmla="*/ 3122 w 3124"/>
              <a:gd name="T67" fmla="*/ 1162 h 2268"/>
              <a:gd name="T68" fmla="*/ 3118 w 3124"/>
              <a:gd name="T69" fmla="*/ 1080 h 2268"/>
              <a:gd name="T70" fmla="*/ 3090 w 3124"/>
              <a:gd name="T71" fmla="*/ 1004 h 2268"/>
              <a:gd name="T72" fmla="*/ 3038 w 3124"/>
              <a:gd name="T73" fmla="*/ 936 h 2268"/>
              <a:gd name="T74" fmla="*/ 2890 w 3124"/>
              <a:gd name="T75" fmla="*/ 802 h 2268"/>
              <a:gd name="T76" fmla="*/ 2606 w 3124"/>
              <a:gd name="T77" fmla="*/ 576 h 2268"/>
              <a:gd name="T78" fmla="*/ 2380 w 3124"/>
              <a:gd name="T79" fmla="*/ 420 h 2268"/>
              <a:gd name="T80" fmla="*/ 2196 w 3124"/>
              <a:gd name="T81" fmla="*/ 310 h 2268"/>
              <a:gd name="T82" fmla="*/ 1998 w 3124"/>
              <a:gd name="T83" fmla="*/ 212 h 2268"/>
              <a:gd name="T84" fmla="*/ 1792 w 3124"/>
              <a:gd name="T85" fmla="*/ 126 h 2268"/>
              <a:gd name="T86" fmla="*/ 1580 w 3124"/>
              <a:gd name="T87" fmla="*/ 60 h 2268"/>
              <a:gd name="T88" fmla="*/ 1360 w 3124"/>
              <a:gd name="T89" fmla="*/ 16 h 2268"/>
              <a:gd name="T90" fmla="*/ 1134 w 3124"/>
              <a:gd name="T91" fmla="*/ 0 h 2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124" h="2268">
                <a:moveTo>
                  <a:pt x="1134" y="0"/>
                </a:moveTo>
                <a:lnTo>
                  <a:pt x="1134" y="0"/>
                </a:lnTo>
                <a:lnTo>
                  <a:pt x="1076" y="2"/>
                </a:lnTo>
                <a:lnTo>
                  <a:pt x="1018" y="6"/>
                </a:lnTo>
                <a:lnTo>
                  <a:pt x="962" y="14"/>
                </a:lnTo>
                <a:lnTo>
                  <a:pt x="906" y="24"/>
                </a:lnTo>
                <a:lnTo>
                  <a:pt x="852" y="36"/>
                </a:lnTo>
                <a:lnTo>
                  <a:pt x="798" y="52"/>
                </a:lnTo>
                <a:lnTo>
                  <a:pt x="744" y="70"/>
                </a:lnTo>
                <a:lnTo>
                  <a:pt x="694" y="90"/>
                </a:lnTo>
                <a:lnTo>
                  <a:pt x="644" y="112"/>
                </a:lnTo>
                <a:lnTo>
                  <a:pt x="594" y="138"/>
                </a:lnTo>
                <a:lnTo>
                  <a:pt x="546" y="164"/>
                </a:lnTo>
                <a:lnTo>
                  <a:pt x="500" y="194"/>
                </a:lnTo>
                <a:lnTo>
                  <a:pt x="456" y="226"/>
                </a:lnTo>
                <a:lnTo>
                  <a:pt x="414" y="260"/>
                </a:lnTo>
                <a:lnTo>
                  <a:pt x="372" y="296"/>
                </a:lnTo>
                <a:lnTo>
                  <a:pt x="334" y="332"/>
                </a:lnTo>
                <a:lnTo>
                  <a:pt x="296" y="372"/>
                </a:lnTo>
                <a:lnTo>
                  <a:pt x="260" y="414"/>
                </a:lnTo>
                <a:lnTo>
                  <a:pt x="226" y="456"/>
                </a:lnTo>
                <a:lnTo>
                  <a:pt x="194" y="500"/>
                </a:lnTo>
                <a:lnTo>
                  <a:pt x="166" y="546"/>
                </a:lnTo>
                <a:lnTo>
                  <a:pt x="138" y="594"/>
                </a:lnTo>
                <a:lnTo>
                  <a:pt x="112" y="644"/>
                </a:lnTo>
                <a:lnTo>
                  <a:pt x="90" y="694"/>
                </a:lnTo>
                <a:lnTo>
                  <a:pt x="70" y="744"/>
                </a:lnTo>
                <a:lnTo>
                  <a:pt x="52" y="798"/>
                </a:lnTo>
                <a:lnTo>
                  <a:pt x="36" y="852"/>
                </a:lnTo>
                <a:lnTo>
                  <a:pt x="24" y="906"/>
                </a:lnTo>
                <a:lnTo>
                  <a:pt x="14" y="962"/>
                </a:lnTo>
                <a:lnTo>
                  <a:pt x="6" y="1018"/>
                </a:lnTo>
                <a:lnTo>
                  <a:pt x="2" y="1076"/>
                </a:lnTo>
                <a:lnTo>
                  <a:pt x="0" y="1134"/>
                </a:lnTo>
                <a:lnTo>
                  <a:pt x="0" y="1134"/>
                </a:lnTo>
                <a:lnTo>
                  <a:pt x="2" y="1194"/>
                </a:lnTo>
                <a:lnTo>
                  <a:pt x="6" y="1250"/>
                </a:lnTo>
                <a:lnTo>
                  <a:pt x="14" y="1308"/>
                </a:lnTo>
                <a:lnTo>
                  <a:pt x="24" y="1364"/>
                </a:lnTo>
                <a:lnTo>
                  <a:pt x="36" y="1418"/>
                </a:lnTo>
                <a:lnTo>
                  <a:pt x="52" y="1472"/>
                </a:lnTo>
                <a:lnTo>
                  <a:pt x="70" y="1524"/>
                </a:lnTo>
                <a:lnTo>
                  <a:pt x="90" y="1576"/>
                </a:lnTo>
                <a:lnTo>
                  <a:pt x="112" y="1626"/>
                </a:lnTo>
                <a:lnTo>
                  <a:pt x="138" y="1676"/>
                </a:lnTo>
                <a:lnTo>
                  <a:pt x="166" y="1722"/>
                </a:lnTo>
                <a:lnTo>
                  <a:pt x="194" y="1768"/>
                </a:lnTo>
                <a:lnTo>
                  <a:pt x="226" y="1814"/>
                </a:lnTo>
                <a:lnTo>
                  <a:pt x="260" y="1856"/>
                </a:lnTo>
                <a:lnTo>
                  <a:pt x="296" y="1898"/>
                </a:lnTo>
                <a:lnTo>
                  <a:pt x="334" y="1936"/>
                </a:lnTo>
                <a:lnTo>
                  <a:pt x="372" y="1974"/>
                </a:lnTo>
                <a:lnTo>
                  <a:pt x="414" y="2010"/>
                </a:lnTo>
                <a:lnTo>
                  <a:pt x="456" y="2044"/>
                </a:lnTo>
                <a:lnTo>
                  <a:pt x="500" y="2074"/>
                </a:lnTo>
                <a:lnTo>
                  <a:pt x="546" y="2104"/>
                </a:lnTo>
                <a:lnTo>
                  <a:pt x="594" y="2132"/>
                </a:lnTo>
                <a:lnTo>
                  <a:pt x="644" y="2156"/>
                </a:lnTo>
                <a:lnTo>
                  <a:pt x="694" y="2180"/>
                </a:lnTo>
                <a:lnTo>
                  <a:pt x="744" y="2200"/>
                </a:lnTo>
                <a:lnTo>
                  <a:pt x="798" y="2218"/>
                </a:lnTo>
                <a:lnTo>
                  <a:pt x="852" y="2232"/>
                </a:lnTo>
                <a:lnTo>
                  <a:pt x="906" y="2246"/>
                </a:lnTo>
                <a:lnTo>
                  <a:pt x="962" y="2256"/>
                </a:lnTo>
                <a:lnTo>
                  <a:pt x="1018" y="2262"/>
                </a:lnTo>
                <a:lnTo>
                  <a:pt x="1076" y="2268"/>
                </a:lnTo>
                <a:lnTo>
                  <a:pt x="1134" y="2268"/>
                </a:lnTo>
                <a:lnTo>
                  <a:pt x="1134" y="2268"/>
                </a:lnTo>
                <a:lnTo>
                  <a:pt x="1210" y="2266"/>
                </a:lnTo>
                <a:lnTo>
                  <a:pt x="1284" y="2262"/>
                </a:lnTo>
                <a:lnTo>
                  <a:pt x="1360" y="2254"/>
                </a:lnTo>
                <a:lnTo>
                  <a:pt x="1434" y="2242"/>
                </a:lnTo>
                <a:lnTo>
                  <a:pt x="1506" y="2228"/>
                </a:lnTo>
                <a:lnTo>
                  <a:pt x="1580" y="2210"/>
                </a:lnTo>
                <a:lnTo>
                  <a:pt x="1652" y="2190"/>
                </a:lnTo>
                <a:lnTo>
                  <a:pt x="1722" y="2168"/>
                </a:lnTo>
                <a:lnTo>
                  <a:pt x="1792" y="2144"/>
                </a:lnTo>
                <a:lnTo>
                  <a:pt x="1862" y="2118"/>
                </a:lnTo>
                <a:lnTo>
                  <a:pt x="1932" y="2088"/>
                </a:lnTo>
                <a:lnTo>
                  <a:pt x="1998" y="2058"/>
                </a:lnTo>
                <a:lnTo>
                  <a:pt x="2066" y="2026"/>
                </a:lnTo>
                <a:lnTo>
                  <a:pt x="2130" y="1994"/>
                </a:lnTo>
                <a:lnTo>
                  <a:pt x="2196" y="1958"/>
                </a:lnTo>
                <a:lnTo>
                  <a:pt x="2258" y="1922"/>
                </a:lnTo>
                <a:lnTo>
                  <a:pt x="2320" y="1886"/>
                </a:lnTo>
                <a:lnTo>
                  <a:pt x="2380" y="1848"/>
                </a:lnTo>
                <a:lnTo>
                  <a:pt x="2438" y="1810"/>
                </a:lnTo>
                <a:lnTo>
                  <a:pt x="2496" y="1772"/>
                </a:lnTo>
                <a:lnTo>
                  <a:pt x="2606" y="1694"/>
                </a:lnTo>
                <a:lnTo>
                  <a:pt x="2708" y="1616"/>
                </a:lnTo>
                <a:lnTo>
                  <a:pt x="2802" y="1540"/>
                </a:lnTo>
                <a:lnTo>
                  <a:pt x="2890" y="1466"/>
                </a:lnTo>
                <a:lnTo>
                  <a:pt x="2968" y="1398"/>
                </a:lnTo>
                <a:lnTo>
                  <a:pt x="3038" y="1334"/>
                </a:lnTo>
                <a:lnTo>
                  <a:pt x="3038" y="1334"/>
                </a:lnTo>
                <a:lnTo>
                  <a:pt x="3058" y="1312"/>
                </a:lnTo>
                <a:lnTo>
                  <a:pt x="3074" y="1290"/>
                </a:lnTo>
                <a:lnTo>
                  <a:pt x="3090" y="1266"/>
                </a:lnTo>
                <a:lnTo>
                  <a:pt x="3102" y="1240"/>
                </a:lnTo>
                <a:lnTo>
                  <a:pt x="3112" y="1216"/>
                </a:lnTo>
                <a:lnTo>
                  <a:pt x="3118" y="1188"/>
                </a:lnTo>
                <a:lnTo>
                  <a:pt x="3122" y="1162"/>
                </a:lnTo>
                <a:lnTo>
                  <a:pt x="3124" y="1134"/>
                </a:lnTo>
                <a:lnTo>
                  <a:pt x="3122" y="1108"/>
                </a:lnTo>
                <a:lnTo>
                  <a:pt x="3118" y="1080"/>
                </a:lnTo>
                <a:lnTo>
                  <a:pt x="3112" y="1054"/>
                </a:lnTo>
                <a:lnTo>
                  <a:pt x="3102" y="1028"/>
                </a:lnTo>
                <a:lnTo>
                  <a:pt x="3090" y="1004"/>
                </a:lnTo>
                <a:lnTo>
                  <a:pt x="3074" y="980"/>
                </a:lnTo>
                <a:lnTo>
                  <a:pt x="3058" y="958"/>
                </a:lnTo>
                <a:lnTo>
                  <a:pt x="3038" y="936"/>
                </a:lnTo>
                <a:lnTo>
                  <a:pt x="3038" y="936"/>
                </a:lnTo>
                <a:lnTo>
                  <a:pt x="2968" y="872"/>
                </a:lnTo>
                <a:lnTo>
                  <a:pt x="2890" y="802"/>
                </a:lnTo>
                <a:lnTo>
                  <a:pt x="2802" y="730"/>
                </a:lnTo>
                <a:lnTo>
                  <a:pt x="2708" y="652"/>
                </a:lnTo>
                <a:lnTo>
                  <a:pt x="2606" y="576"/>
                </a:lnTo>
                <a:lnTo>
                  <a:pt x="2496" y="498"/>
                </a:lnTo>
                <a:lnTo>
                  <a:pt x="2438" y="458"/>
                </a:lnTo>
                <a:lnTo>
                  <a:pt x="2380" y="420"/>
                </a:lnTo>
                <a:lnTo>
                  <a:pt x="2320" y="384"/>
                </a:lnTo>
                <a:lnTo>
                  <a:pt x="2258" y="346"/>
                </a:lnTo>
                <a:lnTo>
                  <a:pt x="2196" y="310"/>
                </a:lnTo>
                <a:lnTo>
                  <a:pt x="2130" y="276"/>
                </a:lnTo>
                <a:lnTo>
                  <a:pt x="2066" y="242"/>
                </a:lnTo>
                <a:lnTo>
                  <a:pt x="1998" y="212"/>
                </a:lnTo>
                <a:lnTo>
                  <a:pt x="1932" y="180"/>
                </a:lnTo>
                <a:lnTo>
                  <a:pt x="1862" y="152"/>
                </a:lnTo>
                <a:lnTo>
                  <a:pt x="1792" y="126"/>
                </a:lnTo>
                <a:lnTo>
                  <a:pt x="1722" y="102"/>
                </a:lnTo>
                <a:lnTo>
                  <a:pt x="1652" y="80"/>
                </a:lnTo>
                <a:lnTo>
                  <a:pt x="1580" y="60"/>
                </a:lnTo>
                <a:lnTo>
                  <a:pt x="1506" y="42"/>
                </a:lnTo>
                <a:lnTo>
                  <a:pt x="1434" y="28"/>
                </a:lnTo>
                <a:lnTo>
                  <a:pt x="1360" y="16"/>
                </a:lnTo>
                <a:lnTo>
                  <a:pt x="1284" y="8"/>
                </a:lnTo>
                <a:lnTo>
                  <a:pt x="1210" y="2"/>
                </a:lnTo>
                <a:lnTo>
                  <a:pt x="1134" y="0"/>
                </a:lnTo>
                <a:lnTo>
                  <a:pt x="1134" y="0"/>
                </a:lnTo>
                <a:close/>
              </a:path>
            </a:pathLst>
          </a:custGeom>
          <a:solidFill>
            <a:schemeClr val="accent2">
              <a:alpha val="50196"/>
            </a:schemeClr>
          </a:solidFill>
          <a:ln w="19050">
            <a:noFill/>
          </a:ln>
        </p:spPr>
        <p:txBody>
          <a:bodyPr vert="horz" wrap="square" lIns="121908" tIns="60954" rIns="121908" bIns="60954" numCol="1" anchor="t" anchorCtr="0" compatLnSpc="1"/>
          <a:lstStyle/>
          <a:p>
            <a:endParaRPr lang="zh-CN" altLang="en-US"/>
          </a:p>
        </p:txBody>
      </p:sp>
      <p:sp>
        <p:nvSpPr>
          <p:cNvPr id="51" name="Freeform 5"/>
          <p:cNvSpPr/>
          <p:nvPr/>
        </p:nvSpPr>
        <p:spPr bwMode="auto">
          <a:xfrm>
            <a:off x="3955717" y="2009316"/>
            <a:ext cx="2955773" cy="2146147"/>
          </a:xfrm>
          <a:custGeom>
            <a:avLst/>
            <a:gdLst>
              <a:gd name="T0" fmla="*/ 1076 w 3124"/>
              <a:gd name="T1" fmla="*/ 2 h 2268"/>
              <a:gd name="T2" fmla="*/ 906 w 3124"/>
              <a:gd name="T3" fmla="*/ 24 h 2268"/>
              <a:gd name="T4" fmla="*/ 744 w 3124"/>
              <a:gd name="T5" fmla="*/ 70 h 2268"/>
              <a:gd name="T6" fmla="*/ 594 w 3124"/>
              <a:gd name="T7" fmla="*/ 138 h 2268"/>
              <a:gd name="T8" fmla="*/ 456 w 3124"/>
              <a:gd name="T9" fmla="*/ 226 h 2268"/>
              <a:gd name="T10" fmla="*/ 334 w 3124"/>
              <a:gd name="T11" fmla="*/ 332 h 2268"/>
              <a:gd name="T12" fmla="*/ 226 w 3124"/>
              <a:gd name="T13" fmla="*/ 456 h 2268"/>
              <a:gd name="T14" fmla="*/ 138 w 3124"/>
              <a:gd name="T15" fmla="*/ 594 h 2268"/>
              <a:gd name="T16" fmla="*/ 70 w 3124"/>
              <a:gd name="T17" fmla="*/ 744 h 2268"/>
              <a:gd name="T18" fmla="*/ 24 w 3124"/>
              <a:gd name="T19" fmla="*/ 906 h 2268"/>
              <a:gd name="T20" fmla="*/ 2 w 3124"/>
              <a:gd name="T21" fmla="*/ 1076 h 2268"/>
              <a:gd name="T22" fmla="*/ 2 w 3124"/>
              <a:gd name="T23" fmla="*/ 1194 h 2268"/>
              <a:gd name="T24" fmla="*/ 24 w 3124"/>
              <a:gd name="T25" fmla="*/ 1364 h 2268"/>
              <a:gd name="T26" fmla="*/ 70 w 3124"/>
              <a:gd name="T27" fmla="*/ 1524 h 2268"/>
              <a:gd name="T28" fmla="*/ 138 w 3124"/>
              <a:gd name="T29" fmla="*/ 1676 h 2268"/>
              <a:gd name="T30" fmla="*/ 226 w 3124"/>
              <a:gd name="T31" fmla="*/ 1814 h 2268"/>
              <a:gd name="T32" fmla="*/ 334 w 3124"/>
              <a:gd name="T33" fmla="*/ 1936 h 2268"/>
              <a:gd name="T34" fmla="*/ 456 w 3124"/>
              <a:gd name="T35" fmla="*/ 2044 h 2268"/>
              <a:gd name="T36" fmla="*/ 594 w 3124"/>
              <a:gd name="T37" fmla="*/ 2132 h 2268"/>
              <a:gd name="T38" fmla="*/ 744 w 3124"/>
              <a:gd name="T39" fmla="*/ 2200 h 2268"/>
              <a:gd name="T40" fmla="*/ 906 w 3124"/>
              <a:gd name="T41" fmla="*/ 2246 h 2268"/>
              <a:gd name="T42" fmla="*/ 1076 w 3124"/>
              <a:gd name="T43" fmla="*/ 2268 h 2268"/>
              <a:gd name="T44" fmla="*/ 1210 w 3124"/>
              <a:gd name="T45" fmla="*/ 2266 h 2268"/>
              <a:gd name="T46" fmla="*/ 1434 w 3124"/>
              <a:gd name="T47" fmla="*/ 2242 h 2268"/>
              <a:gd name="T48" fmla="*/ 1652 w 3124"/>
              <a:gd name="T49" fmla="*/ 2190 h 2268"/>
              <a:gd name="T50" fmla="*/ 1862 w 3124"/>
              <a:gd name="T51" fmla="*/ 2118 h 2268"/>
              <a:gd name="T52" fmla="*/ 2066 w 3124"/>
              <a:gd name="T53" fmla="*/ 2026 h 2268"/>
              <a:gd name="T54" fmla="*/ 2258 w 3124"/>
              <a:gd name="T55" fmla="*/ 1922 h 2268"/>
              <a:gd name="T56" fmla="*/ 2438 w 3124"/>
              <a:gd name="T57" fmla="*/ 1810 h 2268"/>
              <a:gd name="T58" fmla="*/ 2708 w 3124"/>
              <a:gd name="T59" fmla="*/ 1616 h 2268"/>
              <a:gd name="T60" fmla="*/ 2968 w 3124"/>
              <a:gd name="T61" fmla="*/ 1398 h 2268"/>
              <a:gd name="T62" fmla="*/ 3058 w 3124"/>
              <a:gd name="T63" fmla="*/ 1312 h 2268"/>
              <a:gd name="T64" fmla="*/ 3102 w 3124"/>
              <a:gd name="T65" fmla="*/ 1240 h 2268"/>
              <a:gd name="T66" fmla="*/ 3122 w 3124"/>
              <a:gd name="T67" fmla="*/ 1162 h 2268"/>
              <a:gd name="T68" fmla="*/ 3118 w 3124"/>
              <a:gd name="T69" fmla="*/ 1080 h 2268"/>
              <a:gd name="T70" fmla="*/ 3090 w 3124"/>
              <a:gd name="T71" fmla="*/ 1004 h 2268"/>
              <a:gd name="T72" fmla="*/ 3038 w 3124"/>
              <a:gd name="T73" fmla="*/ 936 h 2268"/>
              <a:gd name="T74" fmla="*/ 2890 w 3124"/>
              <a:gd name="T75" fmla="*/ 802 h 2268"/>
              <a:gd name="T76" fmla="*/ 2606 w 3124"/>
              <a:gd name="T77" fmla="*/ 576 h 2268"/>
              <a:gd name="T78" fmla="*/ 2380 w 3124"/>
              <a:gd name="T79" fmla="*/ 420 h 2268"/>
              <a:gd name="T80" fmla="*/ 2196 w 3124"/>
              <a:gd name="T81" fmla="*/ 310 h 2268"/>
              <a:gd name="T82" fmla="*/ 1998 w 3124"/>
              <a:gd name="T83" fmla="*/ 212 h 2268"/>
              <a:gd name="T84" fmla="*/ 1792 w 3124"/>
              <a:gd name="T85" fmla="*/ 126 h 2268"/>
              <a:gd name="T86" fmla="*/ 1580 w 3124"/>
              <a:gd name="T87" fmla="*/ 60 h 2268"/>
              <a:gd name="T88" fmla="*/ 1360 w 3124"/>
              <a:gd name="T89" fmla="*/ 16 h 2268"/>
              <a:gd name="T90" fmla="*/ 1134 w 3124"/>
              <a:gd name="T91" fmla="*/ 0 h 2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124" h="2268">
                <a:moveTo>
                  <a:pt x="1134" y="0"/>
                </a:moveTo>
                <a:lnTo>
                  <a:pt x="1134" y="0"/>
                </a:lnTo>
                <a:lnTo>
                  <a:pt x="1076" y="2"/>
                </a:lnTo>
                <a:lnTo>
                  <a:pt x="1018" y="6"/>
                </a:lnTo>
                <a:lnTo>
                  <a:pt x="962" y="14"/>
                </a:lnTo>
                <a:lnTo>
                  <a:pt x="906" y="24"/>
                </a:lnTo>
                <a:lnTo>
                  <a:pt x="852" y="36"/>
                </a:lnTo>
                <a:lnTo>
                  <a:pt x="798" y="52"/>
                </a:lnTo>
                <a:lnTo>
                  <a:pt x="744" y="70"/>
                </a:lnTo>
                <a:lnTo>
                  <a:pt x="694" y="90"/>
                </a:lnTo>
                <a:lnTo>
                  <a:pt x="644" y="112"/>
                </a:lnTo>
                <a:lnTo>
                  <a:pt x="594" y="138"/>
                </a:lnTo>
                <a:lnTo>
                  <a:pt x="546" y="164"/>
                </a:lnTo>
                <a:lnTo>
                  <a:pt x="500" y="194"/>
                </a:lnTo>
                <a:lnTo>
                  <a:pt x="456" y="226"/>
                </a:lnTo>
                <a:lnTo>
                  <a:pt x="414" y="260"/>
                </a:lnTo>
                <a:lnTo>
                  <a:pt x="372" y="296"/>
                </a:lnTo>
                <a:lnTo>
                  <a:pt x="334" y="332"/>
                </a:lnTo>
                <a:lnTo>
                  <a:pt x="296" y="372"/>
                </a:lnTo>
                <a:lnTo>
                  <a:pt x="260" y="414"/>
                </a:lnTo>
                <a:lnTo>
                  <a:pt x="226" y="456"/>
                </a:lnTo>
                <a:lnTo>
                  <a:pt x="194" y="500"/>
                </a:lnTo>
                <a:lnTo>
                  <a:pt x="166" y="546"/>
                </a:lnTo>
                <a:lnTo>
                  <a:pt x="138" y="594"/>
                </a:lnTo>
                <a:lnTo>
                  <a:pt x="112" y="644"/>
                </a:lnTo>
                <a:lnTo>
                  <a:pt x="90" y="694"/>
                </a:lnTo>
                <a:lnTo>
                  <a:pt x="70" y="744"/>
                </a:lnTo>
                <a:lnTo>
                  <a:pt x="52" y="798"/>
                </a:lnTo>
                <a:lnTo>
                  <a:pt x="36" y="852"/>
                </a:lnTo>
                <a:lnTo>
                  <a:pt x="24" y="906"/>
                </a:lnTo>
                <a:lnTo>
                  <a:pt x="14" y="962"/>
                </a:lnTo>
                <a:lnTo>
                  <a:pt x="6" y="1018"/>
                </a:lnTo>
                <a:lnTo>
                  <a:pt x="2" y="1076"/>
                </a:lnTo>
                <a:lnTo>
                  <a:pt x="0" y="1134"/>
                </a:lnTo>
                <a:lnTo>
                  <a:pt x="0" y="1134"/>
                </a:lnTo>
                <a:lnTo>
                  <a:pt x="2" y="1194"/>
                </a:lnTo>
                <a:lnTo>
                  <a:pt x="6" y="1250"/>
                </a:lnTo>
                <a:lnTo>
                  <a:pt x="14" y="1308"/>
                </a:lnTo>
                <a:lnTo>
                  <a:pt x="24" y="1364"/>
                </a:lnTo>
                <a:lnTo>
                  <a:pt x="36" y="1418"/>
                </a:lnTo>
                <a:lnTo>
                  <a:pt x="52" y="1472"/>
                </a:lnTo>
                <a:lnTo>
                  <a:pt x="70" y="1524"/>
                </a:lnTo>
                <a:lnTo>
                  <a:pt x="90" y="1576"/>
                </a:lnTo>
                <a:lnTo>
                  <a:pt x="112" y="1626"/>
                </a:lnTo>
                <a:lnTo>
                  <a:pt x="138" y="1676"/>
                </a:lnTo>
                <a:lnTo>
                  <a:pt x="166" y="1722"/>
                </a:lnTo>
                <a:lnTo>
                  <a:pt x="194" y="1768"/>
                </a:lnTo>
                <a:lnTo>
                  <a:pt x="226" y="1814"/>
                </a:lnTo>
                <a:lnTo>
                  <a:pt x="260" y="1856"/>
                </a:lnTo>
                <a:lnTo>
                  <a:pt x="296" y="1898"/>
                </a:lnTo>
                <a:lnTo>
                  <a:pt x="334" y="1936"/>
                </a:lnTo>
                <a:lnTo>
                  <a:pt x="372" y="1974"/>
                </a:lnTo>
                <a:lnTo>
                  <a:pt x="414" y="2010"/>
                </a:lnTo>
                <a:lnTo>
                  <a:pt x="456" y="2044"/>
                </a:lnTo>
                <a:lnTo>
                  <a:pt x="500" y="2074"/>
                </a:lnTo>
                <a:lnTo>
                  <a:pt x="546" y="2104"/>
                </a:lnTo>
                <a:lnTo>
                  <a:pt x="594" y="2132"/>
                </a:lnTo>
                <a:lnTo>
                  <a:pt x="644" y="2156"/>
                </a:lnTo>
                <a:lnTo>
                  <a:pt x="694" y="2180"/>
                </a:lnTo>
                <a:lnTo>
                  <a:pt x="744" y="2200"/>
                </a:lnTo>
                <a:lnTo>
                  <a:pt x="798" y="2218"/>
                </a:lnTo>
                <a:lnTo>
                  <a:pt x="852" y="2232"/>
                </a:lnTo>
                <a:lnTo>
                  <a:pt x="906" y="2246"/>
                </a:lnTo>
                <a:lnTo>
                  <a:pt x="962" y="2256"/>
                </a:lnTo>
                <a:lnTo>
                  <a:pt x="1018" y="2262"/>
                </a:lnTo>
                <a:lnTo>
                  <a:pt x="1076" y="2268"/>
                </a:lnTo>
                <a:lnTo>
                  <a:pt x="1134" y="2268"/>
                </a:lnTo>
                <a:lnTo>
                  <a:pt x="1134" y="2268"/>
                </a:lnTo>
                <a:lnTo>
                  <a:pt x="1210" y="2266"/>
                </a:lnTo>
                <a:lnTo>
                  <a:pt x="1284" y="2262"/>
                </a:lnTo>
                <a:lnTo>
                  <a:pt x="1360" y="2254"/>
                </a:lnTo>
                <a:lnTo>
                  <a:pt x="1434" y="2242"/>
                </a:lnTo>
                <a:lnTo>
                  <a:pt x="1506" y="2228"/>
                </a:lnTo>
                <a:lnTo>
                  <a:pt x="1580" y="2210"/>
                </a:lnTo>
                <a:lnTo>
                  <a:pt x="1652" y="2190"/>
                </a:lnTo>
                <a:lnTo>
                  <a:pt x="1722" y="2168"/>
                </a:lnTo>
                <a:lnTo>
                  <a:pt x="1792" y="2144"/>
                </a:lnTo>
                <a:lnTo>
                  <a:pt x="1862" y="2118"/>
                </a:lnTo>
                <a:lnTo>
                  <a:pt x="1932" y="2088"/>
                </a:lnTo>
                <a:lnTo>
                  <a:pt x="1998" y="2058"/>
                </a:lnTo>
                <a:lnTo>
                  <a:pt x="2066" y="2026"/>
                </a:lnTo>
                <a:lnTo>
                  <a:pt x="2130" y="1994"/>
                </a:lnTo>
                <a:lnTo>
                  <a:pt x="2196" y="1958"/>
                </a:lnTo>
                <a:lnTo>
                  <a:pt x="2258" y="1922"/>
                </a:lnTo>
                <a:lnTo>
                  <a:pt x="2320" y="1886"/>
                </a:lnTo>
                <a:lnTo>
                  <a:pt x="2380" y="1848"/>
                </a:lnTo>
                <a:lnTo>
                  <a:pt x="2438" y="1810"/>
                </a:lnTo>
                <a:lnTo>
                  <a:pt x="2496" y="1772"/>
                </a:lnTo>
                <a:lnTo>
                  <a:pt x="2606" y="1694"/>
                </a:lnTo>
                <a:lnTo>
                  <a:pt x="2708" y="1616"/>
                </a:lnTo>
                <a:lnTo>
                  <a:pt x="2802" y="1540"/>
                </a:lnTo>
                <a:lnTo>
                  <a:pt x="2890" y="1466"/>
                </a:lnTo>
                <a:lnTo>
                  <a:pt x="2968" y="1398"/>
                </a:lnTo>
                <a:lnTo>
                  <a:pt x="3038" y="1334"/>
                </a:lnTo>
                <a:lnTo>
                  <a:pt x="3038" y="1334"/>
                </a:lnTo>
                <a:lnTo>
                  <a:pt x="3058" y="1312"/>
                </a:lnTo>
                <a:lnTo>
                  <a:pt x="3074" y="1290"/>
                </a:lnTo>
                <a:lnTo>
                  <a:pt x="3090" y="1266"/>
                </a:lnTo>
                <a:lnTo>
                  <a:pt x="3102" y="1240"/>
                </a:lnTo>
                <a:lnTo>
                  <a:pt x="3112" y="1216"/>
                </a:lnTo>
                <a:lnTo>
                  <a:pt x="3118" y="1188"/>
                </a:lnTo>
                <a:lnTo>
                  <a:pt x="3122" y="1162"/>
                </a:lnTo>
                <a:lnTo>
                  <a:pt x="3124" y="1134"/>
                </a:lnTo>
                <a:lnTo>
                  <a:pt x="3122" y="1108"/>
                </a:lnTo>
                <a:lnTo>
                  <a:pt x="3118" y="1080"/>
                </a:lnTo>
                <a:lnTo>
                  <a:pt x="3112" y="1054"/>
                </a:lnTo>
                <a:lnTo>
                  <a:pt x="3102" y="1028"/>
                </a:lnTo>
                <a:lnTo>
                  <a:pt x="3090" y="1004"/>
                </a:lnTo>
                <a:lnTo>
                  <a:pt x="3074" y="980"/>
                </a:lnTo>
                <a:lnTo>
                  <a:pt x="3058" y="958"/>
                </a:lnTo>
                <a:lnTo>
                  <a:pt x="3038" y="936"/>
                </a:lnTo>
                <a:lnTo>
                  <a:pt x="3038" y="936"/>
                </a:lnTo>
                <a:lnTo>
                  <a:pt x="2968" y="872"/>
                </a:lnTo>
                <a:lnTo>
                  <a:pt x="2890" y="802"/>
                </a:lnTo>
                <a:lnTo>
                  <a:pt x="2802" y="730"/>
                </a:lnTo>
                <a:lnTo>
                  <a:pt x="2708" y="652"/>
                </a:lnTo>
                <a:lnTo>
                  <a:pt x="2606" y="576"/>
                </a:lnTo>
                <a:lnTo>
                  <a:pt x="2496" y="498"/>
                </a:lnTo>
                <a:lnTo>
                  <a:pt x="2438" y="458"/>
                </a:lnTo>
                <a:lnTo>
                  <a:pt x="2380" y="420"/>
                </a:lnTo>
                <a:lnTo>
                  <a:pt x="2320" y="384"/>
                </a:lnTo>
                <a:lnTo>
                  <a:pt x="2258" y="346"/>
                </a:lnTo>
                <a:lnTo>
                  <a:pt x="2196" y="310"/>
                </a:lnTo>
                <a:lnTo>
                  <a:pt x="2130" y="276"/>
                </a:lnTo>
                <a:lnTo>
                  <a:pt x="2066" y="242"/>
                </a:lnTo>
                <a:lnTo>
                  <a:pt x="1998" y="212"/>
                </a:lnTo>
                <a:lnTo>
                  <a:pt x="1932" y="180"/>
                </a:lnTo>
                <a:lnTo>
                  <a:pt x="1862" y="152"/>
                </a:lnTo>
                <a:lnTo>
                  <a:pt x="1792" y="126"/>
                </a:lnTo>
                <a:lnTo>
                  <a:pt x="1722" y="102"/>
                </a:lnTo>
                <a:lnTo>
                  <a:pt x="1652" y="80"/>
                </a:lnTo>
                <a:lnTo>
                  <a:pt x="1580" y="60"/>
                </a:lnTo>
                <a:lnTo>
                  <a:pt x="1506" y="42"/>
                </a:lnTo>
                <a:lnTo>
                  <a:pt x="1434" y="28"/>
                </a:lnTo>
                <a:lnTo>
                  <a:pt x="1360" y="16"/>
                </a:lnTo>
                <a:lnTo>
                  <a:pt x="1284" y="8"/>
                </a:lnTo>
                <a:lnTo>
                  <a:pt x="1210" y="2"/>
                </a:lnTo>
                <a:lnTo>
                  <a:pt x="1134" y="0"/>
                </a:lnTo>
                <a:lnTo>
                  <a:pt x="1134" y="0"/>
                </a:lnTo>
                <a:close/>
              </a:path>
            </a:pathLst>
          </a:custGeom>
          <a:solidFill>
            <a:schemeClr val="accent1">
              <a:alpha val="50196"/>
            </a:schemeClr>
          </a:solidFill>
          <a:ln w="19050">
            <a:noFill/>
          </a:ln>
        </p:spPr>
        <p:txBody>
          <a:bodyPr vert="horz" wrap="square" lIns="121908" tIns="60954" rIns="121908" bIns="60954" numCol="1" anchor="t" anchorCtr="0" compatLnSpc="1"/>
          <a:lstStyle/>
          <a:p>
            <a:endParaRPr lang="zh-CN" altLang="en-US"/>
          </a:p>
        </p:txBody>
      </p:sp>
      <p:sp>
        <p:nvSpPr>
          <p:cNvPr id="52" name="矩形 51"/>
          <p:cNvSpPr/>
          <p:nvPr/>
        </p:nvSpPr>
        <p:spPr>
          <a:xfrm>
            <a:off x="8709947" y="2214742"/>
            <a:ext cx="2810171" cy="1586063"/>
          </a:xfrm>
          <a:prstGeom prst="rect">
            <a:avLst/>
          </a:prstGeom>
          <a:noFill/>
        </p:spPr>
        <p:txBody>
          <a:bodyPr wrap="square" lIns="121908" tIns="60954" rIns="121908" bIns="60954">
            <a:spAutoFit/>
          </a:bodyPr>
          <a:lstStyle/>
          <a:p>
            <a:pPr algn="just">
              <a:lnSpc>
                <a:spcPct val="130000"/>
              </a:lnSpc>
              <a:spcBef>
                <a:spcPts val="800"/>
              </a:spcBef>
            </a:pPr>
            <a:r>
              <a:rPr lang="zh-CN" altLang="en-US" sz="1300" dirty="0">
                <a:solidFill>
                  <a:schemeClr val="bg1">
                    <a:lumMod val="50000"/>
                  </a:schemeClr>
                </a:solidFill>
                <a:latin typeface="微软雅黑" panose="020B0503020204020204" pitchFamily="34" charset="-122"/>
                <a:ea typeface="微软雅黑" panose="020B0503020204020204" pitchFamily="34" charset="-122"/>
              </a:rPr>
              <a:t>再次输入标题</a:t>
            </a:r>
            <a:endParaRPr lang="en-US" altLang="zh-CN" sz="1300" dirty="0">
              <a:solidFill>
                <a:schemeClr val="bg1">
                  <a:lumMod val="50000"/>
                </a:schemeClr>
              </a:solidFill>
              <a:latin typeface="微软雅黑" panose="020B0503020204020204" pitchFamily="34" charset="-122"/>
              <a:ea typeface="微软雅黑" panose="020B0503020204020204" pitchFamily="34" charset="-122"/>
            </a:endParaRPr>
          </a:p>
          <a:p>
            <a:pPr algn="just">
              <a:lnSpc>
                <a:spcPct val="130000"/>
              </a:lnSpc>
              <a:spcBef>
                <a:spcPts val="800"/>
              </a:spcBef>
            </a:pPr>
            <a:r>
              <a:rPr lang="zh-CN" altLang="en-US" sz="1100" dirty="0">
                <a:solidFill>
                  <a:schemeClr val="bg1">
                    <a:lumMod val="50000"/>
                  </a:schemeClr>
                </a:solidFill>
                <a:latin typeface="微软雅黑" panose="020B0503020204020204" pitchFamily="34" charset="-122"/>
                <a:ea typeface="微软雅黑" panose="020B0503020204020204" pitchFamily="34" charset="-122"/>
              </a:rPr>
              <a:t>在此输入内容，在此输入内容，在此输入内容，在此输入内容，在此输入内容，在此输入内容，在此输入内容，在此输入内容，在此输入内容，在此输入内容，在此输入内容，在此输入内容</a:t>
            </a:r>
            <a:endParaRPr lang="en-US" altLang="zh-CN" sz="11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53" name="矩形 52"/>
          <p:cNvSpPr/>
          <p:nvPr/>
        </p:nvSpPr>
        <p:spPr>
          <a:xfrm>
            <a:off x="824976" y="2214742"/>
            <a:ext cx="2810171" cy="1586063"/>
          </a:xfrm>
          <a:prstGeom prst="rect">
            <a:avLst/>
          </a:prstGeom>
        </p:spPr>
        <p:txBody>
          <a:bodyPr wrap="square" lIns="121908" tIns="60954" rIns="121908" bIns="60954">
            <a:spAutoFit/>
          </a:bodyPr>
          <a:lstStyle/>
          <a:p>
            <a:pPr algn="just">
              <a:lnSpc>
                <a:spcPct val="130000"/>
              </a:lnSpc>
              <a:spcBef>
                <a:spcPts val="800"/>
              </a:spcBef>
            </a:pPr>
            <a:r>
              <a:rPr lang="zh-CN" altLang="en-US" sz="1300" dirty="0">
                <a:solidFill>
                  <a:schemeClr val="bg1">
                    <a:lumMod val="50000"/>
                  </a:schemeClr>
                </a:solidFill>
                <a:latin typeface="微软雅黑" panose="020B0503020204020204" pitchFamily="34" charset="-122"/>
                <a:ea typeface="微软雅黑" panose="020B0503020204020204" pitchFamily="34" charset="-122"/>
              </a:rPr>
              <a:t>再次输入标题</a:t>
            </a:r>
            <a:endParaRPr lang="en-US" altLang="zh-CN" sz="1300" dirty="0">
              <a:solidFill>
                <a:schemeClr val="bg1">
                  <a:lumMod val="50000"/>
                </a:schemeClr>
              </a:solidFill>
              <a:latin typeface="微软雅黑" panose="020B0503020204020204" pitchFamily="34" charset="-122"/>
              <a:ea typeface="微软雅黑" panose="020B0503020204020204" pitchFamily="34" charset="-122"/>
            </a:endParaRPr>
          </a:p>
          <a:p>
            <a:pPr algn="just">
              <a:lnSpc>
                <a:spcPct val="130000"/>
              </a:lnSpc>
              <a:spcBef>
                <a:spcPts val="800"/>
              </a:spcBef>
            </a:pPr>
            <a:r>
              <a:rPr lang="zh-CN" altLang="en-US" sz="1100" dirty="0">
                <a:solidFill>
                  <a:schemeClr val="bg1">
                    <a:lumMod val="50000"/>
                  </a:schemeClr>
                </a:solidFill>
                <a:latin typeface="微软雅黑" panose="020B0503020204020204" pitchFamily="34" charset="-122"/>
                <a:ea typeface="微软雅黑" panose="020B0503020204020204" pitchFamily="34" charset="-122"/>
              </a:rPr>
              <a:t>在此输入内容，在此输入内容，在此输入内容，在此输入内容，在此输入内容，在此输入内容，在此输入内容，在此输入内容，在此输入内容，在此输入内容，在此输入内容，在此输入内容</a:t>
            </a:r>
            <a:endParaRPr lang="en-US" altLang="zh-CN" sz="11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54" name="矩形 53"/>
          <p:cNvSpPr/>
          <p:nvPr/>
        </p:nvSpPr>
        <p:spPr>
          <a:xfrm>
            <a:off x="824975" y="4668254"/>
            <a:ext cx="10695142" cy="1145943"/>
          </a:xfrm>
          <a:prstGeom prst="rect">
            <a:avLst/>
          </a:prstGeom>
        </p:spPr>
        <p:txBody>
          <a:bodyPr wrap="square" lIns="121908" tIns="60954" rIns="121908" bIns="60954">
            <a:spAutoFit/>
          </a:bodyPr>
          <a:lstStyle/>
          <a:p>
            <a:pPr algn="ctr">
              <a:lnSpc>
                <a:spcPct val="130000"/>
              </a:lnSpc>
              <a:spcBef>
                <a:spcPts val="800"/>
              </a:spcBef>
            </a:pPr>
            <a:r>
              <a:rPr lang="zh-CN" altLang="en-US" sz="1300" dirty="0">
                <a:solidFill>
                  <a:schemeClr val="bg1">
                    <a:lumMod val="50000"/>
                  </a:schemeClr>
                </a:solidFill>
                <a:latin typeface="微软雅黑" panose="020B0503020204020204" pitchFamily="34" charset="-122"/>
                <a:ea typeface="微软雅黑" panose="020B0503020204020204" pitchFamily="34" charset="-122"/>
              </a:rPr>
              <a:t>再次输入标题</a:t>
            </a:r>
            <a:endParaRPr lang="en-US" altLang="zh-CN" sz="1300" dirty="0">
              <a:solidFill>
                <a:schemeClr val="bg1">
                  <a:lumMod val="50000"/>
                </a:schemeClr>
              </a:solidFill>
              <a:latin typeface="微软雅黑" panose="020B0503020204020204" pitchFamily="34" charset="-122"/>
              <a:ea typeface="微软雅黑" panose="020B0503020204020204" pitchFamily="34" charset="-122"/>
            </a:endParaRPr>
          </a:p>
          <a:p>
            <a:pPr algn="ctr">
              <a:lnSpc>
                <a:spcPct val="130000"/>
              </a:lnSpc>
              <a:spcBef>
                <a:spcPts val="800"/>
              </a:spcBef>
            </a:pPr>
            <a:r>
              <a:rPr lang="zh-CN" altLang="en-US" sz="1100" dirty="0">
                <a:solidFill>
                  <a:schemeClr val="bg1">
                    <a:lumMod val="50000"/>
                  </a:schemeClr>
                </a:solidFill>
                <a:latin typeface="微软雅黑" panose="020B0503020204020204" pitchFamily="34" charset="-122"/>
                <a:ea typeface="微软雅黑" panose="020B0503020204020204" pitchFamily="34" charset="-122"/>
              </a:rPr>
              <a:t>在此输入内容，在此输入内容，在此输入内容，在此输入内容，在此输入内容，在此输入内容，在此输入内容，在此输入内容，在此输入内容，在此输入内容，在此输入内容，在此输入内容，在此输入内容，在此输入内容，在此输入内容，在此输入内容，在此输入内容，在此输入内容，在此输入内容，在此输入内容，在此输入内容，在此输入内容，在此输入内容，在此输入内容，在此输入内容，在此输入内容，在此输入内容，在此输入内容，在此输入内容，在此输入内容</a:t>
            </a:r>
            <a:endParaRPr lang="en-US" altLang="zh-CN" sz="11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55" name="矩形 54"/>
          <p:cNvSpPr/>
          <p:nvPr/>
        </p:nvSpPr>
        <p:spPr>
          <a:xfrm>
            <a:off x="5541689" y="2878053"/>
            <a:ext cx="1246471" cy="383170"/>
          </a:xfrm>
          <a:prstGeom prst="rect">
            <a:avLst/>
          </a:prstGeom>
        </p:spPr>
        <p:txBody>
          <a:bodyPr wrap="none" lIns="121908" tIns="60954" rIns="121908" bIns="60954">
            <a:spAutoFit/>
          </a:bodyPr>
          <a:lstStyle/>
          <a:p>
            <a:pPr algn="just">
              <a:lnSpc>
                <a:spcPct val="130000"/>
              </a:lnSpc>
              <a:spcBef>
                <a:spcPts val="800"/>
              </a:spcBef>
            </a:pPr>
            <a:r>
              <a:rPr lang="zh-CN" altLang="en-US" sz="1300" dirty="0">
                <a:solidFill>
                  <a:schemeClr val="bg1"/>
                </a:solidFill>
                <a:latin typeface="微软雅黑" panose="020B0503020204020204" pitchFamily="34" charset="-122"/>
                <a:ea typeface="微软雅黑" panose="020B0503020204020204" pitchFamily="34" charset="-122"/>
              </a:rPr>
              <a:t>再次输入标题</a:t>
            </a:r>
            <a:endParaRPr lang="en-US" altLang="zh-CN" sz="1300" dirty="0">
              <a:solidFill>
                <a:schemeClr val="bg1"/>
              </a:solidFill>
              <a:latin typeface="微软雅黑" panose="020B0503020204020204" pitchFamily="34" charset="-122"/>
              <a:ea typeface="微软雅黑" panose="020B0503020204020204" pitchFamily="34" charset="-122"/>
            </a:endParaRPr>
          </a:p>
        </p:txBody>
      </p:sp>
      <p:sp>
        <p:nvSpPr>
          <p:cNvPr id="56" name="矩形 55"/>
          <p:cNvSpPr/>
          <p:nvPr/>
        </p:nvSpPr>
        <p:spPr>
          <a:xfrm>
            <a:off x="4291679" y="2757228"/>
            <a:ext cx="913046" cy="643241"/>
          </a:xfrm>
          <a:prstGeom prst="rect">
            <a:avLst/>
          </a:prstGeom>
        </p:spPr>
        <p:txBody>
          <a:bodyPr wrap="none" lIns="121908" tIns="60954" rIns="121908" bIns="60954">
            <a:spAutoFit/>
          </a:bodyPr>
          <a:lstStyle/>
          <a:p>
            <a:pPr algn="ctr">
              <a:lnSpc>
                <a:spcPct val="130000"/>
              </a:lnSpc>
            </a:pPr>
            <a:r>
              <a:rPr lang="zh-CN" altLang="en-US" sz="1300" dirty="0">
                <a:solidFill>
                  <a:schemeClr val="bg1"/>
                </a:solidFill>
                <a:latin typeface="微软雅黑" panose="020B0503020204020204" pitchFamily="34" charset="-122"/>
                <a:ea typeface="微软雅黑" panose="020B0503020204020204" pitchFamily="34" charset="-122"/>
              </a:rPr>
              <a:t>在此</a:t>
            </a:r>
            <a:endParaRPr lang="en-US" altLang="zh-CN" sz="1300" dirty="0">
              <a:solidFill>
                <a:schemeClr val="bg1"/>
              </a:solidFill>
              <a:latin typeface="微软雅黑" panose="020B0503020204020204" pitchFamily="34" charset="-122"/>
              <a:ea typeface="微软雅黑" panose="020B0503020204020204" pitchFamily="34" charset="-122"/>
            </a:endParaRPr>
          </a:p>
          <a:p>
            <a:pPr algn="ctr">
              <a:lnSpc>
                <a:spcPct val="130000"/>
              </a:lnSpc>
            </a:pPr>
            <a:r>
              <a:rPr lang="zh-CN" altLang="en-US" sz="1300" dirty="0">
                <a:solidFill>
                  <a:schemeClr val="bg1"/>
                </a:solidFill>
                <a:latin typeface="微软雅黑" panose="020B0503020204020204" pitchFamily="34" charset="-122"/>
                <a:ea typeface="微软雅黑" panose="020B0503020204020204" pitchFamily="34" charset="-122"/>
              </a:rPr>
              <a:t>输入标题</a:t>
            </a:r>
            <a:endParaRPr lang="en-US" altLang="zh-CN" sz="1300" dirty="0">
              <a:solidFill>
                <a:schemeClr val="bg1"/>
              </a:solidFill>
              <a:latin typeface="微软雅黑" panose="020B0503020204020204" pitchFamily="34" charset="-122"/>
              <a:ea typeface="微软雅黑" panose="020B0503020204020204" pitchFamily="34" charset="-122"/>
            </a:endParaRPr>
          </a:p>
        </p:txBody>
      </p:sp>
      <p:sp>
        <p:nvSpPr>
          <p:cNvPr id="57" name="矩形 56"/>
          <p:cNvSpPr/>
          <p:nvPr/>
        </p:nvSpPr>
        <p:spPr>
          <a:xfrm>
            <a:off x="7140369" y="2757228"/>
            <a:ext cx="913046" cy="643241"/>
          </a:xfrm>
          <a:prstGeom prst="rect">
            <a:avLst/>
          </a:prstGeom>
        </p:spPr>
        <p:txBody>
          <a:bodyPr wrap="none" lIns="121908" tIns="60954" rIns="121908" bIns="60954">
            <a:spAutoFit/>
          </a:bodyPr>
          <a:lstStyle/>
          <a:p>
            <a:pPr algn="ctr">
              <a:lnSpc>
                <a:spcPct val="130000"/>
              </a:lnSpc>
            </a:pPr>
            <a:r>
              <a:rPr lang="zh-CN" altLang="en-US" sz="1300" dirty="0">
                <a:solidFill>
                  <a:schemeClr val="bg1"/>
                </a:solidFill>
                <a:latin typeface="微软雅黑" panose="020B0503020204020204" pitchFamily="34" charset="-122"/>
                <a:ea typeface="微软雅黑" panose="020B0503020204020204" pitchFamily="34" charset="-122"/>
              </a:rPr>
              <a:t>在此</a:t>
            </a:r>
            <a:endParaRPr lang="en-US" altLang="zh-CN" sz="1300" dirty="0">
              <a:solidFill>
                <a:schemeClr val="bg1"/>
              </a:solidFill>
              <a:latin typeface="微软雅黑" panose="020B0503020204020204" pitchFamily="34" charset="-122"/>
              <a:ea typeface="微软雅黑" panose="020B0503020204020204" pitchFamily="34" charset="-122"/>
            </a:endParaRPr>
          </a:p>
          <a:p>
            <a:pPr algn="ctr">
              <a:lnSpc>
                <a:spcPct val="130000"/>
              </a:lnSpc>
            </a:pPr>
            <a:r>
              <a:rPr lang="zh-CN" altLang="en-US" sz="1300" dirty="0">
                <a:solidFill>
                  <a:schemeClr val="bg1"/>
                </a:solidFill>
                <a:latin typeface="微软雅黑" panose="020B0503020204020204" pitchFamily="34" charset="-122"/>
                <a:ea typeface="微软雅黑" panose="020B0503020204020204" pitchFamily="34" charset="-122"/>
              </a:rPr>
              <a:t>输入标题</a:t>
            </a:r>
            <a:endParaRPr lang="en-US" altLang="zh-CN" sz="1300" dirty="0">
              <a:solidFill>
                <a:schemeClr val="bg1"/>
              </a:solidFill>
              <a:latin typeface="微软雅黑" panose="020B0503020204020204" pitchFamily="34" charset="-122"/>
              <a:ea typeface="微软雅黑" panose="020B0503020204020204" pitchFamily="34" charset="-122"/>
            </a:endParaRPr>
          </a:p>
        </p:txBody>
      </p:sp>
      <p:sp>
        <p:nvSpPr>
          <p:cNvPr id="2" name="标题 1"/>
          <p:cNvSpPr>
            <a:spLocks noGrp="1"/>
          </p:cNvSpPr>
          <p:nvPr>
            <p:ph type="title"/>
          </p:nvPr>
        </p:nvSpPr>
        <p:spPr/>
        <p:txBody>
          <a:bodyPr/>
          <a:lstStyle/>
          <a:p>
            <a:r>
              <a:rPr lang="zh-CN" altLang="en-US" dirty="0"/>
              <a:t>单击此处添加标题</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additive="base">
                                        <p:cTn id="7" dur="500" fill="hold"/>
                                        <p:tgtEl>
                                          <p:spTgt spid="51"/>
                                        </p:tgtEl>
                                        <p:attrNameLst>
                                          <p:attrName>ppt_x</p:attrName>
                                        </p:attrNameLst>
                                      </p:cBhvr>
                                      <p:tavLst>
                                        <p:tav tm="0">
                                          <p:val>
                                            <p:strVal val="0-#ppt_w/2"/>
                                          </p:val>
                                        </p:tav>
                                        <p:tav tm="100000">
                                          <p:val>
                                            <p:strVal val="#ppt_x"/>
                                          </p:val>
                                        </p:tav>
                                      </p:tavLst>
                                    </p:anim>
                                    <p:anim calcmode="lin" valueType="num">
                                      <p:cBhvr additive="base">
                                        <p:cTn id="8" dur="500" fill="hold"/>
                                        <p:tgtEl>
                                          <p:spTgt spid="51"/>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0"/>
                                        </p:tgtEl>
                                        <p:attrNameLst>
                                          <p:attrName>style.visibility</p:attrName>
                                        </p:attrNameLst>
                                      </p:cBhvr>
                                      <p:to>
                                        <p:strVal val="visible"/>
                                      </p:to>
                                    </p:set>
                                    <p:anim calcmode="lin" valueType="num">
                                      <p:cBhvr additive="base">
                                        <p:cTn id="11" dur="500" fill="hold"/>
                                        <p:tgtEl>
                                          <p:spTgt spid="50"/>
                                        </p:tgtEl>
                                        <p:attrNameLst>
                                          <p:attrName>ppt_x</p:attrName>
                                        </p:attrNameLst>
                                      </p:cBhvr>
                                      <p:tavLst>
                                        <p:tav tm="0">
                                          <p:val>
                                            <p:strVal val="1+#ppt_w/2"/>
                                          </p:val>
                                        </p:tav>
                                        <p:tav tm="100000">
                                          <p:val>
                                            <p:strVal val="#ppt_x"/>
                                          </p:val>
                                        </p:tav>
                                      </p:tavLst>
                                    </p:anim>
                                    <p:anim calcmode="lin" valueType="num">
                                      <p:cBhvr additive="base">
                                        <p:cTn id="12" dur="500" fill="hold"/>
                                        <p:tgtEl>
                                          <p:spTgt spid="50"/>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53" presetClass="entr" presetSubtype="16" fill="hold" grpId="0" nodeType="afterEffect">
                                  <p:stCondLst>
                                    <p:cond delay="0"/>
                                  </p:stCondLst>
                                  <p:childTnLst>
                                    <p:set>
                                      <p:cBhvr>
                                        <p:cTn id="15" dur="1" fill="hold">
                                          <p:stCondLst>
                                            <p:cond delay="0"/>
                                          </p:stCondLst>
                                        </p:cTn>
                                        <p:tgtEl>
                                          <p:spTgt spid="55"/>
                                        </p:tgtEl>
                                        <p:attrNameLst>
                                          <p:attrName>style.visibility</p:attrName>
                                        </p:attrNameLst>
                                      </p:cBhvr>
                                      <p:to>
                                        <p:strVal val="visible"/>
                                      </p:to>
                                    </p:set>
                                    <p:anim calcmode="lin" valueType="num">
                                      <p:cBhvr>
                                        <p:cTn id="16" dur="500" fill="hold"/>
                                        <p:tgtEl>
                                          <p:spTgt spid="55"/>
                                        </p:tgtEl>
                                        <p:attrNameLst>
                                          <p:attrName>ppt_w</p:attrName>
                                        </p:attrNameLst>
                                      </p:cBhvr>
                                      <p:tavLst>
                                        <p:tav tm="0">
                                          <p:val>
                                            <p:fltVal val="0"/>
                                          </p:val>
                                        </p:tav>
                                        <p:tav tm="100000">
                                          <p:val>
                                            <p:strVal val="#ppt_w"/>
                                          </p:val>
                                        </p:tav>
                                      </p:tavLst>
                                    </p:anim>
                                    <p:anim calcmode="lin" valueType="num">
                                      <p:cBhvr>
                                        <p:cTn id="17" dur="500" fill="hold"/>
                                        <p:tgtEl>
                                          <p:spTgt spid="55"/>
                                        </p:tgtEl>
                                        <p:attrNameLst>
                                          <p:attrName>ppt_h</p:attrName>
                                        </p:attrNameLst>
                                      </p:cBhvr>
                                      <p:tavLst>
                                        <p:tav tm="0">
                                          <p:val>
                                            <p:fltVal val="0"/>
                                          </p:val>
                                        </p:tav>
                                        <p:tav tm="100000">
                                          <p:val>
                                            <p:strVal val="#ppt_h"/>
                                          </p:val>
                                        </p:tav>
                                      </p:tavLst>
                                    </p:anim>
                                    <p:animEffect transition="in" filter="fade">
                                      <p:cBhvr>
                                        <p:cTn id="18" dur="500"/>
                                        <p:tgtEl>
                                          <p:spTgt spid="55"/>
                                        </p:tgtEl>
                                      </p:cBhvr>
                                    </p:animEffect>
                                  </p:childTnLst>
                                </p:cTn>
                              </p:par>
                            </p:childTnLst>
                          </p:cTn>
                        </p:par>
                        <p:par>
                          <p:cTn id="19" fill="hold">
                            <p:stCondLst>
                              <p:cond delay="1000"/>
                            </p:stCondLst>
                            <p:childTnLst>
                              <p:par>
                                <p:cTn id="20" presetID="53" presetClass="entr" presetSubtype="16" fill="hold" grpId="0" nodeType="afterEffect">
                                  <p:stCondLst>
                                    <p:cond delay="0"/>
                                  </p:stCondLst>
                                  <p:childTnLst>
                                    <p:set>
                                      <p:cBhvr>
                                        <p:cTn id="21" dur="1" fill="hold">
                                          <p:stCondLst>
                                            <p:cond delay="0"/>
                                          </p:stCondLst>
                                        </p:cTn>
                                        <p:tgtEl>
                                          <p:spTgt spid="57"/>
                                        </p:tgtEl>
                                        <p:attrNameLst>
                                          <p:attrName>style.visibility</p:attrName>
                                        </p:attrNameLst>
                                      </p:cBhvr>
                                      <p:to>
                                        <p:strVal val="visible"/>
                                      </p:to>
                                    </p:set>
                                    <p:anim calcmode="lin" valueType="num">
                                      <p:cBhvr>
                                        <p:cTn id="22" dur="500" fill="hold"/>
                                        <p:tgtEl>
                                          <p:spTgt spid="57"/>
                                        </p:tgtEl>
                                        <p:attrNameLst>
                                          <p:attrName>ppt_w</p:attrName>
                                        </p:attrNameLst>
                                      </p:cBhvr>
                                      <p:tavLst>
                                        <p:tav tm="0">
                                          <p:val>
                                            <p:fltVal val="0"/>
                                          </p:val>
                                        </p:tav>
                                        <p:tav tm="100000">
                                          <p:val>
                                            <p:strVal val="#ppt_w"/>
                                          </p:val>
                                        </p:tav>
                                      </p:tavLst>
                                    </p:anim>
                                    <p:anim calcmode="lin" valueType="num">
                                      <p:cBhvr>
                                        <p:cTn id="23" dur="500" fill="hold"/>
                                        <p:tgtEl>
                                          <p:spTgt spid="57"/>
                                        </p:tgtEl>
                                        <p:attrNameLst>
                                          <p:attrName>ppt_h</p:attrName>
                                        </p:attrNameLst>
                                      </p:cBhvr>
                                      <p:tavLst>
                                        <p:tav tm="0">
                                          <p:val>
                                            <p:fltVal val="0"/>
                                          </p:val>
                                        </p:tav>
                                        <p:tav tm="100000">
                                          <p:val>
                                            <p:strVal val="#ppt_h"/>
                                          </p:val>
                                        </p:tav>
                                      </p:tavLst>
                                    </p:anim>
                                    <p:animEffect transition="in" filter="fade">
                                      <p:cBhvr>
                                        <p:cTn id="24" dur="500"/>
                                        <p:tgtEl>
                                          <p:spTgt spid="57"/>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56"/>
                                        </p:tgtEl>
                                        <p:attrNameLst>
                                          <p:attrName>style.visibility</p:attrName>
                                        </p:attrNameLst>
                                      </p:cBhvr>
                                      <p:to>
                                        <p:strVal val="visible"/>
                                      </p:to>
                                    </p:set>
                                    <p:anim calcmode="lin" valueType="num">
                                      <p:cBhvr>
                                        <p:cTn id="27" dur="500" fill="hold"/>
                                        <p:tgtEl>
                                          <p:spTgt spid="56"/>
                                        </p:tgtEl>
                                        <p:attrNameLst>
                                          <p:attrName>ppt_w</p:attrName>
                                        </p:attrNameLst>
                                      </p:cBhvr>
                                      <p:tavLst>
                                        <p:tav tm="0">
                                          <p:val>
                                            <p:fltVal val="0"/>
                                          </p:val>
                                        </p:tav>
                                        <p:tav tm="100000">
                                          <p:val>
                                            <p:strVal val="#ppt_w"/>
                                          </p:val>
                                        </p:tav>
                                      </p:tavLst>
                                    </p:anim>
                                    <p:anim calcmode="lin" valueType="num">
                                      <p:cBhvr>
                                        <p:cTn id="28" dur="500" fill="hold"/>
                                        <p:tgtEl>
                                          <p:spTgt spid="56"/>
                                        </p:tgtEl>
                                        <p:attrNameLst>
                                          <p:attrName>ppt_h</p:attrName>
                                        </p:attrNameLst>
                                      </p:cBhvr>
                                      <p:tavLst>
                                        <p:tav tm="0">
                                          <p:val>
                                            <p:fltVal val="0"/>
                                          </p:val>
                                        </p:tav>
                                        <p:tav tm="100000">
                                          <p:val>
                                            <p:strVal val="#ppt_h"/>
                                          </p:val>
                                        </p:tav>
                                      </p:tavLst>
                                    </p:anim>
                                    <p:animEffect transition="in" filter="fade">
                                      <p:cBhvr>
                                        <p:cTn id="29" dur="500"/>
                                        <p:tgtEl>
                                          <p:spTgt spid="56"/>
                                        </p:tgtEl>
                                      </p:cBhvr>
                                    </p:animEffect>
                                  </p:childTnLst>
                                </p:cTn>
                              </p:par>
                            </p:childTnLst>
                          </p:cTn>
                        </p:par>
                        <p:par>
                          <p:cTn id="30" fill="hold">
                            <p:stCondLst>
                              <p:cond delay="1500"/>
                            </p:stCondLst>
                            <p:childTnLst>
                              <p:par>
                                <p:cTn id="31" presetID="2" presetClass="entr" presetSubtype="8" fill="hold" grpId="0" nodeType="afterEffect">
                                  <p:stCondLst>
                                    <p:cond delay="0"/>
                                  </p:stCondLst>
                                  <p:childTnLst>
                                    <p:set>
                                      <p:cBhvr>
                                        <p:cTn id="32" dur="1" fill="hold">
                                          <p:stCondLst>
                                            <p:cond delay="0"/>
                                          </p:stCondLst>
                                        </p:cTn>
                                        <p:tgtEl>
                                          <p:spTgt spid="53"/>
                                        </p:tgtEl>
                                        <p:attrNameLst>
                                          <p:attrName>style.visibility</p:attrName>
                                        </p:attrNameLst>
                                      </p:cBhvr>
                                      <p:to>
                                        <p:strVal val="visible"/>
                                      </p:to>
                                    </p:set>
                                    <p:anim calcmode="lin" valueType="num">
                                      <p:cBhvr additive="base">
                                        <p:cTn id="33" dur="500" fill="hold"/>
                                        <p:tgtEl>
                                          <p:spTgt spid="53"/>
                                        </p:tgtEl>
                                        <p:attrNameLst>
                                          <p:attrName>ppt_x</p:attrName>
                                        </p:attrNameLst>
                                      </p:cBhvr>
                                      <p:tavLst>
                                        <p:tav tm="0">
                                          <p:val>
                                            <p:strVal val="0-#ppt_w/2"/>
                                          </p:val>
                                        </p:tav>
                                        <p:tav tm="100000">
                                          <p:val>
                                            <p:strVal val="#ppt_x"/>
                                          </p:val>
                                        </p:tav>
                                      </p:tavLst>
                                    </p:anim>
                                    <p:anim calcmode="lin" valueType="num">
                                      <p:cBhvr additive="base">
                                        <p:cTn id="34" dur="500" fill="hold"/>
                                        <p:tgtEl>
                                          <p:spTgt spid="53"/>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52"/>
                                        </p:tgtEl>
                                        <p:attrNameLst>
                                          <p:attrName>style.visibility</p:attrName>
                                        </p:attrNameLst>
                                      </p:cBhvr>
                                      <p:to>
                                        <p:strVal val="visible"/>
                                      </p:to>
                                    </p:set>
                                    <p:anim calcmode="lin" valueType="num">
                                      <p:cBhvr additive="base">
                                        <p:cTn id="37" dur="500" fill="hold"/>
                                        <p:tgtEl>
                                          <p:spTgt spid="52"/>
                                        </p:tgtEl>
                                        <p:attrNameLst>
                                          <p:attrName>ppt_x</p:attrName>
                                        </p:attrNameLst>
                                      </p:cBhvr>
                                      <p:tavLst>
                                        <p:tav tm="0">
                                          <p:val>
                                            <p:strVal val="1+#ppt_w/2"/>
                                          </p:val>
                                        </p:tav>
                                        <p:tav tm="100000">
                                          <p:val>
                                            <p:strVal val="#ppt_x"/>
                                          </p:val>
                                        </p:tav>
                                      </p:tavLst>
                                    </p:anim>
                                    <p:anim calcmode="lin" valueType="num">
                                      <p:cBhvr additive="base">
                                        <p:cTn id="38" dur="500" fill="hold"/>
                                        <p:tgtEl>
                                          <p:spTgt spid="52"/>
                                        </p:tgtEl>
                                        <p:attrNameLst>
                                          <p:attrName>ppt_y</p:attrName>
                                        </p:attrNameLst>
                                      </p:cBhvr>
                                      <p:tavLst>
                                        <p:tav tm="0">
                                          <p:val>
                                            <p:strVal val="#ppt_y"/>
                                          </p:val>
                                        </p:tav>
                                        <p:tav tm="100000">
                                          <p:val>
                                            <p:strVal val="#ppt_y"/>
                                          </p:val>
                                        </p:tav>
                                      </p:tavLst>
                                    </p:anim>
                                  </p:childTnLst>
                                </p:cTn>
                              </p:par>
                            </p:childTnLst>
                          </p:cTn>
                        </p:par>
                        <p:par>
                          <p:cTn id="39" fill="hold">
                            <p:stCondLst>
                              <p:cond delay="2000"/>
                            </p:stCondLst>
                            <p:childTnLst>
                              <p:par>
                                <p:cTn id="40" presetID="42" presetClass="entr" presetSubtype="0" fill="hold" grpId="0" nodeType="afterEffect">
                                  <p:stCondLst>
                                    <p:cond delay="0"/>
                                  </p:stCondLst>
                                  <p:childTnLst>
                                    <p:set>
                                      <p:cBhvr>
                                        <p:cTn id="41" dur="1" fill="hold">
                                          <p:stCondLst>
                                            <p:cond delay="0"/>
                                          </p:stCondLst>
                                        </p:cTn>
                                        <p:tgtEl>
                                          <p:spTgt spid="54"/>
                                        </p:tgtEl>
                                        <p:attrNameLst>
                                          <p:attrName>style.visibility</p:attrName>
                                        </p:attrNameLst>
                                      </p:cBhvr>
                                      <p:to>
                                        <p:strVal val="visible"/>
                                      </p:to>
                                    </p:set>
                                    <p:animEffect transition="in" filter="fade">
                                      <p:cBhvr>
                                        <p:cTn id="42" dur="500"/>
                                        <p:tgtEl>
                                          <p:spTgt spid="54"/>
                                        </p:tgtEl>
                                      </p:cBhvr>
                                    </p:animEffect>
                                    <p:anim calcmode="lin" valueType="num">
                                      <p:cBhvr>
                                        <p:cTn id="43" dur="500" fill="hold"/>
                                        <p:tgtEl>
                                          <p:spTgt spid="54"/>
                                        </p:tgtEl>
                                        <p:attrNameLst>
                                          <p:attrName>ppt_x</p:attrName>
                                        </p:attrNameLst>
                                      </p:cBhvr>
                                      <p:tavLst>
                                        <p:tav tm="0">
                                          <p:val>
                                            <p:strVal val="#ppt_x"/>
                                          </p:val>
                                        </p:tav>
                                        <p:tav tm="100000">
                                          <p:val>
                                            <p:strVal val="#ppt_x"/>
                                          </p:val>
                                        </p:tav>
                                      </p:tavLst>
                                    </p:anim>
                                    <p:anim calcmode="lin" valueType="num">
                                      <p:cBhvr>
                                        <p:cTn id="44" dur="500" fill="hold"/>
                                        <p:tgtEl>
                                          <p:spTgt spid="5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52" grpId="0"/>
      <p:bldP spid="53" grpId="0"/>
      <p:bldP spid="54" grpId="0"/>
      <p:bldP spid="55" grpId="0"/>
      <p:bldP spid="56" grpId="0"/>
      <p:bldP spid="5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8" name="Rectangle 595"/>
          <p:cNvSpPr>
            <a:spLocks noChangeArrowheads="1"/>
          </p:cNvSpPr>
          <p:nvPr/>
        </p:nvSpPr>
        <p:spPr bwMode="auto">
          <a:xfrm>
            <a:off x="3155539" y="4286251"/>
            <a:ext cx="5003149" cy="850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prstClr val="black"/>
              </a:solidFill>
              <a:cs typeface="+mn-ea"/>
              <a:sym typeface="+mn-lt"/>
            </a:endParaRPr>
          </a:p>
        </p:txBody>
      </p:sp>
      <p:sp>
        <p:nvSpPr>
          <p:cNvPr id="2973" name="Rectangle 600"/>
          <p:cNvSpPr>
            <a:spLocks noChangeArrowheads="1"/>
          </p:cNvSpPr>
          <p:nvPr/>
        </p:nvSpPr>
        <p:spPr bwMode="auto">
          <a:xfrm>
            <a:off x="8158688" y="4286251"/>
            <a:ext cx="5001562" cy="7747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prstClr val="black"/>
              </a:solidFill>
              <a:cs typeface="+mn-ea"/>
              <a:sym typeface="+mn-lt"/>
            </a:endParaRPr>
          </a:p>
        </p:txBody>
      </p:sp>
      <p:sp>
        <p:nvSpPr>
          <p:cNvPr id="3706" name="Rectangle 7"/>
          <p:cNvSpPr>
            <a:spLocks noChangeArrowheads="1"/>
          </p:cNvSpPr>
          <p:nvPr/>
        </p:nvSpPr>
        <p:spPr bwMode="auto">
          <a:xfrm>
            <a:off x="1506343" y="-889000"/>
            <a:ext cx="7769801" cy="132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grpSp>
        <p:nvGrpSpPr>
          <p:cNvPr id="434" name="组合 433"/>
          <p:cNvGrpSpPr/>
          <p:nvPr/>
        </p:nvGrpSpPr>
        <p:grpSpPr>
          <a:xfrm>
            <a:off x="1385919" y="3123725"/>
            <a:ext cx="9384714" cy="1220789"/>
            <a:chOff x="1350646" y="2961957"/>
            <a:chExt cx="9385936" cy="1220789"/>
          </a:xfrm>
        </p:grpSpPr>
        <p:grpSp>
          <p:nvGrpSpPr>
            <p:cNvPr id="425" name="组合 424"/>
            <p:cNvGrpSpPr/>
            <p:nvPr/>
          </p:nvGrpSpPr>
          <p:grpSpPr>
            <a:xfrm>
              <a:off x="1350646" y="2961957"/>
              <a:ext cx="9385936" cy="1220789"/>
              <a:chOff x="1889126" y="3068637"/>
              <a:chExt cx="9385936" cy="1220789"/>
            </a:xfrm>
          </p:grpSpPr>
          <p:sp>
            <p:nvSpPr>
              <p:cNvPr id="3711" name="Freeform 12"/>
              <p:cNvSpPr/>
              <p:nvPr/>
            </p:nvSpPr>
            <p:spPr bwMode="auto">
              <a:xfrm>
                <a:off x="1889126" y="3070225"/>
                <a:ext cx="2513013" cy="1219200"/>
              </a:xfrm>
              <a:custGeom>
                <a:avLst/>
                <a:gdLst>
                  <a:gd name="T0" fmla="*/ 1319 w 1583"/>
                  <a:gd name="T1" fmla="*/ 768 h 768"/>
                  <a:gd name="T2" fmla="*/ 0 w 1583"/>
                  <a:gd name="T3" fmla="*/ 768 h 768"/>
                  <a:gd name="T4" fmla="*/ 265 w 1583"/>
                  <a:gd name="T5" fmla="*/ 385 h 768"/>
                  <a:gd name="T6" fmla="*/ 0 w 1583"/>
                  <a:gd name="T7" fmla="*/ 0 h 768"/>
                  <a:gd name="T8" fmla="*/ 1319 w 1583"/>
                  <a:gd name="T9" fmla="*/ 0 h 768"/>
                  <a:gd name="T10" fmla="*/ 1583 w 1583"/>
                  <a:gd name="T11" fmla="*/ 385 h 768"/>
                  <a:gd name="T12" fmla="*/ 1319 w 1583"/>
                  <a:gd name="T13" fmla="*/ 768 h 768"/>
                </a:gdLst>
                <a:ahLst/>
                <a:cxnLst>
                  <a:cxn ang="0">
                    <a:pos x="T0" y="T1"/>
                  </a:cxn>
                  <a:cxn ang="0">
                    <a:pos x="T2" y="T3"/>
                  </a:cxn>
                  <a:cxn ang="0">
                    <a:pos x="T4" y="T5"/>
                  </a:cxn>
                  <a:cxn ang="0">
                    <a:pos x="T6" y="T7"/>
                  </a:cxn>
                  <a:cxn ang="0">
                    <a:pos x="T8" y="T9"/>
                  </a:cxn>
                  <a:cxn ang="0">
                    <a:pos x="T10" y="T11"/>
                  </a:cxn>
                  <a:cxn ang="0">
                    <a:pos x="T12" y="T13"/>
                  </a:cxn>
                </a:cxnLst>
                <a:rect l="0" t="0" r="r" b="b"/>
                <a:pathLst>
                  <a:path w="1583" h="768">
                    <a:moveTo>
                      <a:pt x="1319" y="768"/>
                    </a:moveTo>
                    <a:lnTo>
                      <a:pt x="0" y="768"/>
                    </a:lnTo>
                    <a:lnTo>
                      <a:pt x="265" y="385"/>
                    </a:lnTo>
                    <a:lnTo>
                      <a:pt x="0" y="0"/>
                    </a:lnTo>
                    <a:lnTo>
                      <a:pt x="1319" y="0"/>
                    </a:lnTo>
                    <a:lnTo>
                      <a:pt x="1583" y="385"/>
                    </a:lnTo>
                    <a:lnTo>
                      <a:pt x="1319" y="768"/>
                    </a:lnTo>
                    <a:close/>
                  </a:path>
                </a:pathLst>
              </a:custGeom>
              <a:solidFill>
                <a:schemeClr val="accent2"/>
              </a:solidFill>
              <a:ln>
                <a:noFill/>
              </a:ln>
            </p:spPr>
            <p:txBody>
              <a:bodyPr vert="horz" wrap="square" lIns="91440" tIns="45720" rIns="91440" bIns="45720" numCol="1" anchor="t" anchorCtr="0" compatLnSpc="1"/>
              <a:lstStyle/>
              <a:p>
                <a:endParaRPr lang="zh-CN" altLang="en-US">
                  <a:cs typeface="+mn-ea"/>
                  <a:sym typeface="+mn-lt"/>
                </a:endParaRPr>
              </a:p>
            </p:txBody>
          </p:sp>
          <p:sp>
            <p:nvSpPr>
              <p:cNvPr id="3712" name="Freeform 13"/>
              <p:cNvSpPr/>
              <p:nvPr/>
            </p:nvSpPr>
            <p:spPr bwMode="auto">
              <a:xfrm>
                <a:off x="1889126" y="3070225"/>
                <a:ext cx="2513013" cy="1219200"/>
              </a:xfrm>
              <a:custGeom>
                <a:avLst/>
                <a:gdLst>
                  <a:gd name="T0" fmla="*/ 1319 w 1583"/>
                  <a:gd name="T1" fmla="*/ 768 h 768"/>
                  <a:gd name="T2" fmla="*/ 0 w 1583"/>
                  <a:gd name="T3" fmla="*/ 768 h 768"/>
                  <a:gd name="T4" fmla="*/ 265 w 1583"/>
                  <a:gd name="T5" fmla="*/ 385 h 768"/>
                  <a:gd name="T6" fmla="*/ 0 w 1583"/>
                  <a:gd name="T7" fmla="*/ 0 h 768"/>
                  <a:gd name="T8" fmla="*/ 1319 w 1583"/>
                  <a:gd name="T9" fmla="*/ 0 h 768"/>
                  <a:gd name="T10" fmla="*/ 1583 w 1583"/>
                  <a:gd name="T11" fmla="*/ 385 h 768"/>
                  <a:gd name="T12" fmla="*/ 1319 w 1583"/>
                  <a:gd name="T13" fmla="*/ 768 h 768"/>
                </a:gdLst>
                <a:ahLst/>
                <a:cxnLst>
                  <a:cxn ang="0">
                    <a:pos x="T0" y="T1"/>
                  </a:cxn>
                  <a:cxn ang="0">
                    <a:pos x="T2" y="T3"/>
                  </a:cxn>
                  <a:cxn ang="0">
                    <a:pos x="T4" y="T5"/>
                  </a:cxn>
                  <a:cxn ang="0">
                    <a:pos x="T6" y="T7"/>
                  </a:cxn>
                  <a:cxn ang="0">
                    <a:pos x="T8" y="T9"/>
                  </a:cxn>
                  <a:cxn ang="0">
                    <a:pos x="T10" y="T11"/>
                  </a:cxn>
                  <a:cxn ang="0">
                    <a:pos x="T12" y="T13"/>
                  </a:cxn>
                </a:cxnLst>
                <a:rect l="0" t="0" r="r" b="b"/>
                <a:pathLst>
                  <a:path w="1583" h="768">
                    <a:moveTo>
                      <a:pt x="1319" y="768"/>
                    </a:moveTo>
                    <a:lnTo>
                      <a:pt x="0" y="768"/>
                    </a:lnTo>
                    <a:lnTo>
                      <a:pt x="265" y="385"/>
                    </a:lnTo>
                    <a:lnTo>
                      <a:pt x="0" y="0"/>
                    </a:lnTo>
                    <a:lnTo>
                      <a:pt x="1319" y="0"/>
                    </a:lnTo>
                    <a:lnTo>
                      <a:pt x="1583" y="385"/>
                    </a:lnTo>
                    <a:lnTo>
                      <a:pt x="1319" y="76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713" name="Freeform 14"/>
              <p:cNvSpPr/>
              <p:nvPr/>
            </p:nvSpPr>
            <p:spPr bwMode="auto">
              <a:xfrm>
                <a:off x="4173538" y="3070225"/>
                <a:ext cx="2514600" cy="1219200"/>
              </a:xfrm>
              <a:custGeom>
                <a:avLst/>
                <a:gdLst>
                  <a:gd name="T0" fmla="*/ 1319 w 1584"/>
                  <a:gd name="T1" fmla="*/ 768 h 768"/>
                  <a:gd name="T2" fmla="*/ 0 w 1584"/>
                  <a:gd name="T3" fmla="*/ 768 h 768"/>
                  <a:gd name="T4" fmla="*/ 265 w 1584"/>
                  <a:gd name="T5" fmla="*/ 385 h 768"/>
                  <a:gd name="T6" fmla="*/ 0 w 1584"/>
                  <a:gd name="T7" fmla="*/ 0 h 768"/>
                  <a:gd name="T8" fmla="*/ 1319 w 1584"/>
                  <a:gd name="T9" fmla="*/ 0 h 768"/>
                  <a:gd name="T10" fmla="*/ 1584 w 1584"/>
                  <a:gd name="T11" fmla="*/ 385 h 768"/>
                  <a:gd name="T12" fmla="*/ 1319 w 1584"/>
                  <a:gd name="T13" fmla="*/ 768 h 768"/>
                </a:gdLst>
                <a:ahLst/>
                <a:cxnLst>
                  <a:cxn ang="0">
                    <a:pos x="T0" y="T1"/>
                  </a:cxn>
                  <a:cxn ang="0">
                    <a:pos x="T2" y="T3"/>
                  </a:cxn>
                  <a:cxn ang="0">
                    <a:pos x="T4" y="T5"/>
                  </a:cxn>
                  <a:cxn ang="0">
                    <a:pos x="T6" y="T7"/>
                  </a:cxn>
                  <a:cxn ang="0">
                    <a:pos x="T8" y="T9"/>
                  </a:cxn>
                  <a:cxn ang="0">
                    <a:pos x="T10" y="T11"/>
                  </a:cxn>
                  <a:cxn ang="0">
                    <a:pos x="T12" y="T13"/>
                  </a:cxn>
                </a:cxnLst>
                <a:rect l="0" t="0" r="r" b="b"/>
                <a:pathLst>
                  <a:path w="1584" h="768">
                    <a:moveTo>
                      <a:pt x="1319" y="768"/>
                    </a:moveTo>
                    <a:lnTo>
                      <a:pt x="0" y="768"/>
                    </a:lnTo>
                    <a:lnTo>
                      <a:pt x="265" y="385"/>
                    </a:lnTo>
                    <a:lnTo>
                      <a:pt x="0" y="0"/>
                    </a:lnTo>
                    <a:lnTo>
                      <a:pt x="1319" y="0"/>
                    </a:lnTo>
                    <a:lnTo>
                      <a:pt x="1584" y="385"/>
                    </a:lnTo>
                    <a:lnTo>
                      <a:pt x="1319" y="768"/>
                    </a:lnTo>
                    <a:close/>
                  </a:path>
                </a:pathLst>
              </a:custGeom>
              <a:solidFill>
                <a:schemeClr val="accent3"/>
              </a:solidFill>
              <a:ln>
                <a:noFill/>
              </a:ln>
            </p:spPr>
            <p:txBody>
              <a:bodyPr vert="horz" wrap="square" lIns="91440" tIns="45720" rIns="91440" bIns="45720" numCol="1" anchor="t" anchorCtr="0" compatLnSpc="1"/>
              <a:lstStyle/>
              <a:p>
                <a:endParaRPr lang="zh-CN" altLang="en-US">
                  <a:cs typeface="+mn-ea"/>
                  <a:sym typeface="+mn-lt"/>
                </a:endParaRPr>
              </a:p>
            </p:txBody>
          </p:sp>
          <p:sp>
            <p:nvSpPr>
              <p:cNvPr id="3714" name="Freeform 15"/>
              <p:cNvSpPr/>
              <p:nvPr/>
            </p:nvSpPr>
            <p:spPr bwMode="auto">
              <a:xfrm>
                <a:off x="4173538" y="3070225"/>
                <a:ext cx="2514600" cy="1219200"/>
              </a:xfrm>
              <a:custGeom>
                <a:avLst/>
                <a:gdLst>
                  <a:gd name="T0" fmla="*/ 1319 w 1584"/>
                  <a:gd name="T1" fmla="*/ 768 h 768"/>
                  <a:gd name="T2" fmla="*/ 0 w 1584"/>
                  <a:gd name="T3" fmla="*/ 768 h 768"/>
                  <a:gd name="T4" fmla="*/ 265 w 1584"/>
                  <a:gd name="T5" fmla="*/ 385 h 768"/>
                  <a:gd name="T6" fmla="*/ 0 w 1584"/>
                  <a:gd name="T7" fmla="*/ 0 h 768"/>
                  <a:gd name="T8" fmla="*/ 1319 w 1584"/>
                  <a:gd name="T9" fmla="*/ 0 h 768"/>
                  <a:gd name="T10" fmla="*/ 1584 w 1584"/>
                  <a:gd name="T11" fmla="*/ 385 h 768"/>
                  <a:gd name="T12" fmla="*/ 1319 w 1584"/>
                  <a:gd name="T13" fmla="*/ 768 h 768"/>
                </a:gdLst>
                <a:ahLst/>
                <a:cxnLst>
                  <a:cxn ang="0">
                    <a:pos x="T0" y="T1"/>
                  </a:cxn>
                  <a:cxn ang="0">
                    <a:pos x="T2" y="T3"/>
                  </a:cxn>
                  <a:cxn ang="0">
                    <a:pos x="T4" y="T5"/>
                  </a:cxn>
                  <a:cxn ang="0">
                    <a:pos x="T6" y="T7"/>
                  </a:cxn>
                  <a:cxn ang="0">
                    <a:pos x="T8" y="T9"/>
                  </a:cxn>
                  <a:cxn ang="0">
                    <a:pos x="T10" y="T11"/>
                  </a:cxn>
                  <a:cxn ang="0">
                    <a:pos x="T12" y="T13"/>
                  </a:cxn>
                </a:cxnLst>
                <a:rect l="0" t="0" r="r" b="b"/>
                <a:pathLst>
                  <a:path w="1584" h="768">
                    <a:moveTo>
                      <a:pt x="1319" y="768"/>
                    </a:moveTo>
                    <a:lnTo>
                      <a:pt x="0" y="768"/>
                    </a:lnTo>
                    <a:lnTo>
                      <a:pt x="265" y="385"/>
                    </a:lnTo>
                    <a:lnTo>
                      <a:pt x="0" y="0"/>
                    </a:lnTo>
                    <a:lnTo>
                      <a:pt x="1319" y="0"/>
                    </a:lnTo>
                    <a:lnTo>
                      <a:pt x="1584" y="385"/>
                    </a:lnTo>
                    <a:lnTo>
                      <a:pt x="1319" y="76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715" name="Freeform 16"/>
              <p:cNvSpPr/>
              <p:nvPr/>
            </p:nvSpPr>
            <p:spPr bwMode="auto">
              <a:xfrm>
                <a:off x="4173538" y="3681413"/>
                <a:ext cx="2514600" cy="608013"/>
              </a:xfrm>
              <a:custGeom>
                <a:avLst/>
                <a:gdLst>
                  <a:gd name="T0" fmla="*/ 1584 w 1584"/>
                  <a:gd name="T1" fmla="*/ 0 h 383"/>
                  <a:gd name="T2" fmla="*/ 265 w 1584"/>
                  <a:gd name="T3" fmla="*/ 0 h 383"/>
                  <a:gd name="T4" fmla="*/ 0 w 1584"/>
                  <a:gd name="T5" fmla="*/ 383 h 383"/>
                  <a:gd name="T6" fmla="*/ 1319 w 1584"/>
                  <a:gd name="T7" fmla="*/ 383 h 383"/>
                  <a:gd name="T8" fmla="*/ 1584 w 1584"/>
                  <a:gd name="T9" fmla="*/ 0 h 383"/>
                </a:gdLst>
                <a:ahLst/>
                <a:cxnLst>
                  <a:cxn ang="0">
                    <a:pos x="T0" y="T1"/>
                  </a:cxn>
                  <a:cxn ang="0">
                    <a:pos x="T2" y="T3"/>
                  </a:cxn>
                  <a:cxn ang="0">
                    <a:pos x="T4" y="T5"/>
                  </a:cxn>
                  <a:cxn ang="0">
                    <a:pos x="T6" y="T7"/>
                  </a:cxn>
                  <a:cxn ang="0">
                    <a:pos x="T8" y="T9"/>
                  </a:cxn>
                </a:cxnLst>
                <a:rect l="0" t="0" r="r" b="b"/>
                <a:pathLst>
                  <a:path w="1584" h="383">
                    <a:moveTo>
                      <a:pt x="1584" y="0"/>
                    </a:moveTo>
                    <a:lnTo>
                      <a:pt x="265" y="0"/>
                    </a:lnTo>
                    <a:lnTo>
                      <a:pt x="0" y="383"/>
                    </a:lnTo>
                    <a:lnTo>
                      <a:pt x="1319" y="383"/>
                    </a:lnTo>
                    <a:lnTo>
                      <a:pt x="1584" y="0"/>
                    </a:lnTo>
                    <a:close/>
                  </a:path>
                </a:pathLst>
              </a:custGeom>
              <a:solidFill>
                <a:schemeClr val="accent3">
                  <a:lumMod val="60000"/>
                  <a:lumOff val="40000"/>
                </a:schemeClr>
              </a:solidFill>
              <a:ln>
                <a:noFill/>
              </a:ln>
            </p:spPr>
            <p:txBody>
              <a:bodyPr vert="horz" wrap="square" lIns="91440" tIns="45720" rIns="91440" bIns="45720" numCol="1" anchor="t" anchorCtr="0" compatLnSpc="1"/>
              <a:lstStyle/>
              <a:p>
                <a:endParaRPr lang="zh-CN" altLang="en-US">
                  <a:cs typeface="+mn-ea"/>
                  <a:sym typeface="+mn-lt"/>
                </a:endParaRPr>
              </a:p>
            </p:txBody>
          </p:sp>
          <p:sp>
            <p:nvSpPr>
              <p:cNvPr id="3716" name="Freeform 17"/>
              <p:cNvSpPr/>
              <p:nvPr/>
            </p:nvSpPr>
            <p:spPr bwMode="auto">
              <a:xfrm>
                <a:off x="4173538" y="3681413"/>
                <a:ext cx="2514600" cy="608013"/>
              </a:xfrm>
              <a:custGeom>
                <a:avLst/>
                <a:gdLst>
                  <a:gd name="T0" fmla="*/ 1584 w 1584"/>
                  <a:gd name="T1" fmla="*/ 0 h 383"/>
                  <a:gd name="T2" fmla="*/ 265 w 1584"/>
                  <a:gd name="T3" fmla="*/ 0 h 383"/>
                  <a:gd name="T4" fmla="*/ 0 w 1584"/>
                  <a:gd name="T5" fmla="*/ 383 h 383"/>
                  <a:gd name="T6" fmla="*/ 1319 w 1584"/>
                  <a:gd name="T7" fmla="*/ 383 h 383"/>
                  <a:gd name="T8" fmla="*/ 1584 w 1584"/>
                  <a:gd name="T9" fmla="*/ 0 h 383"/>
                </a:gdLst>
                <a:ahLst/>
                <a:cxnLst>
                  <a:cxn ang="0">
                    <a:pos x="T0" y="T1"/>
                  </a:cxn>
                  <a:cxn ang="0">
                    <a:pos x="T2" y="T3"/>
                  </a:cxn>
                  <a:cxn ang="0">
                    <a:pos x="T4" y="T5"/>
                  </a:cxn>
                  <a:cxn ang="0">
                    <a:pos x="T6" y="T7"/>
                  </a:cxn>
                  <a:cxn ang="0">
                    <a:pos x="T8" y="T9"/>
                  </a:cxn>
                </a:cxnLst>
                <a:rect l="0" t="0" r="r" b="b"/>
                <a:pathLst>
                  <a:path w="1584" h="383">
                    <a:moveTo>
                      <a:pt x="1584" y="0"/>
                    </a:moveTo>
                    <a:lnTo>
                      <a:pt x="265" y="0"/>
                    </a:lnTo>
                    <a:lnTo>
                      <a:pt x="0" y="383"/>
                    </a:lnTo>
                    <a:lnTo>
                      <a:pt x="1319" y="383"/>
                    </a:lnTo>
                    <a:lnTo>
                      <a:pt x="158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717" name="Freeform 18"/>
              <p:cNvSpPr/>
              <p:nvPr/>
            </p:nvSpPr>
            <p:spPr bwMode="auto">
              <a:xfrm>
                <a:off x="6459538" y="3070225"/>
                <a:ext cx="2513013" cy="1219200"/>
              </a:xfrm>
              <a:custGeom>
                <a:avLst/>
                <a:gdLst>
                  <a:gd name="T0" fmla="*/ 1318 w 1583"/>
                  <a:gd name="T1" fmla="*/ 768 h 768"/>
                  <a:gd name="T2" fmla="*/ 0 w 1583"/>
                  <a:gd name="T3" fmla="*/ 768 h 768"/>
                  <a:gd name="T4" fmla="*/ 264 w 1583"/>
                  <a:gd name="T5" fmla="*/ 385 h 768"/>
                  <a:gd name="T6" fmla="*/ 0 w 1583"/>
                  <a:gd name="T7" fmla="*/ 0 h 768"/>
                  <a:gd name="T8" fmla="*/ 1318 w 1583"/>
                  <a:gd name="T9" fmla="*/ 0 h 768"/>
                  <a:gd name="T10" fmla="*/ 1583 w 1583"/>
                  <a:gd name="T11" fmla="*/ 385 h 768"/>
                  <a:gd name="T12" fmla="*/ 1318 w 1583"/>
                  <a:gd name="T13" fmla="*/ 768 h 768"/>
                </a:gdLst>
                <a:ahLst/>
                <a:cxnLst>
                  <a:cxn ang="0">
                    <a:pos x="T0" y="T1"/>
                  </a:cxn>
                  <a:cxn ang="0">
                    <a:pos x="T2" y="T3"/>
                  </a:cxn>
                  <a:cxn ang="0">
                    <a:pos x="T4" y="T5"/>
                  </a:cxn>
                  <a:cxn ang="0">
                    <a:pos x="T6" y="T7"/>
                  </a:cxn>
                  <a:cxn ang="0">
                    <a:pos x="T8" y="T9"/>
                  </a:cxn>
                  <a:cxn ang="0">
                    <a:pos x="T10" y="T11"/>
                  </a:cxn>
                  <a:cxn ang="0">
                    <a:pos x="T12" y="T13"/>
                  </a:cxn>
                </a:cxnLst>
                <a:rect l="0" t="0" r="r" b="b"/>
                <a:pathLst>
                  <a:path w="1583" h="768">
                    <a:moveTo>
                      <a:pt x="1318" y="768"/>
                    </a:moveTo>
                    <a:lnTo>
                      <a:pt x="0" y="768"/>
                    </a:lnTo>
                    <a:lnTo>
                      <a:pt x="264" y="385"/>
                    </a:lnTo>
                    <a:lnTo>
                      <a:pt x="0" y="0"/>
                    </a:lnTo>
                    <a:lnTo>
                      <a:pt x="1318" y="0"/>
                    </a:lnTo>
                    <a:lnTo>
                      <a:pt x="1583" y="385"/>
                    </a:lnTo>
                    <a:lnTo>
                      <a:pt x="1318" y="768"/>
                    </a:lnTo>
                    <a:close/>
                  </a:path>
                </a:pathLst>
              </a:custGeom>
              <a:solidFill>
                <a:schemeClr val="accent4"/>
              </a:solidFill>
              <a:ln>
                <a:noFill/>
              </a:ln>
            </p:spPr>
            <p:txBody>
              <a:bodyPr vert="horz" wrap="square" lIns="91440" tIns="45720" rIns="91440" bIns="45720" numCol="1" anchor="t" anchorCtr="0" compatLnSpc="1"/>
              <a:lstStyle/>
              <a:p>
                <a:endParaRPr lang="zh-CN" altLang="en-US">
                  <a:cs typeface="+mn-ea"/>
                  <a:sym typeface="+mn-lt"/>
                </a:endParaRPr>
              </a:p>
            </p:txBody>
          </p:sp>
          <p:sp>
            <p:nvSpPr>
              <p:cNvPr id="3718" name="Freeform 19"/>
              <p:cNvSpPr/>
              <p:nvPr/>
            </p:nvSpPr>
            <p:spPr bwMode="auto">
              <a:xfrm>
                <a:off x="6459538" y="3070225"/>
                <a:ext cx="2513013" cy="1219200"/>
              </a:xfrm>
              <a:custGeom>
                <a:avLst/>
                <a:gdLst>
                  <a:gd name="T0" fmla="*/ 1318 w 1583"/>
                  <a:gd name="T1" fmla="*/ 768 h 768"/>
                  <a:gd name="T2" fmla="*/ 0 w 1583"/>
                  <a:gd name="T3" fmla="*/ 768 h 768"/>
                  <a:gd name="T4" fmla="*/ 264 w 1583"/>
                  <a:gd name="T5" fmla="*/ 385 h 768"/>
                  <a:gd name="T6" fmla="*/ 0 w 1583"/>
                  <a:gd name="T7" fmla="*/ 0 h 768"/>
                  <a:gd name="T8" fmla="*/ 1318 w 1583"/>
                  <a:gd name="T9" fmla="*/ 0 h 768"/>
                  <a:gd name="T10" fmla="*/ 1583 w 1583"/>
                  <a:gd name="T11" fmla="*/ 385 h 768"/>
                  <a:gd name="T12" fmla="*/ 1318 w 1583"/>
                  <a:gd name="T13" fmla="*/ 768 h 768"/>
                </a:gdLst>
                <a:ahLst/>
                <a:cxnLst>
                  <a:cxn ang="0">
                    <a:pos x="T0" y="T1"/>
                  </a:cxn>
                  <a:cxn ang="0">
                    <a:pos x="T2" y="T3"/>
                  </a:cxn>
                  <a:cxn ang="0">
                    <a:pos x="T4" y="T5"/>
                  </a:cxn>
                  <a:cxn ang="0">
                    <a:pos x="T6" y="T7"/>
                  </a:cxn>
                  <a:cxn ang="0">
                    <a:pos x="T8" y="T9"/>
                  </a:cxn>
                  <a:cxn ang="0">
                    <a:pos x="T10" y="T11"/>
                  </a:cxn>
                  <a:cxn ang="0">
                    <a:pos x="T12" y="T13"/>
                  </a:cxn>
                </a:cxnLst>
                <a:rect l="0" t="0" r="r" b="b"/>
                <a:pathLst>
                  <a:path w="1583" h="768">
                    <a:moveTo>
                      <a:pt x="1318" y="768"/>
                    </a:moveTo>
                    <a:lnTo>
                      <a:pt x="0" y="768"/>
                    </a:lnTo>
                    <a:lnTo>
                      <a:pt x="264" y="385"/>
                    </a:lnTo>
                    <a:lnTo>
                      <a:pt x="0" y="0"/>
                    </a:lnTo>
                    <a:lnTo>
                      <a:pt x="1318" y="0"/>
                    </a:lnTo>
                    <a:lnTo>
                      <a:pt x="1583" y="385"/>
                    </a:lnTo>
                    <a:lnTo>
                      <a:pt x="1318" y="76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719" name="Freeform 20"/>
              <p:cNvSpPr/>
              <p:nvPr/>
            </p:nvSpPr>
            <p:spPr bwMode="auto">
              <a:xfrm>
                <a:off x="1889126" y="3681413"/>
                <a:ext cx="2513013" cy="608013"/>
              </a:xfrm>
              <a:custGeom>
                <a:avLst/>
                <a:gdLst>
                  <a:gd name="T0" fmla="*/ 1583 w 1583"/>
                  <a:gd name="T1" fmla="*/ 0 h 383"/>
                  <a:gd name="T2" fmla="*/ 265 w 1583"/>
                  <a:gd name="T3" fmla="*/ 0 h 383"/>
                  <a:gd name="T4" fmla="*/ 0 w 1583"/>
                  <a:gd name="T5" fmla="*/ 383 h 383"/>
                  <a:gd name="T6" fmla="*/ 1319 w 1583"/>
                  <a:gd name="T7" fmla="*/ 383 h 383"/>
                  <a:gd name="T8" fmla="*/ 1583 w 1583"/>
                  <a:gd name="T9" fmla="*/ 0 h 383"/>
                </a:gdLst>
                <a:ahLst/>
                <a:cxnLst>
                  <a:cxn ang="0">
                    <a:pos x="T0" y="T1"/>
                  </a:cxn>
                  <a:cxn ang="0">
                    <a:pos x="T2" y="T3"/>
                  </a:cxn>
                  <a:cxn ang="0">
                    <a:pos x="T4" y="T5"/>
                  </a:cxn>
                  <a:cxn ang="0">
                    <a:pos x="T6" y="T7"/>
                  </a:cxn>
                  <a:cxn ang="0">
                    <a:pos x="T8" y="T9"/>
                  </a:cxn>
                </a:cxnLst>
                <a:rect l="0" t="0" r="r" b="b"/>
                <a:pathLst>
                  <a:path w="1583" h="383">
                    <a:moveTo>
                      <a:pt x="1583" y="0"/>
                    </a:moveTo>
                    <a:lnTo>
                      <a:pt x="265" y="0"/>
                    </a:lnTo>
                    <a:lnTo>
                      <a:pt x="0" y="383"/>
                    </a:lnTo>
                    <a:lnTo>
                      <a:pt x="1319" y="383"/>
                    </a:lnTo>
                    <a:lnTo>
                      <a:pt x="1583" y="0"/>
                    </a:lnTo>
                    <a:close/>
                  </a:path>
                </a:pathLst>
              </a:custGeom>
              <a:solidFill>
                <a:schemeClr val="accent2">
                  <a:lumMod val="60000"/>
                  <a:lumOff val="40000"/>
                </a:schemeClr>
              </a:solidFill>
              <a:ln>
                <a:noFill/>
              </a:ln>
            </p:spPr>
            <p:txBody>
              <a:bodyPr vert="horz" wrap="square" lIns="91440" tIns="45720" rIns="91440" bIns="45720" numCol="1" anchor="t" anchorCtr="0" compatLnSpc="1"/>
              <a:lstStyle/>
              <a:p>
                <a:endParaRPr lang="zh-CN" altLang="en-US">
                  <a:cs typeface="+mn-ea"/>
                  <a:sym typeface="+mn-lt"/>
                </a:endParaRPr>
              </a:p>
            </p:txBody>
          </p:sp>
          <p:sp>
            <p:nvSpPr>
              <p:cNvPr id="3720" name="Freeform 21"/>
              <p:cNvSpPr/>
              <p:nvPr/>
            </p:nvSpPr>
            <p:spPr bwMode="auto">
              <a:xfrm>
                <a:off x="1889126" y="3681413"/>
                <a:ext cx="2513013" cy="608013"/>
              </a:xfrm>
              <a:custGeom>
                <a:avLst/>
                <a:gdLst>
                  <a:gd name="T0" fmla="*/ 1583 w 1583"/>
                  <a:gd name="T1" fmla="*/ 0 h 383"/>
                  <a:gd name="T2" fmla="*/ 265 w 1583"/>
                  <a:gd name="T3" fmla="*/ 0 h 383"/>
                  <a:gd name="T4" fmla="*/ 0 w 1583"/>
                  <a:gd name="T5" fmla="*/ 383 h 383"/>
                  <a:gd name="T6" fmla="*/ 1319 w 1583"/>
                  <a:gd name="T7" fmla="*/ 383 h 383"/>
                  <a:gd name="T8" fmla="*/ 1583 w 1583"/>
                  <a:gd name="T9" fmla="*/ 0 h 383"/>
                </a:gdLst>
                <a:ahLst/>
                <a:cxnLst>
                  <a:cxn ang="0">
                    <a:pos x="T0" y="T1"/>
                  </a:cxn>
                  <a:cxn ang="0">
                    <a:pos x="T2" y="T3"/>
                  </a:cxn>
                  <a:cxn ang="0">
                    <a:pos x="T4" y="T5"/>
                  </a:cxn>
                  <a:cxn ang="0">
                    <a:pos x="T6" y="T7"/>
                  </a:cxn>
                  <a:cxn ang="0">
                    <a:pos x="T8" y="T9"/>
                  </a:cxn>
                </a:cxnLst>
                <a:rect l="0" t="0" r="r" b="b"/>
                <a:pathLst>
                  <a:path w="1583" h="383">
                    <a:moveTo>
                      <a:pt x="1583" y="0"/>
                    </a:moveTo>
                    <a:lnTo>
                      <a:pt x="265" y="0"/>
                    </a:lnTo>
                    <a:lnTo>
                      <a:pt x="0" y="383"/>
                    </a:lnTo>
                    <a:lnTo>
                      <a:pt x="1319" y="383"/>
                    </a:lnTo>
                    <a:lnTo>
                      <a:pt x="158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721" name="Freeform 22"/>
              <p:cNvSpPr/>
              <p:nvPr/>
            </p:nvSpPr>
            <p:spPr bwMode="auto">
              <a:xfrm>
                <a:off x="6459538" y="3681413"/>
                <a:ext cx="2513013" cy="608013"/>
              </a:xfrm>
              <a:custGeom>
                <a:avLst/>
                <a:gdLst>
                  <a:gd name="T0" fmla="*/ 1583 w 1583"/>
                  <a:gd name="T1" fmla="*/ 0 h 383"/>
                  <a:gd name="T2" fmla="*/ 264 w 1583"/>
                  <a:gd name="T3" fmla="*/ 0 h 383"/>
                  <a:gd name="T4" fmla="*/ 0 w 1583"/>
                  <a:gd name="T5" fmla="*/ 383 h 383"/>
                  <a:gd name="T6" fmla="*/ 1318 w 1583"/>
                  <a:gd name="T7" fmla="*/ 383 h 383"/>
                  <a:gd name="T8" fmla="*/ 1583 w 1583"/>
                  <a:gd name="T9" fmla="*/ 0 h 383"/>
                </a:gdLst>
                <a:ahLst/>
                <a:cxnLst>
                  <a:cxn ang="0">
                    <a:pos x="T0" y="T1"/>
                  </a:cxn>
                  <a:cxn ang="0">
                    <a:pos x="T2" y="T3"/>
                  </a:cxn>
                  <a:cxn ang="0">
                    <a:pos x="T4" y="T5"/>
                  </a:cxn>
                  <a:cxn ang="0">
                    <a:pos x="T6" y="T7"/>
                  </a:cxn>
                  <a:cxn ang="0">
                    <a:pos x="T8" y="T9"/>
                  </a:cxn>
                </a:cxnLst>
                <a:rect l="0" t="0" r="r" b="b"/>
                <a:pathLst>
                  <a:path w="1583" h="383">
                    <a:moveTo>
                      <a:pt x="1583" y="0"/>
                    </a:moveTo>
                    <a:lnTo>
                      <a:pt x="264" y="0"/>
                    </a:lnTo>
                    <a:lnTo>
                      <a:pt x="0" y="383"/>
                    </a:lnTo>
                    <a:lnTo>
                      <a:pt x="1318" y="383"/>
                    </a:lnTo>
                    <a:lnTo>
                      <a:pt x="1583" y="0"/>
                    </a:lnTo>
                    <a:close/>
                  </a:path>
                </a:pathLst>
              </a:custGeom>
              <a:solidFill>
                <a:schemeClr val="accent4">
                  <a:lumMod val="60000"/>
                  <a:lumOff val="40000"/>
                </a:schemeClr>
              </a:solidFill>
              <a:ln>
                <a:noFill/>
              </a:ln>
            </p:spPr>
            <p:txBody>
              <a:bodyPr vert="horz" wrap="square" lIns="91440" tIns="45720" rIns="91440" bIns="45720" numCol="1" anchor="t" anchorCtr="0" compatLnSpc="1"/>
              <a:lstStyle/>
              <a:p>
                <a:endParaRPr lang="zh-CN" altLang="en-US">
                  <a:cs typeface="+mn-ea"/>
                  <a:sym typeface="+mn-lt"/>
                </a:endParaRPr>
              </a:p>
            </p:txBody>
          </p:sp>
          <p:sp>
            <p:nvSpPr>
              <p:cNvPr id="3722" name="Freeform 23"/>
              <p:cNvSpPr/>
              <p:nvPr/>
            </p:nvSpPr>
            <p:spPr bwMode="auto">
              <a:xfrm>
                <a:off x="6459538" y="3681413"/>
                <a:ext cx="2513013" cy="608013"/>
              </a:xfrm>
              <a:custGeom>
                <a:avLst/>
                <a:gdLst>
                  <a:gd name="T0" fmla="*/ 1583 w 1583"/>
                  <a:gd name="T1" fmla="*/ 0 h 383"/>
                  <a:gd name="T2" fmla="*/ 264 w 1583"/>
                  <a:gd name="T3" fmla="*/ 0 h 383"/>
                  <a:gd name="T4" fmla="*/ 0 w 1583"/>
                  <a:gd name="T5" fmla="*/ 383 h 383"/>
                  <a:gd name="T6" fmla="*/ 1318 w 1583"/>
                  <a:gd name="T7" fmla="*/ 383 h 383"/>
                  <a:gd name="T8" fmla="*/ 1583 w 1583"/>
                  <a:gd name="T9" fmla="*/ 0 h 383"/>
                </a:gdLst>
                <a:ahLst/>
                <a:cxnLst>
                  <a:cxn ang="0">
                    <a:pos x="T0" y="T1"/>
                  </a:cxn>
                  <a:cxn ang="0">
                    <a:pos x="T2" y="T3"/>
                  </a:cxn>
                  <a:cxn ang="0">
                    <a:pos x="T4" y="T5"/>
                  </a:cxn>
                  <a:cxn ang="0">
                    <a:pos x="T6" y="T7"/>
                  </a:cxn>
                  <a:cxn ang="0">
                    <a:pos x="T8" y="T9"/>
                  </a:cxn>
                </a:cxnLst>
                <a:rect l="0" t="0" r="r" b="b"/>
                <a:pathLst>
                  <a:path w="1583" h="383">
                    <a:moveTo>
                      <a:pt x="1583" y="0"/>
                    </a:moveTo>
                    <a:lnTo>
                      <a:pt x="264" y="0"/>
                    </a:lnTo>
                    <a:lnTo>
                      <a:pt x="0" y="383"/>
                    </a:lnTo>
                    <a:lnTo>
                      <a:pt x="1318" y="383"/>
                    </a:lnTo>
                    <a:lnTo>
                      <a:pt x="158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723" name="Freeform 24"/>
              <p:cNvSpPr>
                <a:spLocks noEditPoints="1"/>
              </p:cNvSpPr>
              <p:nvPr/>
            </p:nvSpPr>
            <p:spPr bwMode="auto">
              <a:xfrm>
                <a:off x="4729163" y="3306763"/>
                <a:ext cx="228600" cy="228600"/>
              </a:xfrm>
              <a:custGeom>
                <a:avLst/>
                <a:gdLst>
                  <a:gd name="T0" fmla="*/ 57 w 61"/>
                  <a:gd name="T1" fmla="*/ 36 h 61"/>
                  <a:gd name="T2" fmla="*/ 61 w 61"/>
                  <a:gd name="T3" fmla="*/ 32 h 61"/>
                  <a:gd name="T4" fmla="*/ 61 w 61"/>
                  <a:gd name="T5" fmla="*/ 29 h 61"/>
                  <a:gd name="T6" fmla="*/ 57 w 61"/>
                  <a:gd name="T7" fmla="*/ 25 h 61"/>
                  <a:gd name="T8" fmla="*/ 57 w 61"/>
                  <a:gd name="T9" fmla="*/ 25 h 61"/>
                  <a:gd name="T10" fmla="*/ 52 w 61"/>
                  <a:gd name="T11" fmla="*/ 23 h 61"/>
                  <a:gd name="T12" fmla="*/ 53 w 61"/>
                  <a:gd name="T13" fmla="*/ 16 h 61"/>
                  <a:gd name="T14" fmla="*/ 53 w 61"/>
                  <a:gd name="T15" fmla="*/ 15 h 61"/>
                  <a:gd name="T16" fmla="*/ 53 w 61"/>
                  <a:gd name="T17" fmla="*/ 10 h 61"/>
                  <a:gd name="T18" fmla="*/ 52 w 61"/>
                  <a:gd name="T19" fmla="*/ 8 h 61"/>
                  <a:gd name="T20" fmla="*/ 46 w 61"/>
                  <a:gd name="T21" fmla="*/ 8 h 61"/>
                  <a:gd name="T22" fmla="*/ 46 w 61"/>
                  <a:gd name="T23" fmla="*/ 8 h 61"/>
                  <a:gd name="T24" fmla="*/ 41 w 61"/>
                  <a:gd name="T25" fmla="*/ 10 h 61"/>
                  <a:gd name="T26" fmla="*/ 36 w 61"/>
                  <a:gd name="T27" fmla="*/ 4 h 61"/>
                  <a:gd name="T28" fmla="*/ 36 w 61"/>
                  <a:gd name="T29" fmla="*/ 4 h 61"/>
                  <a:gd name="T30" fmla="*/ 32 w 61"/>
                  <a:gd name="T31" fmla="*/ 0 h 61"/>
                  <a:gd name="T32" fmla="*/ 30 w 61"/>
                  <a:gd name="T33" fmla="*/ 0 h 61"/>
                  <a:gd name="T34" fmla="*/ 25 w 61"/>
                  <a:gd name="T35" fmla="*/ 4 h 61"/>
                  <a:gd name="T36" fmla="*/ 25 w 61"/>
                  <a:gd name="T37" fmla="*/ 4 h 61"/>
                  <a:gd name="T38" fmla="*/ 23 w 61"/>
                  <a:gd name="T39" fmla="*/ 9 h 61"/>
                  <a:gd name="T40" fmla="*/ 16 w 61"/>
                  <a:gd name="T41" fmla="*/ 8 h 61"/>
                  <a:gd name="T42" fmla="*/ 16 w 61"/>
                  <a:gd name="T43" fmla="*/ 8 h 61"/>
                  <a:gd name="T44" fmla="*/ 10 w 61"/>
                  <a:gd name="T45" fmla="*/ 8 h 61"/>
                  <a:gd name="T46" fmla="*/ 8 w 61"/>
                  <a:gd name="T47" fmla="*/ 10 h 61"/>
                  <a:gd name="T48" fmla="*/ 8 w 61"/>
                  <a:gd name="T49" fmla="*/ 15 h 61"/>
                  <a:gd name="T50" fmla="*/ 8 w 61"/>
                  <a:gd name="T51" fmla="*/ 16 h 61"/>
                  <a:gd name="T52" fmla="*/ 10 w 61"/>
                  <a:gd name="T53" fmla="*/ 21 h 61"/>
                  <a:gd name="T54" fmla="*/ 5 w 61"/>
                  <a:gd name="T55" fmla="*/ 25 h 61"/>
                  <a:gd name="T56" fmla="*/ 4 w 61"/>
                  <a:gd name="T57" fmla="*/ 25 h 61"/>
                  <a:gd name="T58" fmla="*/ 0 w 61"/>
                  <a:gd name="T59" fmla="*/ 29 h 61"/>
                  <a:gd name="T60" fmla="*/ 0 w 61"/>
                  <a:gd name="T61" fmla="*/ 32 h 61"/>
                  <a:gd name="T62" fmla="*/ 4 w 61"/>
                  <a:gd name="T63" fmla="*/ 36 h 61"/>
                  <a:gd name="T64" fmla="*/ 5 w 61"/>
                  <a:gd name="T65" fmla="*/ 36 h 61"/>
                  <a:gd name="T66" fmla="*/ 9 w 61"/>
                  <a:gd name="T67" fmla="*/ 38 h 61"/>
                  <a:gd name="T68" fmla="*/ 8 w 61"/>
                  <a:gd name="T69" fmla="*/ 45 h 61"/>
                  <a:gd name="T70" fmla="*/ 8 w 61"/>
                  <a:gd name="T71" fmla="*/ 45 h 61"/>
                  <a:gd name="T72" fmla="*/ 8 w 61"/>
                  <a:gd name="T73" fmla="*/ 51 h 61"/>
                  <a:gd name="T74" fmla="*/ 10 w 61"/>
                  <a:gd name="T75" fmla="*/ 53 h 61"/>
                  <a:gd name="T76" fmla="*/ 16 w 61"/>
                  <a:gd name="T77" fmla="*/ 53 h 61"/>
                  <a:gd name="T78" fmla="*/ 16 w 61"/>
                  <a:gd name="T79" fmla="*/ 53 h 61"/>
                  <a:gd name="T80" fmla="*/ 21 w 61"/>
                  <a:gd name="T81" fmla="*/ 51 h 61"/>
                  <a:gd name="T82" fmla="*/ 25 w 61"/>
                  <a:gd name="T83" fmla="*/ 57 h 61"/>
                  <a:gd name="T84" fmla="*/ 25 w 61"/>
                  <a:gd name="T85" fmla="*/ 57 h 61"/>
                  <a:gd name="T86" fmla="*/ 30 w 61"/>
                  <a:gd name="T87" fmla="*/ 61 h 61"/>
                  <a:gd name="T88" fmla="*/ 32 w 61"/>
                  <a:gd name="T89" fmla="*/ 61 h 61"/>
                  <a:gd name="T90" fmla="*/ 36 w 61"/>
                  <a:gd name="T91" fmla="*/ 57 h 61"/>
                  <a:gd name="T92" fmla="*/ 36 w 61"/>
                  <a:gd name="T93" fmla="*/ 57 h 61"/>
                  <a:gd name="T94" fmla="*/ 38 w 61"/>
                  <a:gd name="T95" fmla="*/ 52 h 61"/>
                  <a:gd name="T96" fmla="*/ 46 w 61"/>
                  <a:gd name="T97" fmla="*/ 53 h 61"/>
                  <a:gd name="T98" fmla="*/ 46 w 61"/>
                  <a:gd name="T99" fmla="*/ 53 h 61"/>
                  <a:gd name="T100" fmla="*/ 52 w 61"/>
                  <a:gd name="T101" fmla="*/ 53 h 61"/>
                  <a:gd name="T102" fmla="*/ 53 w 61"/>
                  <a:gd name="T103" fmla="*/ 51 h 61"/>
                  <a:gd name="T104" fmla="*/ 53 w 61"/>
                  <a:gd name="T105" fmla="*/ 45 h 61"/>
                  <a:gd name="T106" fmla="*/ 53 w 61"/>
                  <a:gd name="T107" fmla="*/ 45 h 61"/>
                  <a:gd name="T108" fmla="*/ 51 w 61"/>
                  <a:gd name="T109" fmla="*/ 40 h 61"/>
                  <a:gd name="T110" fmla="*/ 57 w 61"/>
                  <a:gd name="T111" fmla="*/ 36 h 61"/>
                  <a:gd name="T112" fmla="*/ 31 w 61"/>
                  <a:gd name="T113" fmla="*/ 46 h 61"/>
                  <a:gd name="T114" fmla="*/ 16 w 61"/>
                  <a:gd name="T115" fmla="*/ 30 h 61"/>
                  <a:gd name="T116" fmla="*/ 31 w 61"/>
                  <a:gd name="T117" fmla="*/ 15 h 61"/>
                  <a:gd name="T118" fmla="*/ 46 w 61"/>
                  <a:gd name="T119" fmla="*/ 30 h 61"/>
                  <a:gd name="T120" fmla="*/ 31 w 61"/>
                  <a:gd name="T121" fmla="*/ 46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1" h="61">
                    <a:moveTo>
                      <a:pt x="57" y="36"/>
                    </a:moveTo>
                    <a:cubicBezTo>
                      <a:pt x="60" y="36"/>
                      <a:pt x="61" y="34"/>
                      <a:pt x="61" y="32"/>
                    </a:cubicBezTo>
                    <a:cubicBezTo>
                      <a:pt x="61" y="29"/>
                      <a:pt x="61" y="29"/>
                      <a:pt x="61" y="29"/>
                    </a:cubicBezTo>
                    <a:cubicBezTo>
                      <a:pt x="61" y="27"/>
                      <a:pt x="60" y="25"/>
                      <a:pt x="57" y="25"/>
                    </a:cubicBezTo>
                    <a:cubicBezTo>
                      <a:pt x="57" y="25"/>
                      <a:pt x="57" y="25"/>
                      <a:pt x="57" y="25"/>
                    </a:cubicBezTo>
                    <a:cubicBezTo>
                      <a:pt x="55" y="25"/>
                      <a:pt x="53" y="24"/>
                      <a:pt x="52" y="23"/>
                    </a:cubicBezTo>
                    <a:cubicBezTo>
                      <a:pt x="52" y="21"/>
                      <a:pt x="52" y="17"/>
                      <a:pt x="53" y="16"/>
                    </a:cubicBezTo>
                    <a:cubicBezTo>
                      <a:pt x="53" y="15"/>
                      <a:pt x="53" y="15"/>
                      <a:pt x="53" y="15"/>
                    </a:cubicBezTo>
                    <a:cubicBezTo>
                      <a:pt x="55" y="14"/>
                      <a:pt x="55" y="11"/>
                      <a:pt x="53" y="10"/>
                    </a:cubicBezTo>
                    <a:cubicBezTo>
                      <a:pt x="52" y="8"/>
                      <a:pt x="52" y="8"/>
                      <a:pt x="52" y="8"/>
                    </a:cubicBezTo>
                    <a:cubicBezTo>
                      <a:pt x="50" y="6"/>
                      <a:pt x="47" y="6"/>
                      <a:pt x="46" y="8"/>
                    </a:cubicBezTo>
                    <a:cubicBezTo>
                      <a:pt x="46" y="8"/>
                      <a:pt x="46" y="8"/>
                      <a:pt x="46" y="8"/>
                    </a:cubicBezTo>
                    <a:cubicBezTo>
                      <a:pt x="44" y="10"/>
                      <a:pt x="42" y="10"/>
                      <a:pt x="41" y="10"/>
                    </a:cubicBezTo>
                    <a:cubicBezTo>
                      <a:pt x="40" y="9"/>
                      <a:pt x="36" y="6"/>
                      <a:pt x="36" y="4"/>
                    </a:cubicBezTo>
                    <a:cubicBezTo>
                      <a:pt x="36" y="4"/>
                      <a:pt x="36" y="4"/>
                      <a:pt x="36" y="4"/>
                    </a:cubicBezTo>
                    <a:cubicBezTo>
                      <a:pt x="36" y="2"/>
                      <a:pt x="34" y="0"/>
                      <a:pt x="32" y="0"/>
                    </a:cubicBezTo>
                    <a:cubicBezTo>
                      <a:pt x="30" y="0"/>
                      <a:pt x="30" y="0"/>
                      <a:pt x="30" y="0"/>
                    </a:cubicBezTo>
                    <a:cubicBezTo>
                      <a:pt x="27" y="0"/>
                      <a:pt x="25" y="2"/>
                      <a:pt x="25" y="4"/>
                    </a:cubicBezTo>
                    <a:cubicBezTo>
                      <a:pt x="25" y="4"/>
                      <a:pt x="25" y="4"/>
                      <a:pt x="25" y="4"/>
                    </a:cubicBezTo>
                    <a:cubicBezTo>
                      <a:pt x="25" y="6"/>
                      <a:pt x="24" y="8"/>
                      <a:pt x="23" y="9"/>
                    </a:cubicBezTo>
                    <a:cubicBezTo>
                      <a:pt x="22" y="9"/>
                      <a:pt x="18" y="10"/>
                      <a:pt x="16" y="8"/>
                    </a:cubicBezTo>
                    <a:cubicBezTo>
                      <a:pt x="16" y="8"/>
                      <a:pt x="16" y="8"/>
                      <a:pt x="16" y="8"/>
                    </a:cubicBezTo>
                    <a:cubicBezTo>
                      <a:pt x="14" y="6"/>
                      <a:pt x="12" y="6"/>
                      <a:pt x="10" y="8"/>
                    </a:cubicBezTo>
                    <a:cubicBezTo>
                      <a:pt x="8" y="10"/>
                      <a:pt x="8" y="10"/>
                      <a:pt x="8" y="10"/>
                    </a:cubicBezTo>
                    <a:cubicBezTo>
                      <a:pt x="7" y="11"/>
                      <a:pt x="7" y="14"/>
                      <a:pt x="8" y="15"/>
                    </a:cubicBezTo>
                    <a:cubicBezTo>
                      <a:pt x="8" y="16"/>
                      <a:pt x="8" y="16"/>
                      <a:pt x="8" y="16"/>
                    </a:cubicBezTo>
                    <a:cubicBezTo>
                      <a:pt x="10" y="17"/>
                      <a:pt x="11" y="19"/>
                      <a:pt x="10" y="21"/>
                    </a:cubicBezTo>
                    <a:cubicBezTo>
                      <a:pt x="10" y="22"/>
                      <a:pt x="7" y="25"/>
                      <a:pt x="5" y="25"/>
                    </a:cubicBezTo>
                    <a:cubicBezTo>
                      <a:pt x="4" y="25"/>
                      <a:pt x="4" y="25"/>
                      <a:pt x="4" y="25"/>
                    </a:cubicBezTo>
                    <a:cubicBezTo>
                      <a:pt x="2" y="25"/>
                      <a:pt x="0" y="27"/>
                      <a:pt x="0" y="29"/>
                    </a:cubicBezTo>
                    <a:cubicBezTo>
                      <a:pt x="0" y="32"/>
                      <a:pt x="0" y="32"/>
                      <a:pt x="0" y="32"/>
                    </a:cubicBezTo>
                    <a:cubicBezTo>
                      <a:pt x="0" y="34"/>
                      <a:pt x="2" y="36"/>
                      <a:pt x="4" y="36"/>
                    </a:cubicBezTo>
                    <a:cubicBezTo>
                      <a:pt x="5" y="36"/>
                      <a:pt x="5" y="36"/>
                      <a:pt x="5" y="36"/>
                    </a:cubicBezTo>
                    <a:cubicBezTo>
                      <a:pt x="7" y="36"/>
                      <a:pt x="9" y="37"/>
                      <a:pt x="9" y="38"/>
                    </a:cubicBezTo>
                    <a:cubicBezTo>
                      <a:pt x="10" y="39"/>
                      <a:pt x="10" y="44"/>
                      <a:pt x="8" y="45"/>
                    </a:cubicBezTo>
                    <a:cubicBezTo>
                      <a:pt x="8" y="45"/>
                      <a:pt x="8" y="45"/>
                      <a:pt x="8" y="45"/>
                    </a:cubicBezTo>
                    <a:cubicBezTo>
                      <a:pt x="7" y="47"/>
                      <a:pt x="7" y="49"/>
                      <a:pt x="8" y="51"/>
                    </a:cubicBezTo>
                    <a:cubicBezTo>
                      <a:pt x="10" y="53"/>
                      <a:pt x="10" y="53"/>
                      <a:pt x="10" y="53"/>
                    </a:cubicBezTo>
                    <a:cubicBezTo>
                      <a:pt x="12" y="54"/>
                      <a:pt x="14" y="54"/>
                      <a:pt x="16" y="53"/>
                    </a:cubicBezTo>
                    <a:cubicBezTo>
                      <a:pt x="16" y="53"/>
                      <a:pt x="16" y="53"/>
                      <a:pt x="16" y="53"/>
                    </a:cubicBezTo>
                    <a:cubicBezTo>
                      <a:pt x="18" y="51"/>
                      <a:pt x="20" y="50"/>
                      <a:pt x="21" y="51"/>
                    </a:cubicBezTo>
                    <a:cubicBezTo>
                      <a:pt x="22" y="52"/>
                      <a:pt x="25" y="54"/>
                      <a:pt x="25" y="57"/>
                    </a:cubicBezTo>
                    <a:cubicBezTo>
                      <a:pt x="25" y="57"/>
                      <a:pt x="25" y="57"/>
                      <a:pt x="25" y="57"/>
                    </a:cubicBezTo>
                    <a:cubicBezTo>
                      <a:pt x="25" y="59"/>
                      <a:pt x="27" y="61"/>
                      <a:pt x="30" y="61"/>
                    </a:cubicBezTo>
                    <a:cubicBezTo>
                      <a:pt x="32" y="61"/>
                      <a:pt x="32" y="61"/>
                      <a:pt x="32" y="61"/>
                    </a:cubicBezTo>
                    <a:cubicBezTo>
                      <a:pt x="34" y="61"/>
                      <a:pt x="36" y="59"/>
                      <a:pt x="36" y="57"/>
                    </a:cubicBezTo>
                    <a:cubicBezTo>
                      <a:pt x="36" y="57"/>
                      <a:pt x="36" y="57"/>
                      <a:pt x="36" y="57"/>
                    </a:cubicBezTo>
                    <a:cubicBezTo>
                      <a:pt x="36" y="54"/>
                      <a:pt x="37" y="52"/>
                      <a:pt x="38" y="52"/>
                    </a:cubicBezTo>
                    <a:cubicBezTo>
                      <a:pt x="40" y="52"/>
                      <a:pt x="44" y="51"/>
                      <a:pt x="46" y="53"/>
                    </a:cubicBezTo>
                    <a:cubicBezTo>
                      <a:pt x="46" y="53"/>
                      <a:pt x="46" y="53"/>
                      <a:pt x="46" y="53"/>
                    </a:cubicBezTo>
                    <a:cubicBezTo>
                      <a:pt x="47" y="54"/>
                      <a:pt x="50" y="54"/>
                      <a:pt x="52" y="53"/>
                    </a:cubicBezTo>
                    <a:cubicBezTo>
                      <a:pt x="53" y="51"/>
                      <a:pt x="53" y="51"/>
                      <a:pt x="53" y="51"/>
                    </a:cubicBezTo>
                    <a:cubicBezTo>
                      <a:pt x="55" y="49"/>
                      <a:pt x="55" y="47"/>
                      <a:pt x="53" y="45"/>
                    </a:cubicBezTo>
                    <a:cubicBezTo>
                      <a:pt x="53" y="45"/>
                      <a:pt x="53" y="45"/>
                      <a:pt x="53" y="45"/>
                    </a:cubicBezTo>
                    <a:cubicBezTo>
                      <a:pt x="52" y="44"/>
                      <a:pt x="51" y="41"/>
                      <a:pt x="51" y="40"/>
                    </a:cubicBezTo>
                    <a:cubicBezTo>
                      <a:pt x="52" y="39"/>
                      <a:pt x="55" y="36"/>
                      <a:pt x="57" y="36"/>
                    </a:cubicBezTo>
                    <a:close/>
                    <a:moveTo>
                      <a:pt x="31" y="46"/>
                    </a:moveTo>
                    <a:cubicBezTo>
                      <a:pt x="22" y="46"/>
                      <a:pt x="16" y="39"/>
                      <a:pt x="16" y="30"/>
                    </a:cubicBezTo>
                    <a:cubicBezTo>
                      <a:pt x="16" y="22"/>
                      <a:pt x="22" y="15"/>
                      <a:pt x="31" y="15"/>
                    </a:cubicBezTo>
                    <a:cubicBezTo>
                      <a:pt x="39" y="15"/>
                      <a:pt x="46" y="22"/>
                      <a:pt x="46" y="30"/>
                    </a:cubicBezTo>
                    <a:cubicBezTo>
                      <a:pt x="46" y="39"/>
                      <a:pt x="39" y="46"/>
                      <a:pt x="31" y="4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724" name="Freeform 25"/>
              <p:cNvSpPr>
                <a:spLocks noEditPoints="1"/>
              </p:cNvSpPr>
              <p:nvPr/>
            </p:nvSpPr>
            <p:spPr bwMode="auto">
              <a:xfrm>
                <a:off x="4938713" y="3213100"/>
                <a:ext cx="188913" cy="187325"/>
              </a:xfrm>
              <a:custGeom>
                <a:avLst/>
                <a:gdLst>
                  <a:gd name="T0" fmla="*/ 46 w 50"/>
                  <a:gd name="T1" fmla="*/ 29 h 50"/>
                  <a:gd name="T2" fmla="*/ 50 w 50"/>
                  <a:gd name="T3" fmla="*/ 25 h 50"/>
                  <a:gd name="T4" fmla="*/ 50 w 50"/>
                  <a:gd name="T5" fmla="*/ 25 h 50"/>
                  <a:gd name="T6" fmla="*/ 46 w 50"/>
                  <a:gd name="T7" fmla="*/ 20 h 50"/>
                  <a:gd name="T8" fmla="*/ 42 w 50"/>
                  <a:gd name="T9" fmla="*/ 19 h 50"/>
                  <a:gd name="T10" fmla="*/ 43 w 50"/>
                  <a:gd name="T11" fmla="*/ 13 h 50"/>
                  <a:gd name="T12" fmla="*/ 43 w 50"/>
                  <a:gd name="T13" fmla="*/ 7 h 50"/>
                  <a:gd name="T14" fmla="*/ 42 w 50"/>
                  <a:gd name="T15" fmla="*/ 7 h 50"/>
                  <a:gd name="T16" fmla="*/ 37 w 50"/>
                  <a:gd name="T17" fmla="*/ 7 h 50"/>
                  <a:gd name="T18" fmla="*/ 33 w 50"/>
                  <a:gd name="T19" fmla="*/ 8 h 50"/>
                  <a:gd name="T20" fmla="*/ 29 w 50"/>
                  <a:gd name="T21" fmla="*/ 3 h 50"/>
                  <a:gd name="T22" fmla="*/ 25 w 50"/>
                  <a:gd name="T23" fmla="*/ 0 h 50"/>
                  <a:gd name="T24" fmla="*/ 24 w 50"/>
                  <a:gd name="T25" fmla="*/ 0 h 50"/>
                  <a:gd name="T26" fmla="*/ 20 w 50"/>
                  <a:gd name="T27" fmla="*/ 3 h 50"/>
                  <a:gd name="T28" fmla="*/ 19 w 50"/>
                  <a:gd name="T29" fmla="*/ 7 h 50"/>
                  <a:gd name="T30" fmla="*/ 13 w 50"/>
                  <a:gd name="T31" fmla="*/ 7 h 50"/>
                  <a:gd name="T32" fmla="*/ 7 w 50"/>
                  <a:gd name="T33" fmla="*/ 7 h 50"/>
                  <a:gd name="T34" fmla="*/ 7 w 50"/>
                  <a:gd name="T35" fmla="*/ 7 h 50"/>
                  <a:gd name="T36" fmla="*/ 6 w 50"/>
                  <a:gd name="T37" fmla="*/ 13 h 50"/>
                  <a:gd name="T38" fmla="*/ 8 w 50"/>
                  <a:gd name="T39" fmla="*/ 17 h 50"/>
                  <a:gd name="T40" fmla="*/ 3 w 50"/>
                  <a:gd name="T41" fmla="*/ 20 h 50"/>
                  <a:gd name="T42" fmla="*/ 0 w 50"/>
                  <a:gd name="T43" fmla="*/ 25 h 50"/>
                  <a:gd name="T44" fmla="*/ 0 w 50"/>
                  <a:gd name="T45" fmla="*/ 25 h 50"/>
                  <a:gd name="T46" fmla="*/ 3 w 50"/>
                  <a:gd name="T47" fmla="*/ 29 h 50"/>
                  <a:gd name="T48" fmla="*/ 7 w 50"/>
                  <a:gd name="T49" fmla="*/ 31 h 50"/>
                  <a:gd name="T50" fmla="*/ 6 w 50"/>
                  <a:gd name="T51" fmla="*/ 37 h 50"/>
                  <a:gd name="T52" fmla="*/ 7 w 50"/>
                  <a:gd name="T53" fmla="*/ 42 h 50"/>
                  <a:gd name="T54" fmla="*/ 7 w 50"/>
                  <a:gd name="T55" fmla="*/ 43 h 50"/>
                  <a:gd name="T56" fmla="*/ 13 w 50"/>
                  <a:gd name="T57" fmla="*/ 43 h 50"/>
                  <a:gd name="T58" fmla="*/ 17 w 50"/>
                  <a:gd name="T59" fmla="*/ 42 h 50"/>
                  <a:gd name="T60" fmla="*/ 20 w 50"/>
                  <a:gd name="T61" fmla="*/ 46 h 50"/>
                  <a:gd name="T62" fmla="*/ 24 w 50"/>
                  <a:gd name="T63" fmla="*/ 50 h 50"/>
                  <a:gd name="T64" fmla="*/ 25 w 50"/>
                  <a:gd name="T65" fmla="*/ 50 h 50"/>
                  <a:gd name="T66" fmla="*/ 29 w 50"/>
                  <a:gd name="T67" fmla="*/ 46 h 50"/>
                  <a:gd name="T68" fmla="*/ 31 w 50"/>
                  <a:gd name="T69" fmla="*/ 42 h 50"/>
                  <a:gd name="T70" fmla="*/ 37 w 50"/>
                  <a:gd name="T71" fmla="*/ 43 h 50"/>
                  <a:gd name="T72" fmla="*/ 42 w 50"/>
                  <a:gd name="T73" fmla="*/ 43 h 50"/>
                  <a:gd name="T74" fmla="*/ 43 w 50"/>
                  <a:gd name="T75" fmla="*/ 42 h 50"/>
                  <a:gd name="T76" fmla="*/ 43 w 50"/>
                  <a:gd name="T77" fmla="*/ 37 h 50"/>
                  <a:gd name="T78" fmla="*/ 42 w 50"/>
                  <a:gd name="T79" fmla="*/ 33 h 50"/>
                  <a:gd name="T80" fmla="*/ 46 w 50"/>
                  <a:gd name="T81" fmla="*/ 29 h 50"/>
                  <a:gd name="T82" fmla="*/ 25 w 50"/>
                  <a:gd name="T83" fmla="*/ 37 h 50"/>
                  <a:gd name="T84" fmla="*/ 12 w 50"/>
                  <a:gd name="T85" fmla="*/ 25 h 50"/>
                  <a:gd name="T86" fmla="*/ 25 w 50"/>
                  <a:gd name="T87" fmla="*/ 12 h 50"/>
                  <a:gd name="T88" fmla="*/ 37 w 50"/>
                  <a:gd name="T89" fmla="*/ 25 h 50"/>
                  <a:gd name="T90" fmla="*/ 25 w 50"/>
                  <a:gd name="T91" fmla="*/ 37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0" h="50">
                    <a:moveTo>
                      <a:pt x="46" y="29"/>
                    </a:moveTo>
                    <a:cubicBezTo>
                      <a:pt x="48" y="29"/>
                      <a:pt x="50" y="27"/>
                      <a:pt x="50" y="25"/>
                    </a:cubicBezTo>
                    <a:cubicBezTo>
                      <a:pt x="50" y="25"/>
                      <a:pt x="50" y="25"/>
                      <a:pt x="50" y="25"/>
                    </a:cubicBezTo>
                    <a:cubicBezTo>
                      <a:pt x="50" y="22"/>
                      <a:pt x="48" y="20"/>
                      <a:pt x="46" y="20"/>
                    </a:cubicBezTo>
                    <a:cubicBezTo>
                      <a:pt x="45" y="20"/>
                      <a:pt x="43" y="20"/>
                      <a:pt x="42" y="19"/>
                    </a:cubicBezTo>
                    <a:cubicBezTo>
                      <a:pt x="42" y="18"/>
                      <a:pt x="42" y="14"/>
                      <a:pt x="43" y="13"/>
                    </a:cubicBezTo>
                    <a:cubicBezTo>
                      <a:pt x="44" y="11"/>
                      <a:pt x="44" y="9"/>
                      <a:pt x="43" y="7"/>
                    </a:cubicBezTo>
                    <a:cubicBezTo>
                      <a:pt x="42" y="7"/>
                      <a:pt x="42" y="7"/>
                      <a:pt x="42" y="7"/>
                    </a:cubicBezTo>
                    <a:cubicBezTo>
                      <a:pt x="41" y="5"/>
                      <a:pt x="38" y="5"/>
                      <a:pt x="37" y="7"/>
                    </a:cubicBezTo>
                    <a:cubicBezTo>
                      <a:pt x="36" y="8"/>
                      <a:pt x="34" y="8"/>
                      <a:pt x="33" y="8"/>
                    </a:cubicBezTo>
                    <a:cubicBezTo>
                      <a:pt x="32" y="8"/>
                      <a:pt x="29" y="5"/>
                      <a:pt x="29" y="3"/>
                    </a:cubicBezTo>
                    <a:cubicBezTo>
                      <a:pt x="29" y="1"/>
                      <a:pt x="27" y="0"/>
                      <a:pt x="25" y="0"/>
                    </a:cubicBezTo>
                    <a:cubicBezTo>
                      <a:pt x="24" y="0"/>
                      <a:pt x="24" y="0"/>
                      <a:pt x="24" y="0"/>
                    </a:cubicBezTo>
                    <a:cubicBezTo>
                      <a:pt x="22" y="0"/>
                      <a:pt x="20" y="1"/>
                      <a:pt x="20" y="3"/>
                    </a:cubicBezTo>
                    <a:cubicBezTo>
                      <a:pt x="20" y="5"/>
                      <a:pt x="20" y="7"/>
                      <a:pt x="19" y="7"/>
                    </a:cubicBezTo>
                    <a:cubicBezTo>
                      <a:pt x="18" y="8"/>
                      <a:pt x="14" y="8"/>
                      <a:pt x="13" y="7"/>
                    </a:cubicBezTo>
                    <a:cubicBezTo>
                      <a:pt x="11" y="5"/>
                      <a:pt x="9" y="5"/>
                      <a:pt x="7" y="7"/>
                    </a:cubicBezTo>
                    <a:cubicBezTo>
                      <a:pt x="7" y="7"/>
                      <a:pt x="7" y="7"/>
                      <a:pt x="7" y="7"/>
                    </a:cubicBezTo>
                    <a:cubicBezTo>
                      <a:pt x="5" y="9"/>
                      <a:pt x="5" y="11"/>
                      <a:pt x="6" y="13"/>
                    </a:cubicBezTo>
                    <a:cubicBezTo>
                      <a:pt x="8" y="14"/>
                      <a:pt x="8" y="16"/>
                      <a:pt x="8" y="17"/>
                    </a:cubicBezTo>
                    <a:cubicBezTo>
                      <a:pt x="7" y="18"/>
                      <a:pt x="5" y="20"/>
                      <a:pt x="3" y="20"/>
                    </a:cubicBezTo>
                    <a:cubicBezTo>
                      <a:pt x="1" y="20"/>
                      <a:pt x="0" y="22"/>
                      <a:pt x="0" y="25"/>
                    </a:cubicBezTo>
                    <a:cubicBezTo>
                      <a:pt x="0" y="25"/>
                      <a:pt x="0" y="25"/>
                      <a:pt x="0" y="25"/>
                    </a:cubicBezTo>
                    <a:cubicBezTo>
                      <a:pt x="0" y="27"/>
                      <a:pt x="1" y="29"/>
                      <a:pt x="3" y="29"/>
                    </a:cubicBezTo>
                    <a:cubicBezTo>
                      <a:pt x="5" y="29"/>
                      <a:pt x="7" y="30"/>
                      <a:pt x="7" y="31"/>
                    </a:cubicBezTo>
                    <a:cubicBezTo>
                      <a:pt x="8" y="32"/>
                      <a:pt x="8" y="36"/>
                      <a:pt x="6" y="37"/>
                    </a:cubicBezTo>
                    <a:cubicBezTo>
                      <a:pt x="5" y="38"/>
                      <a:pt x="5" y="41"/>
                      <a:pt x="7" y="42"/>
                    </a:cubicBezTo>
                    <a:cubicBezTo>
                      <a:pt x="7" y="43"/>
                      <a:pt x="7" y="43"/>
                      <a:pt x="7" y="43"/>
                    </a:cubicBezTo>
                    <a:cubicBezTo>
                      <a:pt x="9" y="44"/>
                      <a:pt x="11" y="45"/>
                      <a:pt x="13" y="43"/>
                    </a:cubicBezTo>
                    <a:cubicBezTo>
                      <a:pt x="14" y="42"/>
                      <a:pt x="16" y="41"/>
                      <a:pt x="17" y="42"/>
                    </a:cubicBezTo>
                    <a:cubicBezTo>
                      <a:pt x="18" y="42"/>
                      <a:pt x="20" y="45"/>
                      <a:pt x="20" y="46"/>
                    </a:cubicBezTo>
                    <a:cubicBezTo>
                      <a:pt x="20" y="48"/>
                      <a:pt x="22" y="50"/>
                      <a:pt x="24" y="50"/>
                    </a:cubicBezTo>
                    <a:cubicBezTo>
                      <a:pt x="25" y="50"/>
                      <a:pt x="25" y="50"/>
                      <a:pt x="25" y="50"/>
                    </a:cubicBezTo>
                    <a:cubicBezTo>
                      <a:pt x="27" y="50"/>
                      <a:pt x="29" y="48"/>
                      <a:pt x="29" y="46"/>
                    </a:cubicBezTo>
                    <a:cubicBezTo>
                      <a:pt x="29" y="45"/>
                      <a:pt x="30" y="43"/>
                      <a:pt x="31" y="42"/>
                    </a:cubicBezTo>
                    <a:cubicBezTo>
                      <a:pt x="32" y="42"/>
                      <a:pt x="36" y="42"/>
                      <a:pt x="37" y="43"/>
                    </a:cubicBezTo>
                    <a:cubicBezTo>
                      <a:pt x="38" y="45"/>
                      <a:pt x="41" y="44"/>
                      <a:pt x="42" y="43"/>
                    </a:cubicBezTo>
                    <a:cubicBezTo>
                      <a:pt x="43" y="42"/>
                      <a:pt x="43" y="42"/>
                      <a:pt x="43" y="42"/>
                    </a:cubicBezTo>
                    <a:cubicBezTo>
                      <a:pt x="44" y="41"/>
                      <a:pt x="44" y="38"/>
                      <a:pt x="43" y="37"/>
                    </a:cubicBezTo>
                    <a:cubicBezTo>
                      <a:pt x="42" y="36"/>
                      <a:pt x="41" y="34"/>
                      <a:pt x="42" y="33"/>
                    </a:cubicBezTo>
                    <a:cubicBezTo>
                      <a:pt x="42" y="32"/>
                      <a:pt x="45" y="29"/>
                      <a:pt x="46" y="29"/>
                    </a:cubicBezTo>
                    <a:close/>
                    <a:moveTo>
                      <a:pt x="25" y="37"/>
                    </a:moveTo>
                    <a:cubicBezTo>
                      <a:pt x="18" y="37"/>
                      <a:pt x="12" y="32"/>
                      <a:pt x="12" y="25"/>
                    </a:cubicBezTo>
                    <a:cubicBezTo>
                      <a:pt x="12" y="18"/>
                      <a:pt x="18" y="12"/>
                      <a:pt x="25" y="12"/>
                    </a:cubicBezTo>
                    <a:cubicBezTo>
                      <a:pt x="32" y="12"/>
                      <a:pt x="37" y="18"/>
                      <a:pt x="37" y="25"/>
                    </a:cubicBezTo>
                    <a:cubicBezTo>
                      <a:pt x="37" y="32"/>
                      <a:pt x="32" y="37"/>
                      <a:pt x="25" y="3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725" name="Freeform 26"/>
              <p:cNvSpPr>
                <a:spLocks noEditPoints="1"/>
              </p:cNvSpPr>
              <p:nvPr/>
            </p:nvSpPr>
            <p:spPr bwMode="auto">
              <a:xfrm>
                <a:off x="4957763" y="3419475"/>
                <a:ext cx="146050" cy="146050"/>
              </a:xfrm>
              <a:custGeom>
                <a:avLst/>
                <a:gdLst>
                  <a:gd name="T0" fmla="*/ 37 w 39"/>
                  <a:gd name="T1" fmla="*/ 23 h 39"/>
                  <a:gd name="T2" fmla="*/ 39 w 39"/>
                  <a:gd name="T3" fmla="*/ 20 h 39"/>
                  <a:gd name="T4" fmla="*/ 37 w 39"/>
                  <a:gd name="T5" fmla="*/ 16 h 39"/>
                  <a:gd name="T6" fmla="*/ 33 w 39"/>
                  <a:gd name="T7" fmla="*/ 15 h 39"/>
                  <a:gd name="T8" fmla="*/ 34 w 39"/>
                  <a:gd name="T9" fmla="*/ 10 h 39"/>
                  <a:gd name="T10" fmla="*/ 34 w 39"/>
                  <a:gd name="T11" fmla="*/ 6 h 39"/>
                  <a:gd name="T12" fmla="*/ 29 w 39"/>
                  <a:gd name="T13" fmla="*/ 6 h 39"/>
                  <a:gd name="T14" fmla="*/ 26 w 39"/>
                  <a:gd name="T15" fmla="*/ 7 h 39"/>
                  <a:gd name="T16" fmla="*/ 23 w 39"/>
                  <a:gd name="T17" fmla="*/ 3 h 39"/>
                  <a:gd name="T18" fmla="*/ 20 w 39"/>
                  <a:gd name="T19" fmla="*/ 0 h 39"/>
                  <a:gd name="T20" fmla="*/ 16 w 39"/>
                  <a:gd name="T21" fmla="*/ 3 h 39"/>
                  <a:gd name="T22" fmla="*/ 15 w 39"/>
                  <a:gd name="T23" fmla="*/ 6 h 39"/>
                  <a:gd name="T24" fmla="*/ 10 w 39"/>
                  <a:gd name="T25" fmla="*/ 6 h 39"/>
                  <a:gd name="T26" fmla="*/ 6 w 39"/>
                  <a:gd name="T27" fmla="*/ 6 h 39"/>
                  <a:gd name="T28" fmla="*/ 6 w 39"/>
                  <a:gd name="T29" fmla="*/ 10 h 39"/>
                  <a:gd name="T30" fmla="*/ 7 w 39"/>
                  <a:gd name="T31" fmla="*/ 14 h 39"/>
                  <a:gd name="T32" fmla="*/ 3 w 39"/>
                  <a:gd name="T33" fmla="*/ 16 h 39"/>
                  <a:gd name="T34" fmla="*/ 0 w 39"/>
                  <a:gd name="T35" fmla="*/ 20 h 39"/>
                  <a:gd name="T36" fmla="*/ 3 w 39"/>
                  <a:gd name="T37" fmla="*/ 23 h 39"/>
                  <a:gd name="T38" fmla="*/ 6 w 39"/>
                  <a:gd name="T39" fmla="*/ 25 h 39"/>
                  <a:gd name="T40" fmla="*/ 6 w 39"/>
                  <a:gd name="T41" fmla="*/ 29 h 39"/>
                  <a:gd name="T42" fmla="*/ 6 w 39"/>
                  <a:gd name="T43" fmla="*/ 34 h 39"/>
                  <a:gd name="T44" fmla="*/ 10 w 39"/>
                  <a:gd name="T45" fmla="*/ 34 h 39"/>
                  <a:gd name="T46" fmla="*/ 14 w 39"/>
                  <a:gd name="T47" fmla="*/ 33 h 39"/>
                  <a:gd name="T48" fmla="*/ 16 w 39"/>
                  <a:gd name="T49" fmla="*/ 37 h 39"/>
                  <a:gd name="T50" fmla="*/ 20 w 39"/>
                  <a:gd name="T51" fmla="*/ 39 h 39"/>
                  <a:gd name="T52" fmla="*/ 23 w 39"/>
                  <a:gd name="T53" fmla="*/ 37 h 39"/>
                  <a:gd name="T54" fmla="*/ 25 w 39"/>
                  <a:gd name="T55" fmla="*/ 34 h 39"/>
                  <a:gd name="T56" fmla="*/ 29 w 39"/>
                  <a:gd name="T57" fmla="*/ 34 h 39"/>
                  <a:gd name="T58" fmla="*/ 34 w 39"/>
                  <a:gd name="T59" fmla="*/ 34 h 39"/>
                  <a:gd name="T60" fmla="*/ 34 w 39"/>
                  <a:gd name="T61" fmla="*/ 29 h 39"/>
                  <a:gd name="T62" fmla="*/ 33 w 39"/>
                  <a:gd name="T63" fmla="*/ 26 h 39"/>
                  <a:gd name="T64" fmla="*/ 37 w 39"/>
                  <a:gd name="T65" fmla="*/ 23 h 39"/>
                  <a:gd name="T66" fmla="*/ 20 w 39"/>
                  <a:gd name="T67" fmla="*/ 30 h 39"/>
                  <a:gd name="T68" fmla="*/ 10 w 39"/>
                  <a:gd name="T69" fmla="*/ 20 h 39"/>
                  <a:gd name="T70" fmla="*/ 20 w 39"/>
                  <a:gd name="T71" fmla="*/ 10 h 39"/>
                  <a:gd name="T72" fmla="*/ 30 w 39"/>
                  <a:gd name="T73" fmla="*/ 20 h 39"/>
                  <a:gd name="T74" fmla="*/ 20 w 39"/>
                  <a:gd name="T75" fmla="*/ 3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9" h="39">
                    <a:moveTo>
                      <a:pt x="37" y="23"/>
                    </a:moveTo>
                    <a:cubicBezTo>
                      <a:pt x="38" y="23"/>
                      <a:pt x="39" y="22"/>
                      <a:pt x="39" y="20"/>
                    </a:cubicBezTo>
                    <a:cubicBezTo>
                      <a:pt x="39" y="18"/>
                      <a:pt x="38" y="16"/>
                      <a:pt x="37" y="16"/>
                    </a:cubicBezTo>
                    <a:cubicBezTo>
                      <a:pt x="35" y="16"/>
                      <a:pt x="34" y="16"/>
                      <a:pt x="33" y="15"/>
                    </a:cubicBezTo>
                    <a:cubicBezTo>
                      <a:pt x="33" y="14"/>
                      <a:pt x="33" y="11"/>
                      <a:pt x="34" y="10"/>
                    </a:cubicBezTo>
                    <a:cubicBezTo>
                      <a:pt x="35" y="9"/>
                      <a:pt x="35" y="7"/>
                      <a:pt x="34" y="6"/>
                    </a:cubicBezTo>
                    <a:cubicBezTo>
                      <a:pt x="32" y="5"/>
                      <a:pt x="30" y="5"/>
                      <a:pt x="29" y="6"/>
                    </a:cubicBezTo>
                    <a:cubicBezTo>
                      <a:pt x="28" y="7"/>
                      <a:pt x="27" y="7"/>
                      <a:pt x="26" y="7"/>
                    </a:cubicBezTo>
                    <a:cubicBezTo>
                      <a:pt x="25" y="6"/>
                      <a:pt x="23" y="4"/>
                      <a:pt x="23" y="3"/>
                    </a:cubicBezTo>
                    <a:cubicBezTo>
                      <a:pt x="23" y="2"/>
                      <a:pt x="22" y="0"/>
                      <a:pt x="20" y="0"/>
                    </a:cubicBezTo>
                    <a:cubicBezTo>
                      <a:pt x="18" y="0"/>
                      <a:pt x="16" y="2"/>
                      <a:pt x="16" y="3"/>
                    </a:cubicBezTo>
                    <a:cubicBezTo>
                      <a:pt x="16" y="4"/>
                      <a:pt x="16" y="6"/>
                      <a:pt x="15" y="6"/>
                    </a:cubicBezTo>
                    <a:cubicBezTo>
                      <a:pt x="14" y="6"/>
                      <a:pt x="11" y="7"/>
                      <a:pt x="10" y="6"/>
                    </a:cubicBezTo>
                    <a:cubicBezTo>
                      <a:pt x="9" y="5"/>
                      <a:pt x="7" y="5"/>
                      <a:pt x="6" y="6"/>
                    </a:cubicBezTo>
                    <a:cubicBezTo>
                      <a:pt x="5" y="7"/>
                      <a:pt x="4" y="9"/>
                      <a:pt x="6" y="10"/>
                    </a:cubicBezTo>
                    <a:cubicBezTo>
                      <a:pt x="7" y="11"/>
                      <a:pt x="7" y="13"/>
                      <a:pt x="7" y="14"/>
                    </a:cubicBezTo>
                    <a:cubicBezTo>
                      <a:pt x="6" y="14"/>
                      <a:pt x="4" y="16"/>
                      <a:pt x="3" y="16"/>
                    </a:cubicBezTo>
                    <a:cubicBezTo>
                      <a:pt x="2" y="16"/>
                      <a:pt x="0" y="18"/>
                      <a:pt x="0" y="20"/>
                    </a:cubicBezTo>
                    <a:cubicBezTo>
                      <a:pt x="0" y="22"/>
                      <a:pt x="2" y="23"/>
                      <a:pt x="3" y="23"/>
                    </a:cubicBezTo>
                    <a:cubicBezTo>
                      <a:pt x="4" y="23"/>
                      <a:pt x="6" y="24"/>
                      <a:pt x="6" y="25"/>
                    </a:cubicBezTo>
                    <a:cubicBezTo>
                      <a:pt x="6" y="25"/>
                      <a:pt x="7" y="28"/>
                      <a:pt x="6" y="29"/>
                    </a:cubicBezTo>
                    <a:cubicBezTo>
                      <a:pt x="4" y="30"/>
                      <a:pt x="5" y="32"/>
                      <a:pt x="6" y="34"/>
                    </a:cubicBezTo>
                    <a:cubicBezTo>
                      <a:pt x="7" y="35"/>
                      <a:pt x="9" y="35"/>
                      <a:pt x="10" y="34"/>
                    </a:cubicBezTo>
                    <a:cubicBezTo>
                      <a:pt x="11" y="33"/>
                      <a:pt x="13" y="33"/>
                      <a:pt x="14" y="33"/>
                    </a:cubicBezTo>
                    <a:cubicBezTo>
                      <a:pt x="14" y="33"/>
                      <a:pt x="16" y="35"/>
                      <a:pt x="16" y="37"/>
                    </a:cubicBezTo>
                    <a:cubicBezTo>
                      <a:pt x="16" y="38"/>
                      <a:pt x="18" y="39"/>
                      <a:pt x="20" y="39"/>
                    </a:cubicBezTo>
                    <a:cubicBezTo>
                      <a:pt x="22" y="39"/>
                      <a:pt x="23" y="38"/>
                      <a:pt x="23" y="37"/>
                    </a:cubicBezTo>
                    <a:cubicBezTo>
                      <a:pt x="23" y="35"/>
                      <a:pt x="24" y="34"/>
                      <a:pt x="25" y="34"/>
                    </a:cubicBezTo>
                    <a:cubicBezTo>
                      <a:pt x="25" y="33"/>
                      <a:pt x="28" y="33"/>
                      <a:pt x="29" y="34"/>
                    </a:cubicBezTo>
                    <a:cubicBezTo>
                      <a:pt x="30" y="35"/>
                      <a:pt x="32" y="35"/>
                      <a:pt x="34" y="34"/>
                    </a:cubicBezTo>
                    <a:cubicBezTo>
                      <a:pt x="35" y="32"/>
                      <a:pt x="35" y="30"/>
                      <a:pt x="34" y="29"/>
                    </a:cubicBezTo>
                    <a:cubicBezTo>
                      <a:pt x="33" y="28"/>
                      <a:pt x="33" y="27"/>
                      <a:pt x="33" y="26"/>
                    </a:cubicBezTo>
                    <a:cubicBezTo>
                      <a:pt x="33" y="25"/>
                      <a:pt x="35" y="23"/>
                      <a:pt x="37" y="23"/>
                    </a:cubicBezTo>
                    <a:close/>
                    <a:moveTo>
                      <a:pt x="20" y="30"/>
                    </a:moveTo>
                    <a:cubicBezTo>
                      <a:pt x="14" y="30"/>
                      <a:pt x="10" y="25"/>
                      <a:pt x="10" y="20"/>
                    </a:cubicBezTo>
                    <a:cubicBezTo>
                      <a:pt x="10" y="14"/>
                      <a:pt x="14" y="10"/>
                      <a:pt x="20" y="10"/>
                    </a:cubicBezTo>
                    <a:cubicBezTo>
                      <a:pt x="25" y="10"/>
                      <a:pt x="30" y="14"/>
                      <a:pt x="30" y="20"/>
                    </a:cubicBezTo>
                    <a:cubicBezTo>
                      <a:pt x="30" y="25"/>
                      <a:pt x="25" y="30"/>
                      <a:pt x="20" y="3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726" name="Freeform 27"/>
              <p:cNvSpPr/>
              <p:nvPr/>
            </p:nvSpPr>
            <p:spPr bwMode="auto">
              <a:xfrm>
                <a:off x="6985001" y="3208338"/>
                <a:ext cx="407988" cy="357188"/>
              </a:xfrm>
              <a:custGeom>
                <a:avLst/>
                <a:gdLst>
                  <a:gd name="T0" fmla="*/ 98 w 109"/>
                  <a:gd name="T1" fmla="*/ 73 h 95"/>
                  <a:gd name="T2" fmla="*/ 71 w 109"/>
                  <a:gd name="T3" fmla="*/ 61 h 95"/>
                  <a:gd name="T4" fmla="*/ 73 w 109"/>
                  <a:gd name="T5" fmla="*/ 55 h 95"/>
                  <a:gd name="T6" fmla="*/ 75 w 109"/>
                  <a:gd name="T7" fmla="*/ 48 h 95"/>
                  <a:gd name="T8" fmla="*/ 77 w 109"/>
                  <a:gd name="T9" fmla="*/ 48 h 95"/>
                  <a:gd name="T10" fmla="*/ 80 w 109"/>
                  <a:gd name="T11" fmla="*/ 36 h 95"/>
                  <a:gd name="T12" fmla="*/ 77 w 109"/>
                  <a:gd name="T13" fmla="*/ 33 h 95"/>
                  <a:gd name="T14" fmla="*/ 76 w 109"/>
                  <a:gd name="T15" fmla="*/ 18 h 95"/>
                  <a:gd name="T16" fmla="*/ 78 w 109"/>
                  <a:gd name="T17" fmla="*/ 18 h 95"/>
                  <a:gd name="T18" fmla="*/ 67 w 109"/>
                  <a:gd name="T19" fmla="*/ 5 h 95"/>
                  <a:gd name="T20" fmla="*/ 55 w 109"/>
                  <a:gd name="T21" fmla="*/ 2 h 95"/>
                  <a:gd name="T22" fmla="*/ 52 w 109"/>
                  <a:gd name="T23" fmla="*/ 2 h 95"/>
                  <a:gd name="T24" fmla="*/ 51 w 109"/>
                  <a:gd name="T25" fmla="*/ 2 h 95"/>
                  <a:gd name="T26" fmla="*/ 32 w 109"/>
                  <a:gd name="T27" fmla="*/ 33 h 95"/>
                  <a:gd name="T28" fmla="*/ 30 w 109"/>
                  <a:gd name="T29" fmla="*/ 36 h 95"/>
                  <a:gd name="T30" fmla="*/ 32 w 109"/>
                  <a:gd name="T31" fmla="*/ 48 h 95"/>
                  <a:gd name="T32" fmla="*/ 35 w 109"/>
                  <a:gd name="T33" fmla="*/ 48 h 95"/>
                  <a:gd name="T34" fmla="*/ 36 w 109"/>
                  <a:gd name="T35" fmla="*/ 55 h 95"/>
                  <a:gd name="T36" fmla="*/ 39 w 109"/>
                  <a:gd name="T37" fmla="*/ 61 h 95"/>
                  <a:gd name="T38" fmla="*/ 12 w 109"/>
                  <a:gd name="T39" fmla="*/ 73 h 95"/>
                  <a:gd name="T40" fmla="*/ 2 w 109"/>
                  <a:gd name="T41" fmla="*/ 95 h 95"/>
                  <a:gd name="T42" fmla="*/ 55 w 109"/>
                  <a:gd name="T43" fmla="*/ 95 h 95"/>
                  <a:gd name="T44" fmla="*/ 107 w 109"/>
                  <a:gd name="T45" fmla="*/ 95 h 95"/>
                  <a:gd name="T46" fmla="*/ 98 w 109"/>
                  <a:gd name="T47" fmla="*/ 73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9" h="95">
                    <a:moveTo>
                      <a:pt x="98" y="73"/>
                    </a:moveTo>
                    <a:cubicBezTo>
                      <a:pt x="86" y="70"/>
                      <a:pt x="73" y="70"/>
                      <a:pt x="71" y="61"/>
                    </a:cubicBezTo>
                    <a:cubicBezTo>
                      <a:pt x="71" y="61"/>
                      <a:pt x="72" y="59"/>
                      <a:pt x="73" y="55"/>
                    </a:cubicBezTo>
                    <a:cubicBezTo>
                      <a:pt x="74" y="52"/>
                      <a:pt x="75" y="48"/>
                      <a:pt x="75" y="48"/>
                    </a:cubicBezTo>
                    <a:cubicBezTo>
                      <a:pt x="75" y="48"/>
                      <a:pt x="76" y="51"/>
                      <a:pt x="77" y="48"/>
                    </a:cubicBezTo>
                    <a:cubicBezTo>
                      <a:pt x="78" y="45"/>
                      <a:pt x="80" y="38"/>
                      <a:pt x="80" y="36"/>
                    </a:cubicBezTo>
                    <a:cubicBezTo>
                      <a:pt x="80" y="33"/>
                      <a:pt x="77" y="33"/>
                      <a:pt x="77" y="33"/>
                    </a:cubicBezTo>
                    <a:cubicBezTo>
                      <a:pt x="77" y="33"/>
                      <a:pt x="78" y="26"/>
                      <a:pt x="76" y="18"/>
                    </a:cubicBezTo>
                    <a:cubicBezTo>
                      <a:pt x="77" y="18"/>
                      <a:pt x="78" y="18"/>
                      <a:pt x="78" y="18"/>
                    </a:cubicBezTo>
                    <a:cubicBezTo>
                      <a:pt x="75" y="13"/>
                      <a:pt x="76" y="8"/>
                      <a:pt x="67" y="5"/>
                    </a:cubicBezTo>
                    <a:cubicBezTo>
                      <a:pt x="64" y="3"/>
                      <a:pt x="60" y="2"/>
                      <a:pt x="55" y="2"/>
                    </a:cubicBezTo>
                    <a:cubicBezTo>
                      <a:pt x="54" y="2"/>
                      <a:pt x="53" y="2"/>
                      <a:pt x="52" y="2"/>
                    </a:cubicBezTo>
                    <a:cubicBezTo>
                      <a:pt x="51" y="2"/>
                      <a:pt x="51" y="2"/>
                      <a:pt x="51" y="2"/>
                    </a:cubicBezTo>
                    <a:cubicBezTo>
                      <a:pt x="25" y="0"/>
                      <a:pt x="32" y="33"/>
                      <a:pt x="32" y="33"/>
                    </a:cubicBezTo>
                    <a:cubicBezTo>
                      <a:pt x="32" y="33"/>
                      <a:pt x="30" y="33"/>
                      <a:pt x="30" y="36"/>
                    </a:cubicBezTo>
                    <a:cubicBezTo>
                      <a:pt x="30" y="38"/>
                      <a:pt x="31" y="45"/>
                      <a:pt x="32" y="48"/>
                    </a:cubicBezTo>
                    <a:cubicBezTo>
                      <a:pt x="33" y="51"/>
                      <a:pt x="35" y="48"/>
                      <a:pt x="35" y="48"/>
                    </a:cubicBezTo>
                    <a:cubicBezTo>
                      <a:pt x="35" y="48"/>
                      <a:pt x="35" y="52"/>
                      <a:pt x="36" y="55"/>
                    </a:cubicBezTo>
                    <a:cubicBezTo>
                      <a:pt x="37" y="58"/>
                      <a:pt x="39" y="61"/>
                      <a:pt x="39" y="61"/>
                    </a:cubicBezTo>
                    <a:cubicBezTo>
                      <a:pt x="36" y="70"/>
                      <a:pt x="23" y="70"/>
                      <a:pt x="12" y="73"/>
                    </a:cubicBezTo>
                    <a:cubicBezTo>
                      <a:pt x="0" y="77"/>
                      <a:pt x="2" y="95"/>
                      <a:pt x="2" y="95"/>
                    </a:cubicBezTo>
                    <a:cubicBezTo>
                      <a:pt x="55" y="95"/>
                      <a:pt x="55" y="95"/>
                      <a:pt x="55" y="95"/>
                    </a:cubicBezTo>
                    <a:cubicBezTo>
                      <a:pt x="107" y="95"/>
                      <a:pt x="107" y="95"/>
                      <a:pt x="107" y="95"/>
                    </a:cubicBezTo>
                    <a:cubicBezTo>
                      <a:pt x="107" y="95"/>
                      <a:pt x="109" y="77"/>
                      <a:pt x="98" y="7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727" name="Freeform 28"/>
              <p:cNvSpPr>
                <a:spLocks noEditPoints="1"/>
              </p:cNvSpPr>
              <p:nvPr/>
            </p:nvSpPr>
            <p:spPr bwMode="auto">
              <a:xfrm>
                <a:off x="2439988" y="3186113"/>
                <a:ext cx="176213" cy="379413"/>
              </a:xfrm>
              <a:custGeom>
                <a:avLst/>
                <a:gdLst>
                  <a:gd name="T0" fmla="*/ 47 w 47"/>
                  <a:gd name="T1" fmla="*/ 32 h 101"/>
                  <a:gd name="T2" fmla="*/ 47 w 47"/>
                  <a:gd name="T3" fmla="*/ 8 h 101"/>
                  <a:gd name="T4" fmla="*/ 39 w 47"/>
                  <a:gd name="T5" fmla="*/ 0 h 101"/>
                  <a:gd name="T6" fmla="*/ 8 w 47"/>
                  <a:gd name="T7" fmla="*/ 0 h 101"/>
                  <a:gd name="T8" fmla="*/ 0 w 47"/>
                  <a:gd name="T9" fmla="*/ 8 h 101"/>
                  <a:gd name="T10" fmla="*/ 0 w 47"/>
                  <a:gd name="T11" fmla="*/ 93 h 101"/>
                  <a:gd name="T12" fmla="*/ 8 w 47"/>
                  <a:gd name="T13" fmla="*/ 101 h 101"/>
                  <a:gd name="T14" fmla="*/ 39 w 47"/>
                  <a:gd name="T15" fmla="*/ 101 h 101"/>
                  <a:gd name="T16" fmla="*/ 47 w 47"/>
                  <a:gd name="T17" fmla="*/ 93 h 101"/>
                  <a:gd name="T18" fmla="*/ 47 w 47"/>
                  <a:gd name="T19" fmla="*/ 92 h 101"/>
                  <a:gd name="T20" fmla="*/ 43 w 47"/>
                  <a:gd name="T21" fmla="*/ 90 h 101"/>
                  <a:gd name="T22" fmla="*/ 34 w 47"/>
                  <a:gd name="T23" fmla="*/ 86 h 101"/>
                  <a:gd name="T24" fmla="*/ 3 w 47"/>
                  <a:gd name="T25" fmla="*/ 86 h 101"/>
                  <a:gd name="T26" fmla="*/ 3 w 47"/>
                  <a:gd name="T27" fmla="*/ 8 h 101"/>
                  <a:gd name="T28" fmla="*/ 44 w 47"/>
                  <a:gd name="T29" fmla="*/ 8 h 101"/>
                  <a:gd name="T30" fmla="*/ 44 w 47"/>
                  <a:gd name="T31" fmla="*/ 33 h 101"/>
                  <a:gd name="T32" fmla="*/ 47 w 47"/>
                  <a:gd name="T33" fmla="*/ 32 h 101"/>
                  <a:gd name="T34" fmla="*/ 22 w 47"/>
                  <a:gd name="T35" fmla="*/ 92 h 101"/>
                  <a:gd name="T36" fmla="*/ 25 w 47"/>
                  <a:gd name="T37" fmla="*/ 92 h 101"/>
                  <a:gd name="T38" fmla="*/ 28 w 47"/>
                  <a:gd name="T39" fmla="*/ 93 h 101"/>
                  <a:gd name="T40" fmla="*/ 25 w 47"/>
                  <a:gd name="T41" fmla="*/ 95 h 101"/>
                  <a:gd name="T42" fmla="*/ 22 w 47"/>
                  <a:gd name="T43" fmla="*/ 95 h 101"/>
                  <a:gd name="T44" fmla="*/ 19 w 47"/>
                  <a:gd name="T45" fmla="*/ 93 h 101"/>
                  <a:gd name="T46" fmla="*/ 22 w 47"/>
                  <a:gd name="T47" fmla="*/ 92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7" h="101">
                    <a:moveTo>
                      <a:pt x="47" y="32"/>
                    </a:moveTo>
                    <a:cubicBezTo>
                      <a:pt x="47" y="8"/>
                      <a:pt x="47" y="8"/>
                      <a:pt x="47" y="8"/>
                    </a:cubicBezTo>
                    <a:cubicBezTo>
                      <a:pt x="47" y="4"/>
                      <a:pt x="43" y="0"/>
                      <a:pt x="39" y="0"/>
                    </a:cubicBezTo>
                    <a:cubicBezTo>
                      <a:pt x="8" y="0"/>
                      <a:pt x="8" y="0"/>
                      <a:pt x="8" y="0"/>
                    </a:cubicBezTo>
                    <a:cubicBezTo>
                      <a:pt x="4" y="0"/>
                      <a:pt x="0" y="4"/>
                      <a:pt x="0" y="8"/>
                    </a:cubicBezTo>
                    <a:cubicBezTo>
                      <a:pt x="0" y="93"/>
                      <a:pt x="0" y="93"/>
                      <a:pt x="0" y="93"/>
                    </a:cubicBezTo>
                    <a:cubicBezTo>
                      <a:pt x="0" y="98"/>
                      <a:pt x="4" y="101"/>
                      <a:pt x="8" y="101"/>
                    </a:cubicBezTo>
                    <a:cubicBezTo>
                      <a:pt x="39" y="101"/>
                      <a:pt x="39" y="101"/>
                      <a:pt x="39" y="101"/>
                    </a:cubicBezTo>
                    <a:cubicBezTo>
                      <a:pt x="43" y="101"/>
                      <a:pt x="47" y="98"/>
                      <a:pt x="47" y="93"/>
                    </a:cubicBezTo>
                    <a:cubicBezTo>
                      <a:pt x="47" y="92"/>
                      <a:pt x="47" y="92"/>
                      <a:pt x="47" y="92"/>
                    </a:cubicBezTo>
                    <a:cubicBezTo>
                      <a:pt x="46" y="92"/>
                      <a:pt x="44" y="91"/>
                      <a:pt x="43" y="90"/>
                    </a:cubicBezTo>
                    <a:cubicBezTo>
                      <a:pt x="40" y="88"/>
                      <a:pt x="37" y="87"/>
                      <a:pt x="34" y="86"/>
                    </a:cubicBezTo>
                    <a:cubicBezTo>
                      <a:pt x="3" y="86"/>
                      <a:pt x="3" y="86"/>
                      <a:pt x="3" y="86"/>
                    </a:cubicBezTo>
                    <a:cubicBezTo>
                      <a:pt x="3" y="8"/>
                      <a:pt x="3" y="8"/>
                      <a:pt x="3" y="8"/>
                    </a:cubicBezTo>
                    <a:cubicBezTo>
                      <a:pt x="44" y="8"/>
                      <a:pt x="44" y="8"/>
                      <a:pt x="44" y="8"/>
                    </a:cubicBezTo>
                    <a:cubicBezTo>
                      <a:pt x="44" y="33"/>
                      <a:pt x="44" y="33"/>
                      <a:pt x="44" y="33"/>
                    </a:cubicBezTo>
                    <a:cubicBezTo>
                      <a:pt x="45" y="32"/>
                      <a:pt x="46" y="32"/>
                      <a:pt x="47" y="32"/>
                    </a:cubicBezTo>
                    <a:close/>
                    <a:moveTo>
                      <a:pt x="22" y="92"/>
                    </a:moveTo>
                    <a:cubicBezTo>
                      <a:pt x="25" y="92"/>
                      <a:pt x="25" y="92"/>
                      <a:pt x="25" y="92"/>
                    </a:cubicBezTo>
                    <a:cubicBezTo>
                      <a:pt x="27" y="92"/>
                      <a:pt x="28" y="93"/>
                      <a:pt x="28" y="93"/>
                    </a:cubicBezTo>
                    <a:cubicBezTo>
                      <a:pt x="28" y="94"/>
                      <a:pt x="27" y="95"/>
                      <a:pt x="25" y="95"/>
                    </a:cubicBezTo>
                    <a:cubicBezTo>
                      <a:pt x="22" y="95"/>
                      <a:pt x="22" y="95"/>
                      <a:pt x="22" y="95"/>
                    </a:cubicBezTo>
                    <a:cubicBezTo>
                      <a:pt x="20" y="95"/>
                      <a:pt x="19" y="94"/>
                      <a:pt x="19" y="93"/>
                    </a:cubicBezTo>
                    <a:cubicBezTo>
                      <a:pt x="19" y="93"/>
                      <a:pt x="20" y="92"/>
                      <a:pt x="22" y="9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728" name="Freeform 29"/>
              <p:cNvSpPr/>
              <p:nvPr/>
            </p:nvSpPr>
            <p:spPr bwMode="auto">
              <a:xfrm>
                <a:off x="2511426" y="3254375"/>
                <a:ext cx="90488" cy="88900"/>
              </a:xfrm>
              <a:custGeom>
                <a:avLst/>
                <a:gdLst>
                  <a:gd name="T0" fmla="*/ 9 w 24"/>
                  <a:gd name="T1" fmla="*/ 24 h 24"/>
                  <a:gd name="T2" fmla="*/ 8 w 24"/>
                  <a:gd name="T3" fmla="*/ 20 h 24"/>
                  <a:gd name="T4" fmla="*/ 3 w 24"/>
                  <a:gd name="T5" fmla="*/ 12 h 24"/>
                  <a:gd name="T6" fmla="*/ 12 w 24"/>
                  <a:gd name="T7" fmla="*/ 3 h 24"/>
                  <a:gd name="T8" fmla="*/ 21 w 24"/>
                  <a:gd name="T9" fmla="*/ 12 h 24"/>
                  <a:gd name="T10" fmla="*/ 21 w 24"/>
                  <a:gd name="T11" fmla="*/ 14 h 24"/>
                  <a:gd name="T12" fmla="*/ 23 w 24"/>
                  <a:gd name="T13" fmla="*/ 18 h 24"/>
                  <a:gd name="T14" fmla="*/ 24 w 24"/>
                  <a:gd name="T15" fmla="*/ 12 h 24"/>
                  <a:gd name="T16" fmla="*/ 12 w 24"/>
                  <a:gd name="T17" fmla="*/ 0 h 24"/>
                  <a:gd name="T18" fmla="*/ 0 w 24"/>
                  <a:gd name="T19" fmla="*/ 12 h 24"/>
                  <a:gd name="T20" fmla="*/ 9 w 24"/>
                  <a:gd name="T21"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24">
                    <a:moveTo>
                      <a:pt x="9" y="24"/>
                    </a:moveTo>
                    <a:cubicBezTo>
                      <a:pt x="8" y="20"/>
                      <a:pt x="8" y="20"/>
                      <a:pt x="8" y="20"/>
                    </a:cubicBezTo>
                    <a:cubicBezTo>
                      <a:pt x="5" y="18"/>
                      <a:pt x="3" y="16"/>
                      <a:pt x="3" y="12"/>
                    </a:cubicBezTo>
                    <a:cubicBezTo>
                      <a:pt x="3" y="7"/>
                      <a:pt x="7" y="3"/>
                      <a:pt x="12" y="3"/>
                    </a:cubicBezTo>
                    <a:cubicBezTo>
                      <a:pt x="17" y="3"/>
                      <a:pt x="21" y="7"/>
                      <a:pt x="21" y="12"/>
                    </a:cubicBezTo>
                    <a:cubicBezTo>
                      <a:pt x="21" y="13"/>
                      <a:pt x="21" y="14"/>
                      <a:pt x="21" y="14"/>
                    </a:cubicBezTo>
                    <a:cubicBezTo>
                      <a:pt x="23" y="18"/>
                      <a:pt x="23" y="18"/>
                      <a:pt x="23" y="18"/>
                    </a:cubicBezTo>
                    <a:cubicBezTo>
                      <a:pt x="24" y="16"/>
                      <a:pt x="24" y="14"/>
                      <a:pt x="24" y="12"/>
                    </a:cubicBezTo>
                    <a:cubicBezTo>
                      <a:pt x="24" y="6"/>
                      <a:pt x="19" y="0"/>
                      <a:pt x="12" y="0"/>
                    </a:cubicBezTo>
                    <a:cubicBezTo>
                      <a:pt x="6" y="0"/>
                      <a:pt x="0" y="6"/>
                      <a:pt x="0" y="12"/>
                    </a:cubicBezTo>
                    <a:cubicBezTo>
                      <a:pt x="0" y="18"/>
                      <a:pt x="4" y="23"/>
                      <a:pt x="9" y="2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729" name="Freeform 30"/>
              <p:cNvSpPr/>
              <p:nvPr/>
            </p:nvSpPr>
            <p:spPr bwMode="auto">
              <a:xfrm>
                <a:off x="2527301" y="3271838"/>
                <a:ext cx="242888" cy="296863"/>
              </a:xfrm>
              <a:custGeom>
                <a:avLst/>
                <a:gdLst>
                  <a:gd name="T0" fmla="*/ 4 w 65"/>
                  <a:gd name="T1" fmla="*/ 10 h 79"/>
                  <a:gd name="T2" fmla="*/ 13 w 65"/>
                  <a:gd name="T3" fmla="*/ 6 h 79"/>
                  <a:gd name="T4" fmla="*/ 26 w 65"/>
                  <a:gd name="T5" fmla="*/ 34 h 79"/>
                  <a:gd name="T6" fmla="*/ 19 w 65"/>
                  <a:gd name="T7" fmla="*/ 20 h 79"/>
                  <a:gd name="T8" fmla="*/ 29 w 65"/>
                  <a:gd name="T9" fmla="*/ 15 h 79"/>
                  <a:gd name="T10" fmla="*/ 37 w 65"/>
                  <a:gd name="T11" fmla="*/ 33 h 79"/>
                  <a:gd name="T12" fmla="*/ 30 w 65"/>
                  <a:gd name="T13" fmla="*/ 18 h 79"/>
                  <a:gd name="T14" fmla="*/ 41 w 65"/>
                  <a:gd name="T15" fmla="*/ 16 h 79"/>
                  <a:gd name="T16" fmla="*/ 48 w 65"/>
                  <a:gd name="T17" fmla="*/ 30 h 79"/>
                  <a:gd name="T18" fmla="*/ 44 w 65"/>
                  <a:gd name="T19" fmla="*/ 21 h 79"/>
                  <a:gd name="T20" fmla="*/ 54 w 65"/>
                  <a:gd name="T21" fmla="*/ 19 h 79"/>
                  <a:gd name="T22" fmla="*/ 63 w 65"/>
                  <a:gd name="T23" fmla="*/ 44 h 79"/>
                  <a:gd name="T24" fmla="*/ 62 w 65"/>
                  <a:gd name="T25" fmla="*/ 68 h 79"/>
                  <a:gd name="T26" fmla="*/ 41 w 65"/>
                  <a:gd name="T27" fmla="*/ 78 h 79"/>
                  <a:gd name="T28" fmla="*/ 22 w 65"/>
                  <a:gd name="T29" fmla="*/ 63 h 79"/>
                  <a:gd name="T30" fmla="*/ 1 w 65"/>
                  <a:gd name="T31" fmla="*/ 49 h 79"/>
                  <a:gd name="T32" fmla="*/ 4 w 65"/>
                  <a:gd name="T33" fmla="*/ 42 h 79"/>
                  <a:gd name="T34" fmla="*/ 20 w 65"/>
                  <a:gd name="T35" fmla="*/ 46 h 79"/>
                  <a:gd name="T36" fmla="*/ 18 w 65"/>
                  <a:gd name="T37" fmla="*/ 41 h 79"/>
                  <a:gd name="T38" fmla="*/ 4 w 65"/>
                  <a:gd name="T39" fmla="*/ 1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5" h="79">
                    <a:moveTo>
                      <a:pt x="4" y="10"/>
                    </a:moveTo>
                    <a:cubicBezTo>
                      <a:pt x="1" y="4"/>
                      <a:pt x="10" y="0"/>
                      <a:pt x="13" y="6"/>
                    </a:cubicBezTo>
                    <a:cubicBezTo>
                      <a:pt x="15" y="10"/>
                      <a:pt x="26" y="34"/>
                      <a:pt x="26" y="34"/>
                    </a:cubicBezTo>
                    <a:cubicBezTo>
                      <a:pt x="26" y="34"/>
                      <a:pt x="22" y="24"/>
                      <a:pt x="19" y="20"/>
                    </a:cubicBezTo>
                    <a:cubicBezTo>
                      <a:pt x="17" y="15"/>
                      <a:pt x="26" y="11"/>
                      <a:pt x="29" y="15"/>
                    </a:cubicBezTo>
                    <a:cubicBezTo>
                      <a:pt x="31" y="20"/>
                      <a:pt x="37" y="33"/>
                      <a:pt x="37" y="33"/>
                    </a:cubicBezTo>
                    <a:cubicBezTo>
                      <a:pt x="37" y="33"/>
                      <a:pt x="32" y="23"/>
                      <a:pt x="30" y="18"/>
                    </a:cubicBezTo>
                    <a:cubicBezTo>
                      <a:pt x="28" y="13"/>
                      <a:pt x="39" y="11"/>
                      <a:pt x="41" y="16"/>
                    </a:cubicBezTo>
                    <a:cubicBezTo>
                      <a:pt x="44" y="21"/>
                      <a:pt x="48" y="30"/>
                      <a:pt x="48" y="30"/>
                    </a:cubicBezTo>
                    <a:cubicBezTo>
                      <a:pt x="48" y="30"/>
                      <a:pt x="46" y="25"/>
                      <a:pt x="44" y="21"/>
                    </a:cubicBezTo>
                    <a:cubicBezTo>
                      <a:pt x="41" y="16"/>
                      <a:pt x="52" y="14"/>
                      <a:pt x="54" y="19"/>
                    </a:cubicBezTo>
                    <a:cubicBezTo>
                      <a:pt x="56" y="23"/>
                      <a:pt x="63" y="38"/>
                      <a:pt x="63" y="44"/>
                    </a:cubicBezTo>
                    <a:cubicBezTo>
                      <a:pt x="63" y="50"/>
                      <a:pt x="65" y="67"/>
                      <a:pt x="62" y="68"/>
                    </a:cubicBezTo>
                    <a:cubicBezTo>
                      <a:pt x="60" y="69"/>
                      <a:pt x="43" y="77"/>
                      <a:pt x="41" y="78"/>
                    </a:cubicBezTo>
                    <a:cubicBezTo>
                      <a:pt x="38" y="79"/>
                      <a:pt x="37" y="70"/>
                      <a:pt x="22" y="63"/>
                    </a:cubicBezTo>
                    <a:cubicBezTo>
                      <a:pt x="4" y="54"/>
                      <a:pt x="2" y="52"/>
                      <a:pt x="1" y="49"/>
                    </a:cubicBezTo>
                    <a:cubicBezTo>
                      <a:pt x="0" y="47"/>
                      <a:pt x="1" y="43"/>
                      <a:pt x="4" y="42"/>
                    </a:cubicBezTo>
                    <a:cubicBezTo>
                      <a:pt x="6" y="41"/>
                      <a:pt x="23" y="51"/>
                      <a:pt x="20" y="46"/>
                    </a:cubicBezTo>
                    <a:cubicBezTo>
                      <a:pt x="18" y="41"/>
                      <a:pt x="18" y="41"/>
                      <a:pt x="18" y="41"/>
                    </a:cubicBezTo>
                    <a:cubicBezTo>
                      <a:pt x="18" y="41"/>
                      <a:pt x="6" y="15"/>
                      <a:pt x="4" y="1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16" name="Freeform 18"/>
              <p:cNvSpPr/>
              <p:nvPr/>
            </p:nvSpPr>
            <p:spPr bwMode="auto">
              <a:xfrm>
                <a:off x="8762049" y="3068637"/>
                <a:ext cx="2513013" cy="1219200"/>
              </a:xfrm>
              <a:custGeom>
                <a:avLst/>
                <a:gdLst>
                  <a:gd name="T0" fmla="*/ 1318 w 1583"/>
                  <a:gd name="T1" fmla="*/ 768 h 768"/>
                  <a:gd name="T2" fmla="*/ 0 w 1583"/>
                  <a:gd name="T3" fmla="*/ 768 h 768"/>
                  <a:gd name="T4" fmla="*/ 264 w 1583"/>
                  <a:gd name="T5" fmla="*/ 385 h 768"/>
                  <a:gd name="T6" fmla="*/ 0 w 1583"/>
                  <a:gd name="T7" fmla="*/ 0 h 768"/>
                  <a:gd name="T8" fmla="*/ 1318 w 1583"/>
                  <a:gd name="T9" fmla="*/ 0 h 768"/>
                  <a:gd name="T10" fmla="*/ 1583 w 1583"/>
                  <a:gd name="T11" fmla="*/ 385 h 768"/>
                  <a:gd name="T12" fmla="*/ 1318 w 1583"/>
                  <a:gd name="T13" fmla="*/ 768 h 768"/>
                </a:gdLst>
                <a:ahLst/>
                <a:cxnLst>
                  <a:cxn ang="0">
                    <a:pos x="T0" y="T1"/>
                  </a:cxn>
                  <a:cxn ang="0">
                    <a:pos x="T2" y="T3"/>
                  </a:cxn>
                  <a:cxn ang="0">
                    <a:pos x="T4" y="T5"/>
                  </a:cxn>
                  <a:cxn ang="0">
                    <a:pos x="T6" y="T7"/>
                  </a:cxn>
                  <a:cxn ang="0">
                    <a:pos x="T8" y="T9"/>
                  </a:cxn>
                  <a:cxn ang="0">
                    <a:pos x="T10" y="T11"/>
                  </a:cxn>
                  <a:cxn ang="0">
                    <a:pos x="T12" y="T13"/>
                  </a:cxn>
                </a:cxnLst>
                <a:rect l="0" t="0" r="r" b="b"/>
                <a:pathLst>
                  <a:path w="1583" h="768">
                    <a:moveTo>
                      <a:pt x="1318" y="768"/>
                    </a:moveTo>
                    <a:lnTo>
                      <a:pt x="0" y="768"/>
                    </a:lnTo>
                    <a:lnTo>
                      <a:pt x="264" y="385"/>
                    </a:lnTo>
                    <a:lnTo>
                      <a:pt x="0" y="0"/>
                    </a:lnTo>
                    <a:lnTo>
                      <a:pt x="1318" y="0"/>
                    </a:lnTo>
                    <a:lnTo>
                      <a:pt x="1583" y="385"/>
                    </a:lnTo>
                    <a:lnTo>
                      <a:pt x="1318" y="768"/>
                    </a:lnTo>
                    <a:close/>
                  </a:path>
                </a:pathLst>
              </a:custGeom>
              <a:solidFill>
                <a:schemeClr val="accent5"/>
              </a:solidFill>
              <a:ln>
                <a:noFill/>
              </a:ln>
            </p:spPr>
            <p:txBody>
              <a:bodyPr vert="horz" wrap="square" lIns="91440" tIns="45720" rIns="91440" bIns="45720" numCol="1" anchor="t" anchorCtr="0" compatLnSpc="1"/>
              <a:lstStyle/>
              <a:p>
                <a:endParaRPr lang="zh-CN" altLang="en-US">
                  <a:cs typeface="+mn-ea"/>
                  <a:sym typeface="+mn-lt"/>
                </a:endParaRPr>
              </a:p>
            </p:txBody>
          </p:sp>
          <p:sp>
            <p:nvSpPr>
              <p:cNvPr id="417" name="Freeform 19"/>
              <p:cNvSpPr/>
              <p:nvPr/>
            </p:nvSpPr>
            <p:spPr bwMode="auto">
              <a:xfrm>
                <a:off x="8762049" y="3068637"/>
                <a:ext cx="2513013" cy="1219200"/>
              </a:xfrm>
              <a:custGeom>
                <a:avLst/>
                <a:gdLst>
                  <a:gd name="T0" fmla="*/ 1318 w 1583"/>
                  <a:gd name="T1" fmla="*/ 768 h 768"/>
                  <a:gd name="T2" fmla="*/ 0 w 1583"/>
                  <a:gd name="T3" fmla="*/ 768 h 768"/>
                  <a:gd name="T4" fmla="*/ 264 w 1583"/>
                  <a:gd name="T5" fmla="*/ 385 h 768"/>
                  <a:gd name="T6" fmla="*/ 0 w 1583"/>
                  <a:gd name="T7" fmla="*/ 0 h 768"/>
                  <a:gd name="T8" fmla="*/ 1318 w 1583"/>
                  <a:gd name="T9" fmla="*/ 0 h 768"/>
                  <a:gd name="T10" fmla="*/ 1583 w 1583"/>
                  <a:gd name="T11" fmla="*/ 385 h 768"/>
                  <a:gd name="T12" fmla="*/ 1318 w 1583"/>
                  <a:gd name="T13" fmla="*/ 768 h 768"/>
                </a:gdLst>
                <a:ahLst/>
                <a:cxnLst>
                  <a:cxn ang="0">
                    <a:pos x="T0" y="T1"/>
                  </a:cxn>
                  <a:cxn ang="0">
                    <a:pos x="T2" y="T3"/>
                  </a:cxn>
                  <a:cxn ang="0">
                    <a:pos x="T4" y="T5"/>
                  </a:cxn>
                  <a:cxn ang="0">
                    <a:pos x="T6" y="T7"/>
                  </a:cxn>
                  <a:cxn ang="0">
                    <a:pos x="T8" y="T9"/>
                  </a:cxn>
                  <a:cxn ang="0">
                    <a:pos x="T10" y="T11"/>
                  </a:cxn>
                  <a:cxn ang="0">
                    <a:pos x="T12" y="T13"/>
                  </a:cxn>
                </a:cxnLst>
                <a:rect l="0" t="0" r="r" b="b"/>
                <a:pathLst>
                  <a:path w="1583" h="768">
                    <a:moveTo>
                      <a:pt x="1318" y="768"/>
                    </a:moveTo>
                    <a:lnTo>
                      <a:pt x="0" y="768"/>
                    </a:lnTo>
                    <a:lnTo>
                      <a:pt x="264" y="385"/>
                    </a:lnTo>
                    <a:lnTo>
                      <a:pt x="0" y="0"/>
                    </a:lnTo>
                    <a:lnTo>
                      <a:pt x="1318" y="0"/>
                    </a:lnTo>
                    <a:lnTo>
                      <a:pt x="1583" y="385"/>
                    </a:lnTo>
                    <a:lnTo>
                      <a:pt x="1318" y="76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18" name="Freeform 22"/>
              <p:cNvSpPr/>
              <p:nvPr/>
            </p:nvSpPr>
            <p:spPr bwMode="auto">
              <a:xfrm>
                <a:off x="8762049" y="3679825"/>
                <a:ext cx="2513013" cy="608013"/>
              </a:xfrm>
              <a:custGeom>
                <a:avLst/>
                <a:gdLst>
                  <a:gd name="T0" fmla="*/ 1583 w 1583"/>
                  <a:gd name="T1" fmla="*/ 0 h 383"/>
                  <a:gd name="T2" fmla="*/ 264 w 1583"/>
                  <a:gd name="T3" fmla="*/ 0 h 383"/>
                  <a:gd name="T4" fmla="*/ 0 w 1583"/>
                  <a:gd name="T5" fmla="*/ 383 h 383"/>
                  <a:gd name="T6" fmla="*/ 1318 w 1583"/>
                  <a:gd name="T7" fmla="*/ 383 h 383"/>
                  <a:gd name="T8" fmla="*/ 1583 w 1583"/>
                  <a:gd name="T9" fmla="*/ 0 h 383"/>
                </a:gdLst>
                <a:ahLst/>
                <a:cxnLst>
                  <a:cxn ang="0">
                    <a:pos x="T0" y="T1"/>
                  </a:cxn>
                  <a:cxn ang="0">
                    <a:pos x="T2" y="T3"/>
                  </a:cxn>
                  <a:cxn ang="0">
                    <a:pos x="T4" y="T5"/>
                  </a:cxn>
                  <a:cxn ang="0">
                    <a:pos x="T6" y="T7"/>
                  </a:cxn>
                  <a:cxn ang="0">
                    <a:pos x="T8" y="T9"/>
                  </a:cxn>
                </a:cxnLst>
                <a:rect l="0" t="0" r="r" b="b"/>
                <a:pathLst>
                  <a:path w="1583" h="383">
                    <a:moveTo>
                      <a:pt x="1583" y="0"/>
                    </a:moveTo>
                    <a:lnTo>
                      <a:pt x="264" y="0"/>
                    </a:lnTo>
                    <a:lnTo>
                      <a:pt x="0" y="383"/>
                    </a:lnTo>
                    <a:lnTo>
                      <a:pt x="1318" y="383"/>
                    </a:lnTo>
                    <a:lnTo>
                      <a:pt x="1583" y="0"/>
                    </a:lnTo>
                    <a:close/>
                  </a:path>
                </a:pathLst>
              </a:custGeom>
              <a:solidFill>
                <a:schemeClr val="accent5">
                  <a:lumMod val="60000"/>
                  <a:lumOff val="40000"/>
                </a:schemeClr>
              </a:solidFill>
              <a:ln>
                <a:noFill/>
              </a:ln>
            </p:spPr>
            <p:txBody>
              <a:bodyPr vert="horz" wrap="square" lIns="91440" tIns="45720" rIns="91440" bIns="45720" numCol="1" anchor="t" anchorCtr="0" compatLnSpc="1"/>
              <a:lstStyle/>
              <a:p>
                <a:endParaRPr lang="zh-CN" altLang="en-US">
                  <a:cs typeface="+mn-ea"/>
                  <a:sym typeface="+mn-lt"/>
                </a:endParaRPr>
              </a:p>
            </p:txBody>
          </p:sp>
          <p:sp>
            <p:nvSpPr>
              <p:cNvPr id="419" name="Freeform 23"/>
              <p:cNvSpPr/>
              <p:nvPr/>
            </p:nvSpPr>
            <p:spPr bwMode="auto">
              <a:xfrm>
                <a:off x="8762049" y="3679825"/>
                <a:ext cx="2513013" cy="608013"/>
              </a:xfrm>
              <a:custGeom>
                <a:avLst/>
                <a:gdLst>
                  <a:gd name="T0" fmla="*/ 1583 w 1583"/>
                  <a:gd name="T1" fmla="*/ 0 h 383"/>
                  <a:gd name="T2" fmla="*/ 264 w 1583"/>
                  <a:gd name="T3" fmla="*/ 0 h 383"/>
                  <a:gd name="T4" fmla="*/ 0 w 1583"/>
                  <a:gd name="T5" fmla="*/ 383 h 383"/>
                  <a:gd name="T6" fmla="*/ 1318 w 1583"/>
                  <a:gd name="T7" fmla="*/ 383 h 383"/>
                  <a:gd name="T8" fmla="*/ 1583 w 1583"/>
                  <a:gd name="T9" fmla="*/ 0 h 383"/>
                </a:gdLst>
                <a:ahLst/>
                <a:cxnLst>
                  <a:cxn ang="0">
                    <a:pos x="T0" y="T1"/>
                  </a:cxn>
                  <a:cxn ang="0">
                    <a:pos x="T2" y="T3"/>
                  </a:cxn>
                  <a:cxn ang="0">
                    <a:pos x="T4" y="T5"/>
                  </a:cxn>
                  <a:cxn ang="0">
                    <a:pos x="T6" y="T7"/>
                  </a:cxn>
                  <a:cxn ang="0">
                    <a:pos x="T8" y="T9"/>
                  </a:cxn>
                </a:cxnLst>
                <a:rect l="0" t="0" r="r" b="b"/>
                <a:pathLst>
                  <a:path w="1583" h="383">
                    <a:moveTo>
                      <a:pt x="1583" y="0"/>
                    </a:moveTo>
                    <a:lnTo>
                      <a:pt x="264" y="0"/>
                    </a:lnTo>
                    <a:lnTo>
                      <a:pt x="0" y="383"/>
                    </a:lnTo>
                    <a:lnTo>
                      <a:pt x="1318" y="383"/>
                    </a:lnTo>
                    <a:lnTo>
                      <a:pt x="158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nvGrpSpPr>
              <p:cNvPr id="424" name="组合 423"/>
              <p:cNvGrpSpPr/>
              <p:nvPr/>
            </p:nvGrpSpPr>
            <p:grpSpPr>
              <a:xfrm>
                <a:off x="9097227" y="3192636"/>
                <a:ext cx="408724" cy="366365"/>
                <a:chOff x="7942796" y="3641001"/>
                <a:chExt cx="576890" cy="517103"/>
              </a:xfrm>
              <a:solidFill>
                <a:schemeClr val="bg1"/>
              </a:solidFill>
            </p:grpSpPr>
            <p:sp>
              <p:nvSpPr>
                <p:cNvPr id="421" name="Freeform 233"/>
                <p:cNvSpPr>
                  <a:spLocks noEditPoints="1"/>
                </p:cNvSpPr>
                <p:nvPr/>
              </p:nvSpPr>
              <p:spPr bwMode="auto">
                <a:xfrm>
                  <a:off x="7942796" y="3777357"/>
                  <a:ext cx="334596" cy="336694"/>
                </a:xfrm>
                <a:custGeom>
                  <a:avLst/>
                  <a:gdLst>
                    <a:gd name="T0" fmla="*/ 126 w 135"/>
                    <a:gd name="T1" fmla="*/ 80 h 136"/>
                    <a:gd name="T2" fmla="*/ 135 w 135"/>
                    <a:gd name="T3" fmla="*/ 71 h 136"/>
                    <a:gd name="T4" fmla="*/ 135 w 135"/>
                    <a:gd name="T5" fmla="*/ 65 h 136"/>
                    <a:gd name="T6" fmla="*/ 126 w 135"/>
                    <a:gd name="T7" fmla="*/ 56 h 136"/>
                    <a:gd name="T8" fmla="*/ 126 w 135"/>
                    <a:gd name="T9" fmla="*/ 56 h 136"/>
                    <a:gd name="T10" fmla="*/ 115 w 135"/>
                    <a:gd name="T11" fmla="*/ 51 h 136"/>
                    <a:gd name="T12" fmla="*/ 117 w 135"/>
                    <a:gd name="T13" fmla="*/ 35 h 136"/>
                    <a:gd name="T14" fmla="*/ 117 w 135"/>
                    <a:gd name="T15" fmla="*/ 35 h 136"/>
                    <a:gd name="T16" fmla="*/ 117 w 135"/>
                    <a:gd name="T17" fmla="*/ 22 h 136"/>
                    <a:gd name="T18" fmla="*/ 113 w 135"/>
                    <a:gd name="T19" fmla="*/ 18 h 136"/>
                    <a:gd name="T20" fmla="*/ 100 w 135"/>
                    <a:gd name="T21" fmla="*/ 18 h 136"/>
                    <a:gd name="T22" fmla="*/ 100 w 135"/>
                    <a:gd name="T23" fmla="*/ 18 h 136"/>
                    <a:gd name="T24" fmla="*/ 89 w 135"/>
                    <a:gd name="T25" fmla="*/ 22 h 136"/>
                    <a:gd name="T26" fmla="*/ 79 w 135"/>
                    <a:gd name="T27" fmla="*/ 10 h 136"/>
                    <a:gd name="T28" fmla="*/ 79 w 135"/>
                    <a:gd name="T29" fmla="*/ 9 h 136"/>
                    <a:gd name="T30" fmla="*/ 70 w 135"/>
                    <a:gd name="T31" fmla="*/ 0 h 136"/>
                    <a:gd name="T32" fmla="*/ 64 w 135"/>
                    <a:gd name="T33" fmla="*/ 0 h 136"/>
                    <a:gd name="T34" fmla="*/ 55 w 135"/>
                    <a:gd name="T35" fmla="*/ 9 h 136"/>
                    <a:gd name="T36" fmla="*/ 55 w 135"/>
                    <a:gd name="T37" fmla="*/ 10 h 136"/>
                    <a:gd name="T38" fmla="*/ 50 w 135"/>
                    <a:gd name="T39" fmla="*/ 20 h 136"/>
                    <a:gd name="T40" fmla="*/ 34 w 135"/>
                    <a:gd name="T41" fmla="*/ 18 h 136"/>
                    <a:gd name="T42" fmla="*/ 34 w 135"/>
                    <a:gd name="T43" fmla="*/ 18 h 136"/>
                    <a:gd name="T44" fmla="*/ 21 w 135"/>
                    <a:gd name="T45" fmla="*/ 18 h 136"/>
                    <a:gd name="T46" fmla="*/ 17 w 135"/>
                    <a:gd name="T47" fmla="*/ 22 h 136"/>
                    <a:gd name="T48" fmla="*/ 17 w 135"/>
                    <a:gd name="T49" fmla="*/ 35 h 136"/>
                    <a:gd name="T50" fmla="*/ 18 w 135"/>
                    <a:gd name="T51" fmla="*/ 35 h 136"/>
                    <a:gd name="T52" fmla="*/ 22 w 135"/>
                    <a:gd name="T53" fmla="*/ 46 h 136"/>
                    <a:gd name="T54" fmla="*/ 9 w 135"/>
                    <a:gd name="T55" fmla="*/ 56 h 136"/>
                    <a:gd name="T56" fmla="*/ 8 w 135"/>
                    <a:gd name="T57" fmla="*/ 56 h 136"/>
                    <a:gd name="T58" fmla="*/ 0 w 135"/>
                    <a:gd name="T59" fmla="*/ 65 h 136"/>
                    <a:gd name="T60" fmla="*/ 0 w 135"/>
                    <a:gd name="T61" fmla="*/ 71 h 136"/>
                    <a:gd name="T62" fmla="*/ 8 w 135"/>
                    <a:gd name="T63" fmla="*/ 80 h 136"/>
                    <a:gd name="T64" fmla="*/ 9 w 135"/>
                    <a:gd name="T65" fmla="*/ 80 h 136"/>
                    <a:gd name="T66" fmla="*/ 19 w 135"/>
                    <a:gd name="T67" fmla="*/ 85 h 136"/>
                    <a:gd name="T68" fmla="*/ 18 w 135"/>
                    <a:gd name="T69" fmla="*/ 101 h 136"/>
                    <a:gd name="T70" fmla="*/ 17 w 135"/>
                    <a:gd name="T71" fmla="*/ 101 h 136"/>
                    <a:gd name="T72" fmla="*/ 17 w 135"/>
                    <a:gd name="T73" fmla="*/ 114 h 136"/>
                    <a:gd name="T74" fmla="*/ 21 w 135"/>
                    <a:gd name="T75" fmla="*/ 118 h 136"/>
                    <a:gd name="T76" fmla="*/ 34 w 135"/>
                    <a:gd name="T77" fmla="*/ 118 h 136"/>
                    <a:gd name="T78" fmla="*/ 34 w 135"/>
                    <a:gd name="T79" fmla="*/ 117 h 136"/>
                    <a:gd name="T80" fmla="*/ 45 w 135"/>
                    <a:gd name="T81" fmla="*/ 114 h 136"/>
                    <a:gd name="T82" fmla="*/ 55 w 135"/>
                    <a:gd name="T83" fmla="*/ 126 h 136"/>
                    <a:gd name="T84" fmla="*/ 55 w 135"/>
                    <a:gd name="T85" fmla="*/ 127 h 136"/>
                    <a:gd name="T86" fmla="*/ 64 w 135"/>
                    <a:gd name="T87" fmla="*/ 136 h 136"/>
                    <a:gd name="T88" fmla="*/ 70 w 135"/>
                    <a:gd name="T89" fmla="*/ 136 h 136"/>
                    <a:gd name="T90" fmla="*/ 79 w 135"/>
                    <a:gd name="T91" fmla="*/ 127 h 136"/>
                    <a:gd name="T92" fmla="*/ 79 w 135"/>
                    <a:gd name="T93" fmla="*/ 126 h 136"/>
                    <a:gd name="T94" fmla="*/ 84 w 135"/>
                    <a:gd name="T95" fmla="*/ 116 h 136"/>
                    <a:gd name="T96" fmla="*/ 100 w 135"/>
                    <a:gd name="T97" fmla="*/ 117 h 136"/>
                    <a:gd name="T98" fmla="*/ 100 w 135"/>
                    <a:gd name="T99" fmla="*/ 118 h 136"/>
                    <a:gd name="T100" fmla="*/ 113 w 135"/>
                    <a:gd name="T101" fmla="*/ 118 h 136"/>
                    <a:gd name="T102" fmla="*/ 117 w 135"/>
                    <a:gd name="T103" fmla="*/ 114 h 136"/>
                    <a:gd name="T104" fmla="*/ 117 w 135"/>
                    <a:gd name="T105" fmla="*/ 101 h 136"/>
                    <a:gd name="T106" fmla="*/ 117 w 135"/>
                    <a:gd name="T107" fmla="*/ 101 h 136"/>
                    <a:gd name="T108" fmla="*/ 113 w 135"/>
                    <a:gd name="T109" fmla="*/ 90 h 136"/>
                    <a:gd name="T110" fmla="*/ 126 w 135"/>
                    <a:gd name="T111" fmla="*/ 80 h 136"/>
                    <a:gd name="T112" fmla="*/ 67 w 135"/>
                    <a:gd name="T113" fmla="*/ 102 h 136"/>
                    <a:gd name="T114" fmla="*/ 33 w 135"/>
                    <a:gd name="T115" fmla="*/ 68 h 136"/>
                    <a:gd name="T116" fmla="*/ 67 w 135"/>
                    <a:gd name="T117" fmla="*/ 34 h 136"/>
                    <a:gd name="T118" fmla="*/ 101 w 135"/>
                    <a:gd name="T119" fmla="*/ 68 h 136"/>
                    <a:gd name="T120" fmla="*/ 67 w 135"/>
                    <a:gd name="T121" fmla="*/ 102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5" h="136">
                      <a:moveTo>
                        <a:pt x="126" y="80"/>
                      </a:moveTo>
                      <a:cubicBezTo>
                        <a:pt x="131" y="80"/>
                        <a:pt x="135" y="76"/>
                        <a:pt x="135" y="71"/>
                      </a:cubicBezTo>
                      <a:cubicBezTo>
                        <a:pt x="135" y="65"/>
                        <a:pt x="135" y="65"/>
                        <a:pt x="135" y="65"/>
                      </a:cubicBezTo>
                      <a:cubicBezTo>
                        <a:pt x="135" y="60"/>
                        <a:pt x="131" y="56"/>
                        <a:pt x="126" y="56"/>
                      </a:cubicBezTo>
                      <a:cubicBezTo>
                        <a:pt x="126" y="56"/>
                        <a:pt x="126" y="56"/>
                        <a:pt x="126" y="56"/>
                      </a:cubicBezTo>
                      <a:cubicBezTo>
                        <a:pt x="121" y="56"/>
                        <a:pt x="116" y="54"/>
                        <a:pt x="115" y="51"/>
                      </a:cubicBezTo>
                      <a:cubicBezTo>
                        <a:pt x="114" y="48"/>
                        <a:pt x="113" y="38"/>
                        <a:pt x="117" y="35"/>
                      </a:cubicBezTo>
                      <a:cubicBezTo>
                        <a:pt x="117" y="35"/>
                        <a:pt x="117" y="35"/>
                        <a:pt x="117" y="35"/>
                      </a:cubicBezTo>
                      <a:cubicBezTo>
                        <a:pt x="121" y="31"/>
                        <a:pt x="121" y="26"/>
                        <a:pt x="117" y="22"/>
                      </a:cubicBezTo>
                      <a:cubicBezTo>
                        <a:pt x="113" y="18"/>
                        <a:pt x="113" y="18"/>
                        <a:pt x="113" y="18"/>
                      </a:cubicBezTo>
                      <a:cubicBezTo>
                        <a:pt x="110" y="14"/>
                        <a:pt x="104" y="14"/>
                        <a:pt x="100" y="18"/>
                      </a:cubicBezTo>
                      <a:cubicBezTo>
                        <a:pt x="100" y="18"/>
                        <a:pt x="100" y="18"/>
                        <a:pt x="100" y="18"/>
                      </a:cubicBezTo>
                      <a:cubicBezTo>
                        <a:pt x="97" y="22"/>
                        <a:pt x="92" y="23"/>
                        <a:pt x="89" y="22"/>
                      </a:cubicBezTo>
                      <a:cubicBezTo>
                        <a:pt x="86" y="21"/>
                        <a:pt x="79" y="14"/>
                        <a:pt x="79" y="10"/>
                      </a:cubicBezTo>
                      <a:cubicBezTo>
                        <a:pt x="79" y="9"/>
                        <a:pt x="79" y="9"/>
                        <a:pt x="79" y="9"/>
                      </a:cubicBezTo>
                      <a:cubicBezTo>
                        <a:pt x="79" y="4"/>
                        <a:pt x="75" y="0"/>
                        <a:pt x="70" y="0"/>
                      </a:cubicBezTo>
                      <a:cubicBezTo>
                        <a:pt x="64" y="0"/>
                        <a:pt x="64" y="0"/>
                        <a:pt x="64" y="0"/>
                      </a:cubicBezTo>
                      <a:cubicBezTo>
                        <a:pt x="59" y="0"/>
                        <a:pt x="55" y="4"/>
                        <a:pt x="55" y="9"/>
                      </a:cubicBezTo>
                      <a:cubicBezTo>
                        <a:pt x="55" y="10"/>
                        <a:pt x="55" y="10"/>
                        <a:pt x="55" y="10"/>
                      </a:cubicBezTo>
                      <a:cubicBezTo>
                        <a:pt x="55" y="14"/>
                        <a:pt x="53" y="19"/>
                        <a:pt x="50" y="20"/>
                      </a:cubicBezTo>
                      <a:cubicBezTo>
                        <a:pt x="47" y="21"/>
                        <a:pt x="38" y="22"/>
                        <a:pt x="34" y="18"/>
                      </a:cubicBezTo>
                      <a:cubicBezTo>
                        <a:pt x="34" y="18"/>
                        <a:pt x="34" y="18"/>
                        <a:pt x="34" y="18"/>
                      </a:cubicBezTo>
                      <a:cubicBezTo>
                        <a:pt x="31" y="14"/>
                        <a:pt x="25" y="14"/>
                        <a:pt x="21" y="18"/>
                      </a:cubicBezTo>
                      <a:cubicBezTo>
                        <a:pt x="17" y="22"/>
                        <a:pt x="17" y="22"/>
                        <a:pt x="17" y="22"/>
                      </a:cubicBezTo>
                      <a:cubicBezTo>
                        <a:pt x="14" y="26"/>
                        <a:pt x="14" y="31"/>
                        <a:pt x="17" y="35"/>
                      </a:cubicBezTo>
                      <a:cubicBezTo>
                        <a:pt x="18" y="35"/>
                        <a:pt x="18" y="35"/>
                        <a:pt x="18" y="35"/>
                      </a:cubicBezTo>
                      <a:cubicBezTo>
                        <a:pt x="21" y="38"/>
                        <a:pt x="23" y="43"/>
                        <a:pt x="22" y="46"/>
                      </a:cubicBezTo>
                      <a:cubicBezTo>
                        <a:pt x="20" y="49"/>
                        <a:pt x="14" y="56"/>
                        <a:pt x="9" y="56"/>
                      </a:cubicBezTo>
                      <a:cubicBezTo>
                        <a:pt x="8" y="56"/>
                        <a:pt x="8" y="56"/>
                        <a:pt x="8" y="56"/>
                      </a:cubicBezTo>
                      <a:cubicBezTo>
                        <a:pt x="4" y="56"/>
                        <a:pt x="0" y="60"/>
                        <a:pt x="0" y="65"/>
                      </a:cubicBezTo>
                      <a:cubicBezTo>
                        <a:pt x="0" y="71"/>
                        <a:pt x="0" y="71"/>
                        <a:pt x="0" y="71"/>
                      </a:cubicBezTo>
                      <a:cubicBezTo>
                        <a:pt x="0" y="76"/>
                        <a:pt x="4" y="80"/>
                        <a:pt x="8" y="80"/>
                      </a:cubicBezTo>
                      <a:cubicBezTo>
                        <a:pt x="9" y="80"/>
                        <a:pt x="9" y="80"/>
                        <a:pt x="9" y="80"/>
                      </a:cubicBezTo>
                      <a:cubicBezTo>
                        <a:pt x="14" y="80"/>
                        <a:pt x="19" y="82"/>
                        <a:pt x="19" y="85"/>
                      </a:cubicBezTo>
                      <a:cubicBezTo>
                        <a:pt x="20" y="88"/>
                        <a:pt x="21" y="97"/>
                        <a:pt x="18" y="101"/>
                      </a:cubicBezTo>
                      <a:cubicBezTo>
                        <a:pt x="17" y="101"/>
                        <a:pt x="17" y="101"/>
                        <a:pt x="17" y="101"/>
                      </a:cubicBezTo>
                      <a:cubicBezTo>
                        <a:pt x="14" y="104"/>
                        <a:pt x="14" y="110"/>
                        <a:pt x="17" y="114"/>
                      </a:cubicBezTo>
                      <a:cubicBezTo>
                        <a:pt x="21" y="118"/>
                        <a:pt x="21" y="118"/>
                        <a:pt x="21" y="118"/>
                      </a:cubicBezTo>
                      <a:cubicBezTo>
                        <a:pt x="25" y="121"/>
                        <a:pt x="31" y="121"/>
                        <a:pt x="34" y="118"/>
                      </a:cubicBezTo>
                      <a:cubicBezTo>
                        <a:pt x="34" y="117"/>
                        <a:pt x="34" y="117"/>
                        <a:pt x="34" y="117"/>
                      </a:cubicBezTo>
                      <a:cubicBezTo>
                        <a:pt x="38" y="114"/>
                        <a:pt x="43" y="112"/>
                        <a:pt x="45" y="114"/>
                      </a:cubicBezTo>
                      <a:cubicBezTo>
                        <a:pt x="48" y="115"/>
                        <a:pt x="55" y="121"/>
                        <a:pt x="55" y="126"/>
                      </a:cubicBezTo>
                      <a:cubicBezTo>
                        <a:pt x="55" y="127"/>
                        <a:pt x="55" y="127"/>
                        <a:pt x="55" y="127"/>
                      </a:cubicBezTo>
                      <a:cubicBezTo>
                        <a:pt x="55" y="132"/>
                        <a:pt x="59" y="136"/>
                        <a:pt x="64" y="136"/>
                      </a:cubicBezTo>
                      <a:cubicBezTo>
                        <a:pt x="70" y="136"/>
                        <a:pt x="70" y="136"/>
                        <a:pt x="70" y="136"/>
                      </a:cubicBezTo>
                      <a:cubicBezTo>
                        <a:pt x="75" y="136"/>
                        <a:pt x="79" y="132"/>
                        <a:pt x="79" y="127"/>
                      </a:cubicBezTo>
                      <a:cubicBezTo>
                        <a:pt x="79" y="126"/>
                        <a:pt x="79" y="126"/>
                        <a:pt x="79" y="126"/>
                      </a:cubicBezTo>
                      <a:cubicBezTo>
                        <a:pt x="79" y="121"/>
                        <a:pt x="81" y="116"/>
                        <a:pt x="84" y="116"/>
                      </a:cubicBezTo>
                      <a:cubicBezTo>
                        <a:pt x="87" y="115"/>
                        <a:pt x="97" y="114"/>
                        <a:pt x="100" y="117"/>
                      </a:cubicBezTo>
                      <a:cubicBezTo>
                        <a:pt x="100" y="118"/>
                        <a:pt x="100" y="118"/>
                        <a:pt x="100" y="118"/>
                      </a:cubicBezTo>
                      <a:cubicBezTo>
                        <a:pt x="104" y="121"/>
                        <a:pt x="110" y="121"/>
                        <a:pt x="113" y="118"/>
                      </a:cubicBezTo>
                      <a:cubicBezTo>
                        <a:pt x="117" y="114"/>
                        <a:pt x="117" y="114"/>
                        <a:pt x="117" y="114"/>
                      </a:cubicBezTo>
                      <a:cubicBezTo>
                        <a:pt x="121" y="110"/>
                        <a:pt x="121" y="104"/>
                        <a:pt x="117" y="101"/>
                      </a:cubicBezTo>
                      <a:cubicBezTo>
                        <a:pt x="117" y="101"/>
                        <a:pt x="117" y="101"/>
                        <a:pt x="117" y="101"/>
                      </a:cubicBezTo>
                      <a:cubicBezTo>
                        <a:pt x="113" y="97"/>
                        <a:pt x="112" y="92"/>
                        <a:pt x="113" y="90"/>
                      </a:cubicBezTo>
                      <a:cubicBezTo>
                        <a:pt x="114" y="87"/>
                        <a:pt x="121" y="80"/>
                        <a:pt x="126" y="80"/>
                      </a:cubicBezTo>
                      <a:close/>
                      <a:moveTo>
                        <a:pt x="67" y="102"/>
                      </a:moveTo>
                      <a:cubicBezTo>
                        <a:pt x="49" y="102"/>
                        <a:pt x="33" y="87"/>
                        <a:pt x="33" y="68"/>
                      </a:cubicBezTo>
                      <a:cubicBezTo>
                        <a:pt x="33" y="49"/>
                        <a:pt x="49" y="34"/>
                        <a:pt x="67" y="34"/>
                      </a:cubicBezTo>
                      <a:cubicBezTo>
                        <a:pt x="86" y="34"/>
                        <a:pt x="101" y="49"/>
                        <a:pt x="101" y="68"/>
                      </a:cubicBezTo>
                      <a:cubicBezTo>
                        <a:pt x="101" y="87"/>
                        <a:pt x="86" y="102"/>
                        <a:pt x="67" y="102"/>
                      </a:cubicBezTo>
                      <a:close/>
                    </a:path>
                  </a:pathLst>
                </a:custGeom>
                <a:grpFill/>
                <a:ln>
                  <a:noFill/>
                </a:ln>
              </p:spPr>
              <p:txBody>
                <a:bodyPr vert="horz" wrap="square" lIns="91440" tIns="45720" rIns="91440" bIns="45720" numCol="1" anchor="t" anchorCtr="0" compatLnSpc="1"/>
                <a:lstStyle/>
                <a:p>
                  <a:endParaRPr lang="zh-CN" altLang="en-US">
                    <a:cs typeface="+mn-ea"/>
                    <a:sym typeface="+mn-lt"/>
                  </a:endParaRPr>
                </a:p>
              </p:txBody>
            </p:sp>
            <p:sp>
              <p:nvSpPr>
                <p:cNvPr id="422" name="Freeform 234"/>
                <p:cNvSpPr>
                  <a:spLocks noEditPoints="1"/>
                </p:cNvSpPr>
                <p:nvPr/>
              </p:nvSpPr>
              <p:spPr bwMode="auto">
                <a:xfrm>
                  <a:off x="8246975" y="3641001"/>
                  <a:ext cx="272711" cy="274809"/>
                </a:xfrm>
                <a:custGeom>
                  <a:avLst/>
                  <a:gdLst>
                    <a:gd name="T0" fmla="*/ 103 w 110"/>
                    <a:gd name="T1" fmla="*/ 65 h 111"/>
                    <a:gd name="T2" fmla="*/ 110 w 110"/>
                    <a:gd name="T3" fmla="*/ 56 h 111"/>
                    <a:gd name="T4" fmla="*/ 110 w 110"/>
                    <a:gd name="T5" fmla="*/ 54 h 111"/>
                    <a:gd name="T6" fmla="*/ 103 w 110"/>
                    <a:gd name="T7" fmla="*/ 45 h 111"/>
                    <a:gd name="T8" fmla="*/ 94 w 110"/>
                    <a:gd name="T9" fmla="*/ 41 h 111"/>
                    <a:gd name="T10" fmla="*/ 96 w 110"/>
                    <a:gd name="T11" fmla="*/ 28 h 111"/>
                    <a:gd name="T12" fmla="*/ 95 w 110"/>
                    <a:gd name="T13" fmla="*/ 17 h 111"/>
                    <a:gd name="T14" fmla="*/ 94 w 110"/>
                    <a:gd name="T15" fmla="*/ 16 h 111"/>
                    <a:gd name="T16" fmla="*/ 82 w 110"/>
                    <a:gd name="T17" fmla="*/ 14 h 111"/>
                    <a:gd name="T18" fmla="*/ 73 w 110"/>
                    <a:gd name="T19" fmla="*/ 18 h 111"/>
                    <a:gd name="T20" fmla="*/ 65 w 110"/>
                    <a:gd name="T21" fmla="*/ 7 h 111"/>
                    <a:gd name="T22" fmla="*/ 56 w 110"/>
                    <a:gd name="T23" fmla="*/ 0 h 111"/>
                    <a:gd name="T24" fmla="*/ 54 w 110"/>
                    <a:gd name="T25" fmla="*/ 0 h 111"/>
                    <a:gd name="T26" fmla="*/ 45 w 110"/>
                    <a:gd name="T27" fmla="*/ 7 h 111"/>
                    <a:gd name="T28" fmla="*/ 41 w 110"/>
                    <a:gd name="T29" fmla="*/ 16 h 111"/>
                    <a:gd name="T30" fmla="*/ 28 w 110"/>
                    <a:gd name="T31" fmla="*/ 14 h 111"/>
                    <a:gd name="T32" fmla="*/ 16 w 110"/>
                    <a:gd name="T33" fmla="*/ 16 h 111"/>
                    <a:gd name="T34" fmla="*/ 15 w 110"/>
                    <a:gd name="T35" fmla="*/ 17 h 111"/>
                    <a:gd name="T36" fmla="*/ 14 w 110"/>
                    <a:gd name="T37" fmla="*/ 28 h 111"/>
                    <a:gd name="T38" fmla="*/ 18 w 110"/>
                    <a:gd name="T39" fmla="*/ 37 h 111"/>
                    <a:gd name="T40" fmla="*/ 7 w 110"/>
                    <a:gd name="T41" fmla="*/ 45 h 111"/>
                    <a:gd name="T42" fmla="*/ 0 w 110"/>
                    <a:gd name="T43" fmla="*/ 54 h 111"/>
                    <a:gd name="T44" fmla="*/ 0 w 110"/>
                    <a:gd name="T45" fmla="*/ 56 h 111"/>
                    <a:gd name="T46" fmla="*/ 7 w 110"/>
                    <a:gd name="T47" fmla="*/ 65 h 111"/>
                    <a:gd name="T48" fmla="*/ 16 w 110"/>
                    <a:gd name="T49" fmla="*/ 69 h 111"/>
                    <a:gd name="T50" fmla="*/ 14 w 110"/>
                    <a:gd name="T51" fmla="*/ 82 h 111"/>
                    <a:gd name="T52" fmla="*/ 15 w 110"/>
                    <a:gd name="T53" fmla="*/ 94 h 111"/>
                    <a:gd name="T54" fmla="*/ 16 w 110"/>
                    <a:gd name="T55" fmla="*/ 95 h 111"/>
                    <a:gd name="T56" fmla="*/ 28 w 110"/>
                    <a:gd name="T57" fmla="*/ 96 h 111"/>
                    <a:gd name="T58" fmla="*/ 37 w 110"/>
                    <a:gd name="T59" fmla="*/ 93 h 111"/>
                    <a:gd name="T60" fmla="*/ 45 w 110"/>
                    <a:gd name="T61" fmla="*/ 103 h 111"/>
                    <a:gd name="T62" fmla="*/ 54 w 110"/>
                    <a:gd name="T63" fmla="*/ 111 h 111"/>
                    <a:gd name="T64" fmla="*/ 56 w 110"/>
                    <a:gd name="T65" fmla="*/ 111 h 111"/>
                    <a:gd name="T66" fmla="*/ 65 w 110"/>
                    <a:gd name="T67" fmla="*/ 103 h 111"/>
                    <a:gd name="T68" fmla="*/ 69 w 110"/>
                    <a:gd name="T69" fmla="*/ 94 h 111"/>
                    <a:gd name="T70" fmla="*/ 82 w 110"/>
                    <a:gd name="T71" fmla="*/ 96 h 111"/>
                    <a:gd name="T72" fmla="*/ 94 w 110"/>
                    <a:gd name="T73" fmla="*/ 95 h 111"/>
                    <a:gd name="T74" fmla="*/ 95 w 110"/>
                    <a:gd name="T75" fmla="*/ 94 h 111"/>
                    <a:gd name="T76" fmla="*/ 96 w 110"/>
                    <a:gd name="T77" fmla="*/ 82 h 111"/>
                    <a:gd name="T78" fmla="*/ 92 w 110"/>
                    <a:gd name="T79" fmla="*/ 73 h 111"/>
                    <a:gd name="T80" fmla="*/ 103 w 110"/>
                    <a:gd name="T81" fmla="*/ 65 h 111"/>
                    <a:gd name="T82" fmla="*/ 55 w 110"/>
                    <a:gd name="T83" fmla="*/ 83 h 111"/>
                    <a:gd name="T84" fmla="*/ 27 w 110"/>
                    <a:gd name="T85" fmla="*/ 55 h 111"/>
                    <a:gd name="T86" fmla="*/ 55 w 110"/>
                    <a:gd name="T87" fmla="*/ 27 h 111"/>
                    <a:gd name="T88" fmla="*/ 83 w 110"/>
                    <a:gd name="T89" fmla="*/ 55 h 111"/>
                    <a:gd name="T90" fmla="*/ 55 w 110"/>
                    <a:gd name="T91" fmla="*/ 83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0" h="111">
                      <a:moveTo>
                        <a:pt x="103" y="65"/>
                      </a:moveTo>
                      <a:cubicBezTo>
                        <a:pt x="107" y="65"/>
                        <a:pt x="110" y="61"/>
                        <a:pt x="110" y="56"/>
                      </a:cubicBezTo>
                      <a:cubicBezTo>
                        <a:pt x="110" y="54"/>
                        <a:pt x="110" y="54"/>
                        <a:pt x="110" y="54"/>
                      </a:cubicBezTo>
                      <a:cubicBezTo>
                        <a:pt x="110" y="50"/>
                        <a:pt x="107" y="45"/>
                        <a:pt x="103" y="45"/>
                      </a:cubicBezTo>
                      <a:cubicBezTo>
                        <a:pt x="99" y="45"/>
                        <a:pt x="95" y="44"/>
                        <a:pt x="94" y="41"/>
                      </a:cubicBezTo>
                      <a:cubicBezTo>
                        <a:pt x="93" y="39"/>
                        <a:pt x="93" y="31"/>
                        <a:pt x="96" y="28"/>
                      </a:cubicBezTo>
                      <a:cubicBezTo>
                        <a:pt x="99" y="25"/>
                        <a:pt x="98" y="20"/>
                        <a:pt x="95" y="17"/>
                      </a:cubicBezTo>
                      <a:cubicBezTo>
                        <a:pt x="94" y="16"/>
                        <a:pt x="94" y="16"/>
                        <a:pt x="94" y="16"/>
                      </a:cubicBezTo>
                      <a:cubicBezTo>
                        <a:pt x="90" y="12"/>
                        <a:pt x="85" y="12"/>
                        <a:pt x="82" y="14"/>
                      </a:cubicBezTo>
                      <a:cubicBezTo>
                        <a:pt x="79" y="17"/>
                        <a:pt x="75" y="19"/>
                        <a:pt x="73" y="18"/>
                      </a:cubicBezTo>
                      <a:cubicBezTo>
                        <a:pt x="71" y="17"/>
                        <a:pt x="65" y="11"/>
                        <a:pt x="65" y="7"/>
                      </a:cubicBezTo>
                      <a:cubicBezTo>
                        <a:pt x="65" y="3"/>
                        <a:pt x="61" y="0"/>
                        <a:pt x="56" y="0"/>
                      </a:cubicBezTo>
                      <a:cubicBezTo>
                        <a:pt x="54" y="0"/>
                        <a:pt x="54" y="0"/>
                        <a:pt x="54" y="0"/>
                      </a:cubicBezTo>
                      <a:cubicBezTo>
                        <a:pt x="49" y="0"/>
                        <a:pt x="45" y="3"/>
                        <a:pt x="45" y="7"/>
                      </a:cubicBezTo>
                      <a:cubicBezTo>
                        <a:pt x="45" y="11"/>
                        <a:pt x="43" y="15"/>
                        <a:pt x="41" y="16"/>
                      </a:cubicBezTo>
                      <a:cubicBezTo>
                        <a:pt x="39" y="17"/>
                        <a:pt x="31" y="17"/>
                        <a:pt x="28" y="14"/>
                      </a:cubicBezTo>
                      <a:cubicBezTo>
                        <a:pt x="25" y="12"/>
                        <a:pt x="20" y="12"/>
                        <a:pt x="16" y="16"/>
                      </a:cubicBezTo>
                      <a:cubicBezTo>
                        <a:pt x="15" y="17"/>
                        <a:pt x="15" y="17"/>
                        <a:pt x="15" y="17"/>
                      </a:cubicBezTo>
                      <a:cubicBezTo>
                        <a:pt x="12" y="20"/>
                        <a:pt x="11" y="25"/>
                        <a:pt x="14" y="28"/>
                      </a:cubicBezTo>
                      <a:cubicBezTo>
                        <a:pt x="17" y="31"/>
                        <a:pt x="19" y="35"/>
                        <a:pt x="18" y="37"/>
                      </a:cubicBezTo>
                      <a:cubicBezTo>
                        <a:pt x="16" y="39"/>
                        <a:pt x="11" y="45"/>
                        <a:pt x="7" y="45"/>
                      </a:cubicBezTo>
                      <a:cubicBezTo>
                        <a:pt x="3" y="45"/>
                        <a:pt x="0" y="50"/>
                        <a:pt x="0" y="54"/>
                      </a:cubicBezTo>
                      <a:cubicBezTo>
                        <a:pt x="0" y="56"/>
                        <a:pt x="0" y="56"/>
                        <a:pt x="0" y="56"/>
                      </a:cubicBezTo>
                      <a:cubicBezTo>
                        <a:pt x="0" y="61"/>
                        <a:pt x="3" y="65"/>
                        <a:pt x="7" y="65"/>
                      </a:cubicBezTo>
                      <a:cubicBezTo>
                        <a:pt x="11" y="65"/>
                        <a:pt x="15" y="67"/>
                        <a:pt x="16" y="69"/>
                      </a:cubicBezTo>
                      <a:cubicBezTo>
                        <a:pt x="17" y="71"/>
                        <a:pt x="17" y="79"/>
                        <a:pt x="14" y="82"/>
                      </a:cubicBezTo>
                      <a:cubicBezTo>
                        <a:pt x="11" y="85"/>
                        <a:pt x="12" y="90"/>
                        <a:pt x="15" y="94"/>
                      </a:cubicBezTo>
                      <a:cubicBezTo>
                        <a:pt x="16" y="95"/>
                        <a:pt x="16" y="95"/>
                        <a:pt x="16" y="95"/>
                      </a:cubicBezTo>
                      <a:cubicBezTo>
                        <a:pt x="20" y="98"/>
                        <a:pt x="25" y="99"/>
                        <a:pt x="28" y="96"/>
                      </a:cubicBezTo>
                      <a:cubicBezTo>
                        <a:pt x="31" y="93"/>
                        <a:pt x="35" y="91"/>
                        <a:pt x="37" y="93"/>
                      </a:cubicBezTo>
                      <a:cubicBezTo>
                        <a:pt x="39" y="94"/>
                        <a:pt x="45" y="99"/>
                        <a:pt x="45" y="103"/>
                      </a:cubicBezTo>
                      <a:cubicBezTo>
                        <a:pt x="45" y="107"/>
                        <a:pt x="49" y="111"/>
                        <a:pt x="54" y="111"/>
                      </a:cubicBezTo>
                      <a:cubicBezTo>
                        <a:pt x="56" y="111"/>
                        <a:pt x="56" y="111"/>
                        <a:pt x="56" y="111"/>
                      </a:cubicBezTo>
                      <a:cubicBezTo>
                        <a:pt x="61" y="111"/>
                        <a:pt x="65" y="107"/>
                        <a:pt x="65" y="103"/>
                      </a:cubicBezTo>
                      <a:cubicBezTo>
                        <a:pt x="65" y="99"/>
                        <a:pt x="67" y="95"/>
                        <a:pt x="69" y="94"/>
                      </a:cubicBezTo>
                      <a:cubicBezTo>
                        <a:pt x="71" y="93"/>
                        <a:pt x="79" y="93"/>
                        <a:pt x="82" y="96"/>
                      </a:cubicBezTo>
                      <a:cubicBezTo>
                        <a:pt x="85" y="99"/>
                        <a:pt x="90" y="98"/>
                        <a:pt x="94" y="95"/>
                      </a:cubicBezTo>
                      <a:cubicBezTo>
                        <a:pt x="95" y="94"/>
                        <a:pt x="95" y="94"/>
                        <a:pt x="95" y="94"/>
                      </a:cubicBezTo>
                      <a:cubicBezTo>
                        <a:pt x="98" y="90"/>
                        <a:pt x="99" y="85"/>
                        <a:pt x="96" y="82"/>
                      </a:cubicBezTo>
                      <a:cubicBezTo>
                        <a:pt x="93" y="79"/>
                        <a:pt x="91" y="75"/>
                        <a:pt x="92" y="73"/>
                      </a:cubicBezTo>
                      <a:cubicBezTo>
                        <a:pt x="93" y="71"/>
                        <a:pt x="99" y="65"/>
                        <a:pt x="103" y="65"/>
                      </a:cubicBezTo>
                      <a:close/>
                      <a:moveTo>
                        <a:pt x="55" y="83"/>
                      </a:moveTo>
                      <a:cubicBezTo>
                        <a:pt x="40" y="83"/>
                        <a:pt x="27" y="70"/>
                        <a:pt x="27" y="55"/>
                      </a:cubicBezTo>
                      <a:cubicBezTo>
                        <a:pt x="27" y="40"/>
                        <a:pt x="40" y="27"/>
                        <a:pt x="55" y="27"/>
                      </a:cubicBezTo>
                      <a:cubicBezTo>
                        <a:pt x="70" y="27"/>
                        <a:pt x="83" y="40"/>
                        <a:pt x="83" y="55"/>
                      </a:cubicBezTo>
                      <a:cubicBezTo>
                        <a:pt x="83" y="70"/>
                        <a:pt x="70" y="83"/>
                        <a:pt x="55" y="83"/>
                      </a:cubicBezTo>
                      <a:close/>
                    </a:path>
                  </a:pathLst>
                </a:custGeom>
                <a:grpFill/>
                <a:ln>
                  <a:noFill/>
                </a:ln>
              </p:spPr>
              <p:txBody>
                <a:bodyPr vert="horz" wrap="square" lIns="91440" tIns="45720" rIns="91440" bIns="45720" numCol="1" anchor="t" anchorCtr="0" compatLnSpc="1"/>
                <a:lstStyle/>
                <a:p>
                  <a:endParaRPr lang="zh-CN" altLang="en-US">
                    <a:cs typeface="+mn-ea"/>
                    <a:sym typeface="+mn-lt"/>
                  </a:endParaRPr>
                </a:p>
              </p:txBody>
            </p:sp>
            <p:sp>
              <p:nvSpPr>
                <p:cNvPr id="423" name="Freeform 235"/>
                <p:cNvSpPr>
                  <a:spLocks noEditPoints="1"/>
                </p:cNvSpPr>
                <p:nvPr/>
              </p:nvSpPr>
              <p:spPr bwMode="auto">
                <a:xfrm>
                  <a:off x="8277392" y="3945179"/>
                  <a:ext cx="212925" cy="212925"/>
                </a:xfrm>
                <a:custGeom>
                  <a:avLst/>
                  <a:gdLst>
                    <a:gd name="T0" fmla="*/ 80 w 86"/>
                    <a:gd name="T1" fmla="*/ 50 h 86"/>
                    <a:gd name="T2" fmla="*/ 86 w 86"/>
                    <a:gd name="T3" fmla="*/ 43 h 86"/>
                    <a:gd name="T4" fmla="*/ 80 w 86"/>
                    <a:gd name="T5" fmla="*/ 35 h 86"/>
                    <a:gd name="T6" fmla="*/ 73 w 86"/>
                    <a:gd name="T7" fmla="*/ 32 h 86"/>
                    <a:gd name="T8" fmla="*/ 75 w 86"/>
                    <a:gd name="T9" fmla="*/ 22 h 86"/>
                    <a:gd name="T10" fmla="*/ 73 w 86"/>
                    <a:gd name="T11" fmla="*/ 12 h 86"/>
                    <a:gd name="T12" fmla="*/ 64 w 86"/>
                    <a:gd name="T13" fmla="*/ 11 h 86"/>
                    <a:gd name="T14" fmla="*/ 57 w 86"/>
                    <a:gd name="T15" fmla="*/ 14 h 86"/>
                    <a:gd name="T16" fmla="*/ 50 w 86"/>
                    <a:gd name="T17" fmla="*/ 6 h 86"/>
                    <a:gd name="T18" fmla="*/ 43 w 86"/>
                    <a:gd name="T19" fmla="*/ 0 h 86"/>
                    <a:gd name="T20" fmla="*/ 35 w 86"/>
                    <a:gd name="T21" fmla="*/ 6 h 86"/>
                    <a:gd name="T22" fmla="*/ 32 w 86"/>
                    <a:gd name="T23" fmla="*/ 13 h 86"/>
                    <a:gd name="T24" fmla="*/ 22 w 86"/>
                    <a:gd name="T25" fmla="*/ 11 h 86"/>
                    <a:gd name="T26" fmla="*/ 12 w 86"/>
                    <a:gd name="T27" fmla="*/ 12 h 86"/>
                    <a:gd name="T28" fmla="*/ 11 w 86"/>
                    <a:gd name="T29" fmla="*/ 22 h 86"/>
                    <a:gd name="T30" fmla="*/ 14 w 86"/>
                    <a:gd name="T31" fmla="*/ 29 h 86"/>
                    <a:gd name="T32" fmla="*/ 6 w 86"/>
                    <a:gd name="T33" fmla="*/ 35 h 86"/>
                    <a:gd name="T34" fmla="*/ 0 w 86"/>
                    <a:gd name="T35" fmla="*/ 43 h 86"/>
                    <a:gd name="T36" fmla="*/ 6 w 86"/>
                    <a:gd name="T37" fmla="*/ 50 h 86"/>
                    <a:gd name="T38" fmla="*/ 13 w 86"/>
                    <a:gd name="T39" fmla="*/ 54 h 86"/>
                    <a:gd name="T40" fmla="*/ 11 w 86"/>
                    <a:gd name="T41" fmla="*/ 64 h 86"/>
                    <a:gd name="T42" fmla="*/ 12 w 86"/>
                    <a:gd name="T43" fmla="*/ 73 h 86"/>
                    <a:gd name="T44" fmla="*/ 22 w 86"/>
                    <a:gd name="T45" fmla="*/ 75 h 86"/>
                    <a:gd name="T46" fmla="*/ 29 w 86"/>
                    <a:gd name="T47" fmla="*/ 72 h 86"/>
                    <a:gd name="T48" fmla="*/ 35 w 86"/>
                    <a:gd name="T49" fmla="*/ 80 h 86"/>
                    <a:gd name="T50" fmla="*/ 43 w 86"/>
                    <a:gd name="T51" fmla="*/ 86 h 86"/>
                    <a:gd name="T52" fmla="*/ 50 w 86"/>
                    <a:gd name="T53" fmla="*/ 80 h 86"/>
                    <a:gd name="T54" fmla="*/ 54 w 86"/>
                    <a:gd name="T55" fmla="*/ 73 h 86"/>
                    <a:gd name="T56" fmla="*/ 64 w 86"/>
                    <a:gd name="T57" fmla="*/ 75 h 86"/>
                    <a:gd name="T58" fmla="*/ 73 w 86"/>
                    <a:gd name="T59" fmla="*/ 73 h 86"/>
                    <a:gd name="T60" fmla="*/ 75 w 86"/>
                    <a:gd name="T61" fmla="*/ 64 h 86"/>
                    <a:gd name="T62" fmla="*/ 72 w 86"/>
                    <a:gd name="T63" fmla="*/ 57 h 86"/>
                    <a:gd name="T64" fmla="*/ 80 w 86"/>
                    <a:gd name="T65" fmla="*/ 50 h 86"/>
                    <a:gd name="T66" fmla="*/ 43 w 86"/>
                    <a:gd name="T67" fmla="*/ 64 h 86"/>
                    <a:gd name="T68" fmla="*/ 21 w 86"/>
                    <a:gd name="T69" fmla="*/ 43 h 86"/>
                    <a:gd name="T70" fmla="*/ 43 w 86"/>
                    <a:gd name="T71" fmla="*/ 21 h 86"/>
                    <a:gd name="T72" fmla="*/ 64 w 86"/>
                    <a:gd name="T73" fmla="*/ 43 h 86"/>
                    <a:gd name="T74" fmla="*/ 43 w 86"/>
                    <a:gd name="T75" fmla="*/ 64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6" h="86">
                      <a:moveTo>
                        <a:pt x="80" y="50"/>
                      </a:moveTo>
                      <a:cubicBezTo>
                        <a:pt x="83" y="50"/>
                        <a:pt x="86" y="47"/>
                        <a:pt x="86" y="43"/>
                      </a:cubicBezTo>
                      <a:cubicBezTo>
                        <a:pt x="86" y="39"/>
                        <a:pt x="83" y="35"/>
                        <a:pt x="80" y="35"/>
                      </a:cubicBezTo>
                      <a:cubicBezTo>
                        <a:pt x="77" y="35"/>
                        <a:pt x="74" y="34"/>
                        <a:pt x="73" y="32"/>
                      </a:cubicBezTo>
                      <a:cubicBezTo>
                        <a:pt x="73" y="30"/>
                        <a:pt x="72" y="24"/>
                        <a:pt x="75" y="22"/>
                      </a:cubicBezTo>
                      <a:cubicBezTo>
                        <a:pt x="77" y="20"/>
                        <a:pt x="76" y="15"/>
                        <a:pt x="73" y="12"/>
                      </a:cubicBezTo>
                      <a:cubicBezTo>
                        <a:pt x="70" y="10"/>
                        <a:pt x="66" y="9"/>
                        <a:pt x="64" y="11"/>
                      </a:cubicBezTo>
                      <a:cubicBezTo>
                        <a:pt x="62" y="14"/>
                        <a:pt x="58" y="15"/>
                        <a:pt x="57" y="14"/>
                      </a:cubicBezTo>
                      <a:cubicBezTo>
                        <a:pt x="55" y="13"/>
                        <a:pt x="50" y="9"/>
                        <a:pt x="50" y="6"/>
                      </a:cubicBezTo>
                      <a:cubicBezTo>
                        <a:pt x="50" y="2"/>
                        <a:pt x="47" y="0"/>
                        <a:pt x="43" y="0"/>
                      </a:cubicBezTo>
                      <a:cubicBezTo>
                        <a:pt x="39" y="0"/>
                        <a:pt x="35" y="2"/>
                        <a:pt x="35" y="6"/>
                      </a:cubicBezTo>
                      <a:cubicBezTo>
                        <a:pt x="35" y="9"/>
                        <a:pt x="34" y="12"/>
                        <a:pt x="32" y="13"/>
                      </a:cubicBezTo>
                      <a:cubicBezTo>
                        <a:pt x="30" y="13"/>
                        <a:pt x="24" y="14"/>
                        <a:pt x="22" y="11"/>
                      </a:cubicBezTo>
                      <a:cubicBezTo>
                        <a:pt x="20" y="9"/>
                        <a:pt x="15" y="10"/>
                        <a:pt x="12" y="12"/>
                      </a:cubicBezTo>
                      <a:cubicBezTo>
                        <a:pt x="10" y="15"/>
                        <a:pt x="9" y="20"/>
                        <a:pt x="11" y="22"/>
                      </a:cubicBezTo>
                      <a:cubicBezTo>
                        <a:pt x="14" y="24"/>
                        <a:pt x="15" y="27"/>
                        <a:pt x="14" y="29"/>
                      </a:cubicBezTo>
                      <a:cubicBezTo>
                        <a:pt x="13" y="31"/>
                        <a:pt x="9" y="35"/>
                        <a:pt x="6" y="35"/>
                      </a:cubicBezTo>
                      <a:cubicBezTo>
                        <a:pt x="3" y="35"/>
                        <a:pt x="0" y="39"/>
                        <a:pt x="0" y="43"/>
                      </a:cubicBezTo>
                      <a:cubicBezTo>
                        <a:pt x="0" y="47"/>
                        <a:pt x="3" y="50"/>
                        <a:pt x="6" y="50"/>
                      </a:cubicBezTo>
                      <a:cubicBezTo>
                        <a:pt x="9" y="50"/>
                        <a:pt x="12" y="52"/>
                        <a:pt x="13" y="54"/>
                      </a:cubicBezTo>
                      <a:cubicBezTo>
                        <a:pt x="13" y="56"/>
                        <a:pt x="14" y="62"/>
                        <a:pt x="11" y="64"/>
                      </a:cubicBezTo>
                      <a:cubicBezTo>
                        <a:pt x="9" y="66"/>
                        <a:pt x="10" y="70"/>
                        <a:pt x="12" y="73"/>
                      </a:cubicBezTo>
                      <a:cubicBezTo>
                        <a:pt x="15" y="76"/>
                        <a:pt x="20" y="77"/>
                        <a:pt x="22" y="75"/>
                      </a:cubicBezTo>
                      <a:cubicBezTo>
                        <a:pt x="24" y="72"/>
                        <a:pt x="27" y="71"/>
                        <a:pt x="29" y="72"/>
                      </a:cubicBezTo>
                      <a:cubicBezTo>
                        <a:pt x="31" y="73"/>
                        <a:pt x="35" y="77"/>
                        <a:pt x="35" y="80"/>
                      </a:cubicBezTo>
                      <a:cubicBezTo>
                        <a:pt x="35" y="83"/>
                        <a:pt x="39" y="86"/>
                        <a:pt x="43" y="86"/>
                      </a:cubicBezTo>
                      <a:cubicBezTo>
                        <a:pt x="47" y="86"/>
                        <a:pt x="50" y="83"/>
                        <a:pt x="50" y="80"/>
                      </a:cubicBezTo>
                      <a:cubicBezTo>
                        <a:pt x="50" y="77"/>
                        <a:pt x="52" y="74"/>
                        <a:pt x="54" y="73"/>
                      </a:cubicBezTo>
                      <a:cubicBezTo>
                        <a:pt x="56" y="73"/>
                        <a:pt x="62" y="72"/>
                        <a:pt x="64" y="75"/>
                      </a:cubicBezTo>
                      <a:cubicBezTo>
                        <a:pt x="66" y="77"/>
                        <a:pt x="70" y="76"/>
                        <a:pt x="73" y="73"/>
                      </a:cubicBezTo>
                      <a:cubicBezTo>
                        <a:pt x="76" y="70"/>
                        <a:pt x="77" y="66"/>
                        <a:pt x="75" y="64"/>
                      </a:cubicBezTo>
                      <a:cubicBezTo>
                        <a:pt x="72" y="62"/>
                        <a:pt x="71" y="58"/>
                        <a:pt x="72" y="57"/>
                      </a:cubicBezTo>
                      <a:cubicBezTo>
                        <a:pt x="73" y="55"/>
                        <a:pt x="77" y="50"/>
                        <a:pt x="80" y="50"/>
                      </a:cubicBezTo>
                      <a:close/>
                      <a:moveTo>
                        <a:pt x="43" y="64"/>
                      </a:moveTo>
                      <a:cubicBezTo>
                        <a:pt x="31" y="64"/>
                        <a:pt x="21" y="55"/>
                        <a:pt x="21" y="43"/>
                      </a:cubicBezTo>
                      <a:cubicBezTo>
                        <a:pt x="21" y="31"/>
                        <a:pt x="31" y="21"/>
                        <a:pt x="43" y="21"/>
                      </a:cubicBezTo>
                      <a:cubicBezTo>
                        <a:pt x="55" y="21"/>
                        <a:pt x="64" y="31"/>
                        <a:pt x="64" y="43"/>
                      </a:cubicBezTo>
                      <a:cubicBezTo>
                        <a:pt x="64" y="55"/>
                        <a:pt x="55" y="64"/>
                        <a:pt x="43" y="64"/>
                      </a:cubicBezTo>
                      <a:close/>
                    </a:path>
                  </a:pathLst>
                </a:custGeom>
                <a:grpFill/>
                <a:ln>
                  <a:noFill/>
                </a:ln>
              </p:spPr>
              <p:txBody>
                <a:bodyPr vert="horz" wrap="square" lIns="91440" tIns="45720" rIns="91440" bIns="45720" numCol="1" anchor="t" anchorCtr="0" compatLnSpc="1"/>
                <a:lstStyle/>
                <a:p>
                  <a:endParaRPr lang="zh-CN" altLang="en-US">
                    <a:cs typeface="+mn-ea"/>
                    <a:sym typeface="+mn-lt"/>
                  </a:endParaRPr>
                </a:p>
              </p:txBody>
            </p:sp>
          </p:grpSp>
        </p:grpSp>
        <p:sp>
          <p:nvSpPr>
            <p:cNvPr id="426" name="Rectangle 9"/>
            <p:cNvSpPr/>
            <p:nvPr/>
          </p:nvSpPr>
          <p:spPr>
            <a:xfrm>
              <a:off x="1597983" y="3660459"/>
              <a:ext cx="1949235" cy="461665"/>
            </a:xfrm>
            <a:prstGeom prst="rect">
              <a:avLst/>
            </a:prstGeom>
          </p:spPr>
          <p:txBody>
            <a:bodyPr wrap="square">
              <a:spAutoFit/>
            </a:bodyPr>
            <a:lstStyle/>
            <a:p>
              <a:pPr algn="just"/>
              <a:r>
                <a:rPr lang="zh-CN" altLang="en-US" sz="800" dirty="0">
                  <a:solidFill>
                    <a:schemeClr val="bg1"/>
                  </a:solidFill>
                  <a:cs typeface="+mn-ea"/>
                  <a:sym typeface="+mn-lt"/>
                </a:rPr>
                <a:t>点击输入简要的文字介绍，文字内容需概括精炼，不用多余的文字修饰，言简意赅的说明分项内容</a:t>
              </a:r>
              <a:r>
                <a:rPr lang="en-US" altLang="zh-CN" sz="800" dirty="0">
                  <a:solidFill>
                    <a:schemeClr val="bg1"/>
                  </a:solidFill>
                  <a:cs typeface="+mn-ea"/>
                  <a:sym typeface="+mn-lt"/>
                </a:rPr>
                <a:t>..........</a:t>
              </a:r>
              <a:endParaRPr lang="zh-CN" altLang="en-US" sz="800" dirty="0">
                <a:solidFill>
                  <a:schemeClr val="bg1"/>
                </a:solidFill>
                <a:cs typeface="+mn-ea"/>
                <a:sym typeface="+mn-lt"/>
              </a:endParaRPr>
            </a:p>
          </p:txBody>
        </p:sp>
        <p:sp>
          <p:nvSpPr>
            <p:cNvPr id="427" name="矩形 426"/>
            <p:cNvSpPr/>
            <p:nvPr/>
          </p:nvSpPr>
          <p:spPr>
            <a:xfrm>
              <a:off x="2186755" y="3091989"/>
              <a:ext cx="1415956" cy="332399"/>
            </a:xfrm>
            <a:prstGeom prst="rect">
              <a:avLst/>
            </a:prstGeom>
          </p:spPr>
          <p:txBody>
            <a:bodyPr wrap="none">
              <a:spAutoFit/>
            </a:bodyPr>
            <a:lstStyle/>
            <a:p>
              <a:pPr algn="r">
                <a:lnSpc>
                  <a:spcPct val="130000"/>
                </a:lnSpc>
              </a:pPr>
              <a:r>
                <a:rPr lang="zh-CN" altLang="en-US" sz="1200" b="1" dirty="0">
                  <a:solidFill>
                    <a:schemeClr val="bg1"/>
                  </a:solidFill>
                  <a:cs typeface="+mn-ea"/>
                  <a:sym typeface="+mn-lt"/>
                </a:rPr>
                <a:t>单击此处添加文字</a:t>
              </a:r>
              <a:endParaRPr lang="en-US" altLang="zh-CN" sz="1200" b="1" dirty="0">
                <a:solidFill>
                  <a:schemeClr val="bg1"/>
                </a:solidFill>
                <a:cs typeface="+mn-ea"/>
                <a:sym typeface="+mn-lt"/>
              </a:endParaRPr>
            </a:p>
          </p:txBody>
        </p:sp>
        <p:sp>
          <p:nvSpPr>
            <p:cNvPr id="428" name="Rectangle 9"/>
            <p:cNvSpPr/>
            <p:nvPr/>
          </p:nvSpPr>
          <p:spPr>
            <a:xfrm>
              <a:off x="3921032" y="3682964"/>
              <a:ext cx="1949235" cy="461665"/>
            </a:xfrm>
            <a:prstGeom prst="rect">
              <a:avLst/>
            </a:prstGeom>
          </p:spPr>
          <p:txBody>
            <a:bodyPr wrap="square">
              <a:spAutoFit/>
            </a:bodyPr>
            <a:lstStyle/>
            <a:p>
              <a:pPr algn="just"/>
              <a:r>
                <a:rPr lang="zh-CN" altLang="en-US" sz="800" dirty="0">
                  <a:solidFill>
                    <a:schemeClr val="bg1"/>
                  </a:solidFill>
                  <a:cs typeface="+mn-ea"/>
                  <a:sym typeface="+mn-lt"/>
                </a:rPr>
                <a:t>点击输入简要的文字介绍，文字内容需概括精炼，不用多余的文字修饰，言简意赅的说明分项内容</a:t>
              </a:r>
              <a:r>
                <a:rPr lang="en-US" altLang="zh-CN" sz="800" dirty="0">
                  <a:solidFill>
                    <a:schemeClr val="bg1"/>
                  </a:solidFill>
                  <a:cs typeface="+mn-ea"/>
                  <a:sym typeface="+mn-lt"/>
                </a:rPr>
                <a:t>..........</a:t>
              </a:r>
              <a:endParaRPr lang="zh-CN" altLang="en-US" sz="800" dirty="0">
                <a:solidFill>
                  <a:schemeClr val="bg1"/>
                </a:solidFill>
                <a:cs typeface="+mn-ea"/>
                <a:sym typeface="+mn-lt"/>
              </a:endParaRPr>
            </a:p>
          </p:txBody>
        </p:sp>
        <p:sp>
          <p:nvSpPr>
            <p:cNvPr id="429" name="矩形 428"/>
            <p:cNvSpPr/>
            <p:nvPr/>
          </p:nvSpPr>
          <p:spPr>
            <a:xfrm>
              <a:off x="4509804" y="3114494"/>
              <a:ext cx="1415956" cy="332399"/>
            </a:xfrm>
            <a:prstGeom prst="rect">
              <a:avLst/>
            </a:prstGeom>
          </p:spPr>
          <p:txBody>
            <a:bodyPr wrap="none">
              <a:spAutoFit/>
            </a:bodyPr>
            <a:lstStyle/>
            <a:p>
              <a:pPr algn="r">
                <a:lnSpc>
                  <a:spcPct val="130000"/>
                </a:lnSpc>
              </a:pPr>
              <a:r>
                <a:rPr lang="zh-CN" altLang="en-US" sz="1200" b="1" dirty="0">
                  <a:solidFill>
                    <a:schemeClr val="bg1"/>
                  </a:solidFill>
                  <a:cs typeface="+mn-ea"/>
                  <a:sym typeface="+mn-lt"/>
                </a:rPr>
                <a:t>单击此处添加文字</a:t>
              </a:r>
              <a:endParaRPr lang="en-US" altLang="zh-CN" sz="1200" b="1" dirty="0">
                <a:solidFill>
                  <a:schemeClr val="bg1"/>
                </a:solidFill>
                <a:cs typeface="+mn-ea"/>
                <a:sym typeface="+mn-lt"/>
              </a:endParaRPr>
            </a:p>
          </p:txBody>
        </p:sp>
        <p:sp>
          <p:nvSpPr>
            <p:cNvPr id="430" name="Rectangle 9"/>
            <p:cNvSpPr/>
            <p:nvPr/>
          </p:nvSpPr>
          <p:spPr>
            <a:xfrm>
              <a:off x="6156790" y="3654426"/>
              <a:ext cx="1949235" cy="461665"/>
            </a:xfrm>
            <a:prstGeom prst="rect">
              <a:avLst/>
            </a:prstGeom>
          </p:spPr>
          <p:txBody>
            <a:bodyPr wrap="square">
              <a:spAutoFit/>
            </a:bodyPr>
            <a:lstStyle/>
            <a:p>
              <a:pPr algn="just"/>
              <a:r>
                <a:rPr lang="zh-CN" altLang="en-US" sz="800" dirty="0">
                  <a:solidFill>
                    <a:schemeClr val="bg1"/>
                  </a:solidFill>
                  <a:cs typeface="+mn-ea"/>
                  <a:sym typeface="+mn-lt"/>
                </a:rPr>
                <a:t>点击输入简要的文字介绍，文字内容需概括精炼，不用多余的文字修饰，言简意赅的说明分项内容</a:t>
              </a:r>
              <a:r>
                <a:rPr lang="en-US" altLang="zh-CN" sz="800" dirty="0">
                  <a:solidFill>
                    <a:schemeClr val="bg1"/>
                  </a:solidFill>
                  <a:cs typeface="+mn-ea"/>
                  <a:sym typeface="+mn-lt"/>
                </a:rPr>
                <a:t>..........</a:t>
              </a:r>
              <a:endParaRPr lang="zh-CN" altLang="en-US" sz="800" dirty="0">
                <a:solidFill>
                  <a:schemeClr val="bg1"/>
                </a:solidFill>
                <a:cs typeface="+mn-ea"/>
                <a:sym typeface="+mn-lt"/>
              </a:endParaRPr>
            </a:p>
          </p:txBody>
        </p:sp>
        <p:sp>
          <p:nvSpPr>
            <p:cNvPr id="431" name="矩形 430"/>
            <p:cNvSpPr/>
            <p:nvPr/>
          </p:nvSpPr>
          <p:spPr>
            <a:xfrm>
              <a:off x="6745562" y="3085956"/>
              <a:ext cx="1415956" cy="332399"/>
            </a:xfrm>
            <a:prstGeom prst="rect">
              <a:avLst/>
            </a:prstGeom>
          </p:spPr>
          <p:txBody>
            <a:bodyPr wrap="none">
              <a:spAutoFit/>
            </a:bodyPr>
            <a:lstStyle/>
            <a:p>
              <a:pPr algn="r">
                <a:lnSpc>
                  <a:spcPct val="130000"/>
                </a:lnSpc>
              </a:pPr>
              <a:r>
                <a:rPr lang="zh-CN" altLang="en-US" sz="1200" b="1" dirty="0">
                  <a:solidFill>
                    <a:schemeClr val="bg1"/>
                  </a:solidFill>
                  <a:cs typeface="+mn-ea"/>
                  <a:sym typeface="+mn-lt"/>
                </a:rPr>
                <a:t>单击此处添加文字</a:t>
              </a:r>
              <a:endParaRPr lang="en-US" altLang="zh-CN" sz="1200" b="1" dirty="0">
                <a:solidFill>
                  <a:schemeClr val="bg1"/>
                </a:solidFill>
                <a:cs typeface="+mn-ea"/>
                <a:sym typeface="+mn-lt"/>
              </a:endParaRPr>
            </a:p>
          </p:txBody>
        </p:sp>
        <p:sp>
          <p:nvSpPr>
            <p:cNvPr id="432" name="Rectangle 9"/>
            <p:cNvSpPr/>
            <p:nvPr/>
          </p:nvSpPr>
          <p:spPr>
            <a:xfrm>
              <a:off x="8436314" y="3670128"/>
              <a:ext cx="1949235" cy="461665"/>
            </a:xfrm>
            <a:prstGeom prst="rect">
              <a:avLst/>
            </a:prstGeom>
          </p:spPr>
          <p:txBody>
            <a:bodyPr wrap="square">
              <a:spAutoFit/>
            </a:bodyPr>
            <a:lstStyle/>
            <a:p>
              <a:pPr algn="just"/>
              <a:r>
                <a:rPr lang="zh-CN" altLang="en-US" sz="800" dirty="0">
                  <a:solidFill>
                    <a:schemeClr val="bg1"/>
                  </a:solidFill>
                  <a:cs typeface="+mn-ea"/>
                  <a:sym typeface="+mn-lt"/>
                </a:rPr>
                <a:t>点击输入简要的文字介绍，文字内容需概括精炼，不用多余的文字修饰，言简意赅的说明分项内容</a:t>
              </a:r>
              <a:r>
                <a:rPr lang="en-US" altLang="zh-CN" sz="800" dirty="0">
                  <a:solidFill>
                    <a:schemeClr val="bg1"/>
                  </a:solidFill>
                  <a:cs typeface="+mn-ea"/>
                  <a:sym typeface="+mn-lt"/>
                </a:rPr>
                <a:t>..........</a:t>
              </a:r>
              <a:endParaRPr lang="zh-CN" altLang="en-US" sz="800" dirty="0">
                <a:solidFill>
                  <a:schemeClr val="bg1"/>
                </a:solidFill>
                <a:cs typeface="+mn-ea"/>
                <a:sym typeface="+mn-lt"/>
              </a:endParaRPr>
            </a:p>
          </p:txBody>
        </p:sp>
        <p:sp>
          <p:nvSpPr>
            <p:cNvPr id="433" name="矩形 432"/>
            <p:cNvSpPr/>
            <p:nvPr/>
          </p:nvSpPr>
          <p:spPr>
            <a:xfrm>
              <a:off x="9025086" y="3101658"/>
              <a:ext cx="1415956" cy="332399"/>
            </a:xfrm>
            <a:prstGeom prst="rect">
              <a:avLst/>
            </a:prstGeom>
          </p:spPr>
          <p:txBody>
            <a:bodyPr wrap="none">
              <a:spAutoFit/>
            </a:bodyPr>
            <a:lstStyle/>
            <a:p>
              <a:pPr algn="r">
                <a:lnSpc>
                  <a:spcPct val="130000"/>
                </a:lnSpc>
              </a:pPr>
              <a:r>
                <a:rPr lang="zh-CN" altLang="en-US" sz="1200" b="1" dirty="0">
                  <a:solidFill>
                    <a:schemeClr val="bg1"/>
                  </a:solidFill>
                  <a:cs typeface="+mn-ea"/>
                  <a:sym typeface="+mn-lt"/>
                </a:rPr>
                <a:t>单击此处添加文字</a:t>
              </a:r>
              <a:endParaRPr lang="en-US" altLang="zh-CN" sz="1200" b="1" dirty="0">
                <a:solidFill>
                  <a:schemeClr val="bg1"/>
                </a:solidFill>
                <a:cs typeface="+mn-ea"/>
                <a:sym typeface="+mn-lt"/>
              </a:endParaRPr>
            </a:p>
          </p:txBody>
        </p:sp>
      </p:grpSp>
      <p:grpSp>
        <p:nvGrpSpPr>
          <p:cNvPr id="5" name="组合 4"/>
          <p:cNvGrpSpPr/>
          <p:nvPr/>
        </p:nvGrpSpPr>
        <p:grpSpPr>
          <a:xfrm>
            <a:off x="895495" y="4408648"/>
            <a:ext cx="2932922" cy="1612705"/>
            <a:chOff x="895611" y="4408647"/>
            <a:chExt cx="2933304" cy="1612705"/>
          </a:xfrm>
        </p:grpSpPr>
        <p:cxnSp>
          <p:nvCxnSpPr>
            <p:cNvPr id="436" name="直接连接符 435"/>
            <p:cNvCxnSpPr/>
            <p:nvPr/>
          </p:nvCxnSpPr>
          <p:spPr>
            <a:xfrm>
              <a:off x="2426547" y="4408647"/>
              <a:ext cx="0" cy="792480"/>
            </a:xfrm>
            <a:prstGeom prst="line">
              <a:avLst/>
            </a:prstGeom>
          </p:spPr>
          <p:style>
            <a:lnRef idx="1">
              <a:schemeClr val="accent1"/>
            </a:lnRef>
            <a:fillRef idx="0">
              <a:schemeClr val="accent1"/>
            </a:fillRef>
            <a:effectRef idx="0">
              <a:schemeClr val="accent1"/>
            </a:effectRef>
            <a:fontRef idx="minor">
              <a:schemeClr val="tx1"/>
            </a:fontRef>
          </p:style>
        </p:cxnSp>
        <p:sp>
          <p:nvSpPr>
            <p:cNvPr id="438" name="Rectangle 9"/>
            <p:cNvSpPr/>
            <p:nvPr/>
          </p:nvSpPr>
          <p:spPr>
            <a:xfrm>
              <a:off x="895611" y="5201127"/>
              <a:ext cx="2933304" cy="820225"/>
            </a:xfrm>
            <a:prstGeom prst="rect">
              <a:avLst/>
            </a:prstGeom>
          </p:spPr>
          <p:txBody>
            <a:bodyPr wrap="square">
              <a:spAutoFit/>
            </a:bodyPr>
            <a:lstStyle/>
            <a:p>
              <a:pPr algn="ctr">
                <a:lnSpc>
                  <a:spcPct val="130000"/>
                </a:lnSpc>
              </a:pPr>
              <a:r>
                <a:rPr lang="zh-CN" altLang="en-US" sz="1100" b="1" dirty="0">
                  <a:solidFill>
                    <a:schemeClr val="tx1">
                      <a:lumMod val="65000"/>
                      <a:lumOff val="35000"/>
                    </a:schemeClr>
                  </a:solidFill>
                  <a:cs typeface="+mn-ea"/>
                  <a:sym typeface="+mn-lt"/>
                </a:rPr>
                <a:t>单击此处添加文字</a:t>
              </a:r>
              <a:endParaRPr lang="en-US" altLang="zh-CN" sz="1100" b="1" dirty="0">
                <a:solidFill>
                  <a:schemeClr val="tx1">
                    <a:lumMod val="65000"/>
                    <a:lumOff val="35000"/>
                  </a:schemeClr>
                </a:solidFill>
                <a:cs typeface="+mn-ea"/>
                <a:sym typeface="+mn-lt"/>
              </a:endParaRPr>
            </a:p>
            <a:p>
              <a:pPr algn="ctr"/>
              <a:r>
                <a:rPr lang="zh-CN" altLang="en-US" sz="1100" dirty="0">
                  <a:solidFill>
                    <a:schemeClr val="tx1">
                      <a:lumMod val="60000"/>
                      <a:lumOff val="40000"/>
                    </a:schemeClr>
                  </a:solidFill>
                  <a:cs typeface="+mn-ea"/>
                  <a:sym typeface="+mn-lt"/>
                </a:rPr>
                <a:t>点击输入简要的文字介绍，文字内容需概括精炼，不用多余的文字修饰，言简意赅的说明分项内容</a:t>
              </a:r>
              <a:r>
                <a:rPr lang="en-US" altLang="zh-CN" sz="1100" dirty="0">
                  <a:solidFill>
                    <a:schemeClr val="tx1">
                      <a:lumMod val="60000"/>
                      <a:lumOff val="40000"/>
                    </a:schemeClr>
                  </a:solidFill>
                  <a:cs typeface="+mn-ea"/>
                  <a:sym typeface="+mn-lt"/>
                </a:rPr>
                <a:t>..........</a:t>
              </a:r>
              <a:endParaRPr lang="zh-CN" altLang="en-US" sz="1100" dirty="0">
                <a:solidFill>
                  <a:schemeClr val="tx1">
                    <a:lumMod val="60000"/>
                    <a:lumOff val="40000"/>
                  </a:schemeClr>
                </a:solidFill>
                <a:cs typeface="+mn-ea"/>
                <a:sym typeface="+mn-lt"/>
              </a:endParaRPr>
            </a:p>
          </p:txBody>
        </p:sp>
      </p:grpSp>
      <p:grpSp>
        <p:nvGrpSpPr>
          <p:cNvPr id="4" name="组合 3"/>
          <p:cNvGrpSpPr/>
          <p:nvPr/>
        </p:nvGrpSpPr>
        <p:grpSpPr>
          <a:xfrm>
            <a:off x="3346907" y="1457921"/>
            <a:ext cx="2932922" cy="1620468"/>
            <a:chOff x="3347343" y="1457921"/>
            <a:chExt cx="2933304" cy="1620468"/>
          </a:xfrm>
        </p:grpSpPr>
        <p:cxnSp>
          <p:nvCxnSpPr>
            <p:cNvPr id="439" name="直接连接符 438"/>
            <p:cNvCxnSpPr/>
            <p:nvPr/>
          </p:nvCxnSpPr>
          <p:spPr>
            <a:xfrm>
              <a:off x="4854833" y="2285909"/>
              <a:ext cx="0" cy="792480"/>
            </a:xfrm>
            <a:prstGeom prst="line">
              <a:avLst/>
            </a:prstGeom>
          </p:spPr>
          <p:style>
            <a:lnRef idx="1">
              <a:schemeClr val="accent1"/>
            </a:lnRef>
            <a:fillRef idx="0">
              <a:schemeClr val="accent1"/>
            </a:fillRef>
            <a:effectRef idx="0">
              <a:schemeClr val="accent1"/>
            </a:effectRef>
            <a:fontRef idx="minor">
              <a:schemeClr val="tx1"/>
            </a:fontRef>
          </p:style>
        </p:cxnSp>
        <p:sp>
          <p:nvSpPr>
            <p:cNvPr id="440" name="Rectangle 9"/>
            <p:cNvSpPr/>
            <p:nvPr/>
          </p:nvSpPr>
          <p:spPr>
            <a:xfrm>
              <a:off x="3347343" y="1457921"/>
              <a:ext cx="2933304" cy="820225"/>
            </a:xfrm>
            <a:prstGeom prst="rect">
              <a:avLst/>
            </a:prstGeom>
          </p:spPr>
          <p:txBody>
            <a:bodyPr wrap="square">
              <a:spAutoFit/>
            </a:bodyPr>
            <a:lstStyle/>
            <a:p>
              <a:pPr algn="ctr">
                <a:lnSpc>
                  <a:spcPct val="130000"/>
                </a:lnSpc>
              </a:pPr>
              <a:r>
                <a:rPr lang="zh-CN" altLang="en-US" sz="1100" b="1" dirty="0">
                  <a:solidFill>
                    <a:schemeClr val="tx1">
                      <a:lumMod val="65000"/>
                      <a:lumOff val="35000"/>
                    </a:schemeClr>
                  </a:solidFill>
                  <a:cs typeface="+mn-ea"/>
                  <a:sym typeface="+mn-lt"/>
                </a:rPr>
                <a:t>单击此处添加文字</a:t>
              </a:r>
              <a:endParaRPr lang="en-US" altLang="zh-CN" sz="1100" b="1" dirty="0">
                <a:solidFill>
                  <a:schemeClr val="tx1">
                    <a:lumMod val="65000"/>
                    <a:lumOff val="35000"/>
                  </a:schemeClr>
                </a:solidFill>
                <a:cs typeface="+mn-ea"/>
                <a:sym typeface="+mn-lt"/>
              </a:endParaRPr>
            </a:p>
            <a:p>
              <a:pPr algn="ctr"/>
              <a:r>
                <a:rPr lang="zh-CN" altLang="en-US" sz="1100" dirty="0">
                  <a:solidFill>
                    <a:schemeClr val="tx1">
                      <a:lumMod val="60000"/>
                      <a:lumOff val="40000"/>
                    </a:schemeClr>
                  </a:solidFill>
                  <a:cs typeface="+mn-ea"/>
                  <a:sym typeface="+mn-lt"/>
                </a:rPr>
                <a:t>点击输入简要的文字介绍，文字内容需概括精炼，不用多余的文字修饰，言简意赅的说明分项内容</a:t>
              </a:r>
              <a:r>
                <a:rPr lang="en-US" altLang="zh-CN" sz="1100" dirty="0">
                  <a:solidFill>
                    <a:schemeClr val="tx1">
                      <a:lumMod val="60000"/>
                      <a:lumOff val="40000"/>
                    </a:schemeClr>
                  </a:solidFill>
                  <a:cs typeface="+mn-ea"/>
                  <a:sym typeface="+mn-lt"/>
                </a:rPr>
                <a:t>..........</a:t>
              </a:r>
              <a:endParaRPr lang="zh-CN" altLang="en-US" sz="1100" dirty="0">
                <a:solidFill>
                  <a:schemeClr val="tx1">
                    <a:lumMod val="60000"/>
                    <a:lumOff val="40000"/>
                  </a:schemeClr>
                </a:solidFill>
                <a:cs typeface="+mn-ea"/>
                <a:sym typeface="+mn-lt"/>
              </a:endParaRPr>
            </a:p>
          </p:txBody>
        </p:sp>
      </p:grpSp>
      <p:grpSp>
        <p:nvGrpSpPr>
          <p:cNvPr id="6" name="组合 5"/>
          <p:cNvGrpSpPr/>
          <p:nvPr/>
        </p:nvGrpSpPr>
        <p:grpSpPr>
          <a:xfrm>
            <a:off x="5498598" y="4408648"/>
            <a:ext cx="2932922" cy="1612705"/>
            <a:chOff x="5499314" y="4408647"/>
            <a:chExt cx="2933304" cy="1612705"/>
          </a:xfrm>
        </p:grpSpPr>
        <p:cxnSp>
          <p:nvCxnSpPr>
            <p:cNvPr id="441" name="直接连接符 440"/>
            <p:cNvCxnSpPr/>
            <p:nvPr/>
          </p:nvCxnSpPr>
          <p:spPr>
            <a:xfrm>
              <a:off x="7030250" y="4408647"/>
              <a:ext cx="0" cy="792480"/>
            </a:xfrm>
            <a:prstGeom prst="line">
              <a:avLst/>
            </a:prstGeom>
          </p:spPr>
          <p:style>
            <a:lnRef idx="1">
              <a:schemeClr val="accent1"/>
            </a:lnRef>
            <a:fillRef idx="0">
              <a:schemeClr val="accent1"/>
            </a:fillRef>
            <a:effectRef idx="0">
              <a:schemeClr val="accent1"/>
            </a:effectRef>
            <a:fontRef idx="minor">
              <a:schemeClr val="tx1"/>
            </a:fontRef>
          </p:style>
        </p:cxnSp>
        <p:sp>
          <p:nvSpPr>
            <p:cNvPr id="442" name="Rectangle 9"/>
            <p:cNvSpPr/>
            <p:nvPr/>
          </p:nvSpPr>
          <p:spPr>
            <a:xfrm>
              <a:off x="5499314" y="5201127"/>
              <a:ext cx="2933304" cy="820225"/>
            </a:xfrm>
            <a:prstGeom prst="rect">
              <a:avLst/>
            </a:prstGeom>
          </p:spPr>
          <p:txBody>
            <a:bodyPr wrap="square">
              <a:spAutoFit/>
            </a:bodyPr>
            <a:lstStyle/>
            <a:p>
              <a:pPr algn="ctr">
                <a:lnSpc>
                  <a:spcPct val="130000"/>
                </a:lnSpc>
              </a:pPr>
              <a:r>
                <a:rPr lang="zh-CN" altLang="en-US" sz="1100" b="1" dirty="0">
                  <a:solidFill>
                    <a:schemeClr val="tx1">
                      <a:lumMod val="65000"/>
                      <a:lumOff val="35000"/>
                    </a:schemeClr>
                  </a:solidFill>
                  <a:cs typeface="+mn-ea"/>
                  <a:sym typeface="+mn-lt"/>
                </a:rPr>
                <a:t>单击此处添加文字</a:t>
              </a:r>
              <a:endParaRPr lang="en-US" altLang="zh-CN" sz="1100" b="1" dirty="0">
                <a:solidFill>
                  <a:schemeClr val="tx1">
                    <a:lumMod val="65000"/>
                    <a:lumOff val="35000"/>
                  </a:schemeClr>
                </a:solidFill>
                <a:cs typeface="+mn-ea"/>
                <a:sym typeface="+mn-lt"/>
              </a:endParaRPr>
            </a:p>
            <a:p>
              <a:pPr algn="ctr"/>
              <a:r>
                <a:rPr lang="zh-CN" altLang="en-US" sz="1100" dirty="0">
                  <a:solidFill>
                    <a:schemeClr val="tx1">
                      <a:lumMod val="60000"/>
                      <a:lumOff val="40000"/>
                    </a:schemeClr>
                  </a:solidFill>
                  <a:cs typeface="+mn-ea"/>
                  <a:sym typeface="+mn-lt"/>
                </a:rPr>
                <a:t>点击输入简要的文字介绍，文字内容需概括精炼，不用多余的文字修饰，言简意赅的说明分项内容</a:t>
              </a:r>
              <a:r>
                <a:rPr lang="en-US" altLang="zh-CN" sz="1100" dirty="0">
                  <a:solidFill>
                    <a:schemeClr val="tx1">
                      <a:lumMod val="60000"/>
                      <a:lumOff val="40000"/>
                    </a:schemeClr>
                  </a:solidFill>
                  <a:cs typeface="+mn-ea"/>
                  <a:sym typeface="+mn-lt"/>
                </a:rPr>
                <a:t>..........</a:t>
              </a:r>
              <a:endParaRPr lang="zh-CN" altLang="en-US" sz="1100" dirty="0">
                <a:solidFill>
                  <a:schemeClr val="tx1">
                    <a:lumMod val="60000"/>
                    <a:lumOff val="40000"/>
                  </a:schemeClr>
                </a:solidFill>
                <a:cs typeface="+mn-ea"/>
                <a:sym typeface="+mn-lt"/>
              </a:endParaRPr>
            </a:p>
          </p:txBody>
        </p:sp>
      </p:grpSp>
      <p:grpSp>
        <p:nvGrpSpPr>
          <p:cNvPr id="7" name="组合 6"/>
          <p:cNvGrpSpPr/>
          <p:nvPr/>
        </p:nvGrpSpPr>
        <p:grpSpPr>
          <a:xfrm>
            <a:off x="7950011" y="1457921"/>
            <a:ext cx="2932922" cy="1620468"/>
            <a:chOff x="7951046" y="1457921"/>
            <a:chExt cx="2933304" cy="1620468"/>
          </a:xfrm>
        </p:grpSpPr>
        <p:cxnSp>
          <p:nvCxnSpPr>
            <p:cNvPr id="443" name="直接连接符 442"/>
            <p:cNvCxnSpPr/>
            <p:nvPr/>
          </p:nvCxnSpPr>
          <p:spPr>
            <a:xfrm>
              <a:off x="9458536" y="2285909"/>
              <a:ext cx="0" cy="792480"/>
            </a:xfrm>
            <a:prstGeom prst="line">
              <a:avLst/>
            </a:prstGeom>
          </p:spPr>
          <p:style>
            <a:lnRef idx="1">
              <a:schemeClr val="accent1"/>
            </a:lnRef>
            <a:fillRef idx="0">
              <a:schemeClr val="accent1"/>
            </a:fillRef>
            <a:effectRef idx="0">
              <a:schemeClr val="accent1"/>
            </a:effectRef>
            <a:fontRef idx="minor">
              <a:schemeClr val="tx1"/>
            </a:fontRef>
          </p:style>
        </p:cxnSp>
        <p:sp>
          <p:nvSpPr>
            <p:cNvPr id="444" name="Rectangle 9"/>
            <p:cNvSpPr/>
            <p:nvPr/>
          </p:nvSpPr>
          <p:spPr>
            <a:xfrm>
              <a:off x="7951046" y="1457921"/>
              <a:ext cx="2933304" cy="820225"/>
            </a:xfrm>
            <a:prstGeom prst="rect">
              <a:avLst/>
            </a:prstGeom>
          </p:spPr>
          <p:txBody>
            <a:bodyPr wrap="square">
              <a:spAutoFit/>
            </a:bodyPr>
            <a:lstStyle/>
            <a:p>
              <a:pPr algn="ctr">
                <a:lnSpc>
                  <a:spcPct val="130000"/>
                </a:lnSpc>
              </a:pPr>
              <a:r>
                <a:rPr lang="zh-CN" altLang="en-US" sz="1100" b="1" dirty="0">
                  <a:solidFill>
                    <a:schemeClr val="tx1">
                      <a:lumMod val="65000"/>
                      <a:lumOff val="35000"/>
                    </a:schemeClr>
                  </a:solidFill>
                  <a:cs typeface="+mn-ea"/>
                  <a:sym typeface="+mn-lt"/>
                </a:rPr>
                <a:t>单击此处添加文字</a:t>
              </a:r>
              <a:endParaRPr lang="en-US" altLang="zh-CN" sz="1100" b="1" dirty="0">
                <a:solidFill>
                  <a:schemeClr val="tx1">
                    <a:lumMod val="65000"/>
                    <a:lumOff val="35000"/>
                  </a:schemeClr>
                </a:solidFill>
                <a:cs typeface="+mn-ea"/>
                <a:sym typeface="+mn-lt"/>
              </a:endParaRPr>
            </a:p>
            <a:p>
              <a:pPr algn="ctr"/>
              <a:r>
                <a:rPr lang="zh-CN" altLang="en-US" sz="1100" dirty="0">
                  <a:solidFill>
                    <a:schemeClr val="tx1">
                      <a:lumMod val="60000"/>
                      <a:lumOff val="40000"/>
                    </a:schemeClr>
                  </a:solidFill>
                  <a:cs typeface="+mn-ea"/>
                  <a:sym typeface="+mn-lt"/>
                </a:rPr>
                <a:t>点击输入简要的文字介绍，文字内容需概括精炼，不用多余的文字修饰，言简意赅的说明分项内容</a:t>
              </a:r>
              <a:r>
                <a:rPr lang="en-US" altLang="zh-CN" sz="1100" dirty="0">
                  <a:solidFill>
                    <a:schemeClr val="tx1">
                      <a:lumMod val="60000"/>
                      <a:lumOff val="40000"/>
                    </a:schemeClr>
                  </a:solidFill>
                  <a:cs typeface="+mn-ea"/>
                  <a:sym typeface="+mn-lt"/>
                </a:rPr>
                <a:t>..........</a:t>
              </a:r>
              <a:endParaRPr lang="zh-CN" altLang="en-US" sz="1100" dirty="0">
                <a:solidFill>
                  <a:schemeClr val="tx1">
                    <a:lumMod val="60000"/>
                    <a:lumOff val="40000"/>
                  </a:schemeClr>
                </a:solidFill>
                <a:cs typeface="+mn-ea"/>
                <a:sym typeface="+mn-lt"/>
              </a:endParaRPr>
            </a:p>
          </p:txBody>
        </p:sp>
      </p:grpSp>
      <p:sp>
        <p:nvSpPr>
          <p:cNvPr id="3" name="标题 2"/>
          <p:cNvSpPr>
            <a:spLocks noGrp="1"/>
          </p:cNvSpPr>
          <p:nvPr>
            <p:ph type="title"/>
          </p:nvPr>
        </p:nvSpPr>
        <p:spPr/>
        <p:txBody>
          <a:bodyPr>
            <a:normAutofit/>
          </a:bodyPr>
          <a:lstStyle/>
          <a:p>
            <a:r>
              <a:rPr lang="zh-CN" altLang="en-US">
                <a:sym typeface="+mn-lt"/>
              </a:rPr>
              <a:t>单击此处添加标题</a:t>
            </a:r>
            <a:endParaRPr lang="zh-CN" altLang="en-US" dirty="0">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34"/>
                                        </p:tgtEl>
                                        <p:attrNameLst>
                                          <p:attrName>style.visibility</p:attrName>
                                        </p:attrNameLst>
                                      </p:cBhvr>
                                      <p:to>
                                        <p:strVal val="visible"/>
                                      </p:to>
                                    </p:set>
                                    <p:animEffect transition="in" filter="wipe(left)">
                                      <p:cBhvr>
                                        <p:cTn id="7" dur="500"/>
                                        <p:tgtEl>
                                          <p:spTgt spid="43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20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40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60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strVal val="#ppt_x"/>
                                          </p:val>
                                        </p:tav>
                                        <p:tav tm="100000">
                                          <p:val>
                                            <p:strVal val="#ppt_x"/>
                                          </p:val>
                                        </p:tav>
                                      </p:tavLst>
                                    </p:anim>
                                    <p:anim calcmode="lin" valueType="num">
                                      <p:cBhvr>
                                        <p:cTn id="2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9" name="组合 68"/>
          <p:cNvGrpSpPr/>
          <p:nvPr/>
        </p:nvGrpSpPr>
        <p:grpSpPr>
          <a:xfrm>
            <a:off x="7950868" y="1813164"/>
            <a:ext cx="3158362" cy="4130707"/>
            <a:chOff x="5963927" y="1359873"/>
            <a:chExt cx="2369080" cy="3098030"/>
          </a:xfrm>
        </p:grpSpPr>
        <p:grpSp>
          <p:nvGrpSpPr>
            <p:cNvPr id="70" name="组合 69"/>
            <p:cNvGrpSpPr/>
            <p:nvPr/>
          </p:nvGrpSpPr>
          <p:grpSpPr>
            <a:xfrm>
              <a:off x="5963927" y="1367912"/>
              <a:ext cx="2369080" cy="3089991"/>
              <a:chOff x="1313863" y="1205784"/>
              <a:chExt cx="3158773" cy="4119987"/>
            </a:xfrm>
          </p:grpSpPr>
          <p:sp>
            <p:nvSpPr>
              <p:cNvPr id="117" name="任意多边形 116"/>
              <p:cNvSpPr/>
              <p:nvPr/>
            </p:nvSpPr>
            <p:spPr>
              <a:xfrm>
                <a:off x="1313863" y="1781540"/>
                <a:ext cx="3158773" cy="3544231"/>
              </a:xfrm>
              <a:custGeom>
                <a:avLst/>
                <a:gdLst>
                  <a:gd name="connsiteX0" fmla="*/ 1465943 w 2075543"/>
                  <a:gd name="connsiteY0" fmla="*/ 0 h 2162628"/>
                  <a:gd name="connsiteX1" fmla="*/ 2075543 w 2075543"/>
                  <a:gd name="connsiteY1" fmla="*/ 653143 h 2162628"/>
                  <a:gd name="connsiteX2" fmla="*/ 0 w 2075543"/>
                  <a:gd name="connsiteY2" fmla="*/ 2162628 h 2162628"/>
                  <a:gd name="connsiteX3" fmla="*/ 1465943 w 2075543"/>
                  <a:gd name="connsiteY3" fmla="*/ 0 h 2162628"/>
                </a:gdLst>
                <a:ahLst/>
                <a:cxnLst>
                  <a:cxn ang="0">
                    <a:pos x="connsiteX0" y="connsiteY0"/>
                  </a:cxn>
                  <a:cxn ang="0">
                    <a:pos x="connsiteX1" y="connsiteY1"/>
                  </a:cxn>
                  <a:cxn ang="0">
                    <a:pos x="connsiteX2" y="connsiteY2"/>
                  </a:cxn>
                  <a:cxn ang="0">
                    <a:pos x="connsiteX3" y="connsiteY3"/>
                  </a:cxn>
                </a:cxnLst>
                <a:rect l="l" t="t" r="r" b="b"/>
                <a:pathLst>
                  <a:path w="2075543" h="2162628">
                    <a:moveTo>
                      <a:pt x="1465943" y="0"/>
                    </a:moveTo>
                    <a:lnTo>
                      <a:pt x="2075543" y="653143"/>
                    </a:lnTo>
                    <a:lnTo>
                      <a:pt x="0" y="2162628"/>
                    </a:lnTo>
                    <a:lnTo>
                      <a:pt x="1465943" y="0"/>
                    </a:lnTo>
                    <a:close/>
                  </a:path>
                </a:pathLst>
              </a:custGeom>
              <a:solidFill>
                <a:schemeClr val="tx1">
                  <a:lumMod val="85000"/>
                  <a:lumOff val="15000"/>
                  <a:alpha val="35000"/>
                </a:schemeClr>
              </a:solidFill>
              <a:ln>
                <a:noFill/>
              </a:ln>
              <a:effectLst>
                <a:softEdge rad="266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8" name="圆角矩形 117"/>
              <p:cNvSpPr/>
              <p:nvPr/>
            </p:nvSpPr>
            <p:spPr>
              <a:xfrm rot="18900000">
                <a:off x="1485500" y="1841816"/>
                <a:ext cx="2742312" cy="1582057"/>
              </a:xfrm>
              <a:prstGeom prst="roundRect">
                <a:avLst>
                  <a:gd name="adj" fmla="val 10245"/>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9" name="任意多边形 118"/>
              <p:cNvSpPr/>
              <p:nvPr/>
            </p:nvSpPr>
            <p:spPr>
              <a:xfrm rot="18900000">
                <a:off x="3303181" y="1205784"/>
                <a:ext cx="551494" cy="1413715"/>
              </a:xfrm>
              <a:custGeom>
                <a:avLst/>
                <a:gdLst>
                  <a:gd name="connsiteX0" fmla="*/ 569692 w 617165"/>
                  <a:gd name="connsiteY0" fmla="*/ 47473 h 1582057"/>
                  <a:gd name="connsiteX1" fmla="*/ 617165 w 617165"/>
                  <a:gd name="connsiteY1" fmla="*/ 162082 h 1582057"/>
                  <a:gd name="connsiteX2" fmla="*/ 617165 w 617165"/>
                  <a:gd name="connsiteY2" fmla="*/ 1419975 h 1582057"/>
                  <a:gd name="connsiteX3" fmla="*/ 455083 w 617165"/>
                  <a:gd name="connsiteY3" fmla="*/ 1582057 h 1582057"/>
                  <a:gd name="connsiteX4" fmla="*/ 0 w 617165"/>
                  <a:gd name="connsiteY4" fmla="*/ 1582057 h 1582057"/>
                  <a:gd name="connsiteX5" fmla="*/ 0 w 617165"/>
                  <a:gd name="connsiteY5" fmla="*/ 0 h 1582057"/>
                  <a:gd name="connsiteX6" fmla="*/ 455083 w 617165"/>
                  <a:gd name="connsiteY6" fmla="*/ 0 h 1582057"/>
                  <a:gd name="connsiteX7" fmla="*/ 569692 w 617165"/>
                  <a:gd name="connsiteY7" fmla="*/ 47473 h 158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7165" h="1582057">
                    <a:moveTo>
                      <a:pt x="569692" y="47473"/>
                    </a:moveTo>
                    <a:cubicBezTo>
                      <a:pt x="599024" y="76804"/>
                      <a:pt x="617165" y="117325"/>
                      <a:pt x="617165" y="162082"/>
                    </a:cubicBezTo>
                    <a:lnTo>
                      <a:pt x="617165" y="1419975"/>
                    </a:lnTo>
                    <a:cubicBezTo>
                      <a:pt x="617165" y="1509490"/>
                      <a:pt x="544598" y="1582057"/>
                      <a:pt x="455083" y="1582057"/>
                    </a:cubicBezTo>
                    <a:lnTo>
                      <a:pt x="0" y="1582057"/>
                    </a:lnTo>
                    <a:lnTo>
                      <a:pt x="0" y="0"/>
                    </a:lnTo>
                    <a:lnTo>
                      <a:pt x="455083" y="0"/>
                    </a:lnTo>
                    <a:cubicBezTo>
                      <a:pt x="499841" y="0"/>
                      <a:pt x="540361" y="18141"/>
                      <a:pt x="569692" y="47473"/>
                    </a:cubicBez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1" name="文本框 39"/>
            <p:cNvSpPr txBox="1"/>
            <p:nvPr/>
          </p:nvSpPr>
          <p:spPr>
            <a:xfrm rot="18900000">
              <a:off x="7265693" y="1359873"/>
              <a:ext cx="310702" cy="559769"/>
            </a:xfrm>
            <a:prstGeom prst="rect">
              <a:avLst/>
            </a:prstGeom>
            <a:noFill/>
          </p:spPr>
          <p:txBody>
            <a:bodyPr wrap="none" lIns="68580" tIns="34290" rIns="68580" bIns="34290" rtlCol="0">
              <a:spAutoFit/>
            </a:bodyPr>
            <a:lstStyle/>
            <a:p>
              <a:r>
                <a:rPr lang="en-US" altLang="zh-CN" sz="4400" b="1" dirty="0">
                  <a:solidFill>
                    <a:schemeClr val="tx1">
                      <a:lumMod val="75000"/>
                      <a:lumOff val="25000"/>
                    </a:schemeClr>
                  </a:solidFill>
                </a:rPr>
                <a:t>E</a:t>
              </a:r>
              <a:endParaRPr lang="zh-CN" altLang="en-US" sz="4400" b="1" dirty="0">
                <a:solidFill>
                  <a:schemeClr val="tx1">
                    <a:lumMod val="75000"/>
                    <a:lumOff val="25000"/>
                  </a:schemeClr>
                </a:solidFill>
              </a:endParaRPr>
            </a:p>
          </p:txBody>
        </p:sp>
        <p:grpSp>
          <p:nvGrpSpPr>
            <p:cNvPr id="72" name="组合 71"/>
            <p:cNvGrpSpPr/>
            <p:nvPr/>
          </p:nvGrpSpPr>
          <p:grpSpPr>
            <a:xfrm rot="18900000">
              <a:off x="6557250" y="2892087"/>
              <a:ext cx="282199" cy="272633"/>
              <a:chOff x="549275" y="533400"/>
              <a:chExt cx="561975" cy="542926"/>
            </a:xfrm>
            <a:solidFill>
              <a:schemeClr val="bg1"/>
            </a:solidFill>
          </p:grpSpPr>
          <p:sp>
            <p:nvSpPr>
              <p:cNvPr id="74" name="Freeform 16"/>
              <p:cNvSpPr>
                <a:spLocks noEditPoints="1"/>
              </p:cNvSpPr>
              <p:nvPr/>
            </p:nvSpPr>
            <p:spPr bwMode="auto">
              <a:xfrm>
                <a:off x="549275" y="649288"/>
                <a:ext cx="463550" cy="427038"/>
              </a:xfrm>
              <a:custGeom>
                <a:avLst/>
                <a:gdLst>
                  <a:gd name="T0" fmla="*/ 149 w 165"/>
                  <a:gd name="T1" fmla="*/ 38 h 152"/>
                  <a:gd name="T2" fmla="*/ 147 w 165"/>
                  <a:gd name="T3" fmla="*/ 34 h 152"/>
                  <a:gd name="T4" fmla="*/ 137 w 165"/>
                  <a:gd name="T5" fmla="*/ 22 h 152"/>
                  <a:gd name="T6" fmla="*/ 125 w 165"/>
                  <a:gd name="T7" fmla="*/ 12 h 152"/>
                  <a:gd name="T8" fmla="*/ 121 w 165"/>
                  <a:gd name="T9" fmla="*/ 10 h 152"/>
                  <a:gd name="T10" fmla="*/ 118 w 165"/>
                  <a:gd name="T11" fmla="*/ 8 h 152"/>
                  <a:gd name="T12" fmla="*/ 83 w 165"/>
                  <a:gd name="T13" fmla="*/ 0 h 152"/>
                  <a:gd name="T14" fmla="*/ 29 w 165"/>
                  <a:gd name="T15" fmla="*/ 22 h 152"/>
                  <a:gd name="T16" fmla="*/ 29 w 165"/>
                  <a:gd name="T17" fmla="*/ 130 h 152"/>
                  <a:gd name="T18" fmla="*/ 83 w 165"/>
                  <a:gd name="T19" fmla="*/ 152 h 152"/>
                  <a:gd name="T20" fmla="*/ 137 w 165"/>
                  <a:gd name="T21" fmla="*/ 130 h 152"/>
                  <a:gd name="T22" fmla="*/ 151 w 165"/>
                  <a:gd name="T23" fmla="*/ 41 h 152"/>
                  <a:gd name="T24" fmla="*/ 149 w 165"/>
                  <a:gd name="T25" fmla="*/ 38 h 152"/>
                  <a:gd name="T26" fmla="*/ 83 w 165"/>
                  <a:gd name="T27" fmla="*/ 32 h 152"/>
                  <a:gd name="T28" fmla="*/ 52 w 165"/>
                  <a:gd name="T29" fmla="*/ 45 h 152"/>
                  <a:gd name="T30" fmla="*/ 39 w 165"/>
                  <a:gd name="T31" fmla="*/ 76 h 152"/>
                  <a:gd name="T32" fmla="*/ 52 w 165"/>
                  <a:gd name="T33" fmla="*/ 107 h 152"/>
                  <a:gd name="T34" fmla="*/ 52 w 165"/>
                  <a:gd name="T35" fmla="*/ 113 h 152"/>
                  <a:gd name="T36" fmla="*/ 49 w 165"/>
                  <a:gd name="T37" fmla="*/ 114 h 152"/>
                  <a:gd name="T38" fmla="*/ 46 w 165"/>
                  <a:gd name="T39" fmla="*/ 113 h 152"/>
                  <a:gd name="T40" fmla="*/ 31 w 165"/>
                  <a:gd name="T41" fmla="*/ 76 h 152"/>
                  <a:gd name="T42" fmla="*/ 46 w 165"/>
                  <a:gd name="T43" fmla="*/ 39 h 152"/>
                  <a:gd name="T44" fmla="*/ 83 w 165"/>
                  <a:gd name="T45" fmla="*/ 24 h 152"/>
                  <a:gd name="T46" fmla="*/ 87 w 165"/>
                  <a:gd name="T47" fmla="*/ 28 h 152"/>
                  <a:gd name="T48" fmla="*/ 83 w 165"/>
                  <a:gd name="T49" fmla="*/ 32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5" h="152">
                    <a:moveTo>
                      <a:pt x="149" y="38"/>
                    </a:moveTo>
                    <a:cubicBezTo>
                      <a:pt x="148" y="37"/>
                      <a:pt x="147" y="35"/>
                      <a:pt x="147" y="34"/>
                    </a:cubicBezTo>
                    <a:cubicBezTo>
                      <a:pt x="144" y="30"/>
                      <a:pt x="141" y="26"/>
                      <a:pt x="137" y="22"/>
                    </a:cubicBezTo>
                    <a:cubicBezTo>
                      <a:pt x="133" y="18"/>
                      <a:pt x="129" y="15"/>
                      <a:pt x="125" y="12"/>
                    </a:cubicBezTo>
                    <a:cubicBezTo>
                      <a:pt x="124" y="12"/>
                      <a:pt x="122" y="11"/>
                      <a:pt x="121" y="10"/>
                    </a:cubicBezTo>
                    <a:cubicBezTo>
                      <a:pt x="120" y="9"/>
                      <a:pt x="119" y="9"/>
                      <a:pt x="118" y="8"/>
                    </a:cubicBezTo>
                    <a:cubicBezTo>
                      <a:pt x="107" y="3"/>
                      <a:pt x="95" y="0"/>
                      <a:pt x="83" y="0"/>
                    </a:cubicBezTo>
                    <a:cubicBezTo>
                      <a:pt x="63" y="0"/>
                      <a:pt x="44" y="8"/>
                      <a:pt x="29" y="22"/>
                    </a:cubicBezTo>
                    <a:cubicBezTo>
                      <a:pt x="0" y="52"/>
                      <a:pt x="0" y="100"/>
                      <a:pt x="29" y="130"/>
                    </a:cubicBezTo>
                    <a:cubicBezTo>
                      <a:pt x="44" y="144"/>
                      <a:pt x="63" y="152"/>
                      <a:pt x="83" y="152"/>
                    </a:cubicBezTo>
                    <a:cubicBezTo>
                      <a:pt x="103" y="152"/>
                      <a:pt x="123" y="144"/>
                      <a:pt x="137" y="130"/>
                    </a:cubicBezTo>
                    <a:cubicBezTo>
                      <a:pt x="161" y="106"/>
                      <a:pt x="165" y="70"/>
                      <a:pt x="151" y="41"/>
                    </a:cubicBezTo>
                    <a:cubicBezTo>
                      <a:pt x="150" y="40"/>
                      <a:pt x="150" y="39"/>
                      <a:pt x="149" y="38"/>
                    </a:cubicBezTo>
                    <a:close/>
                    <a:moveTo>
                      <a:pt x="83" y="32"/>
                    </a:moveTo>
                    <a:cubicBezTo>
                      <a:pt x="71" y="32"/>
                      <a:pt x="60" y="36"/>
                      <a:pt x="52" y="45"/>
                    </a:cubicBezTo>
                    <a:cubicBezTo>
                      <a:pt x="44" y="53"/>
                      <a:pt x="39" y="64"/>
                      <a:pt x="39" y="76"/>
                    </a:cubicBezTo>
                    <a:cubicBezTo>
                      <a:pt x="39" y="88"/>
                      <a:pt x="44" y="99"/>
                      <a:pt x="52" y="107"/>
                    </a:cubicBezTo>
                    <a:cubicBezTo>
                      <a:pt x="54" y="109"/>
                      <a:pt x="54" y="111"/>
                      <a:pt x="52" y="113"/>
                    </a:cubicBezTo>
                    <a:cubicBezTo>
                      <a:pt x="51" y="113"/>
                      <a:pt x="50" y="114"/>
                      <a:pt x="49" y="114"/>
                    </a:cubicBezTo>
                    <a:cubicBezTo>
                      <a:pt x="48" y="114"/>
                      <a:pt x="47" y="113"/>
                      <a:pt x="46" y="113"/>
                    </a:cubicBezTo>
                    <a:cubicBezTo>
                      <a:pt x="37" y="103"/>
                      <a:pt x="31" y="90"/>
                      <a:pt x="31" y="76"/>
                    </a:cubicBezTo>
                    <a:cubicBezTo>
                      <a:pt x="31" y="62"/>
                      <a:pt x="37" y="49"/>
                      <a:pt x="46" y="39"/>
                    </a:cubicBezTo>
                    <a:cubicBezTo>
                      <a:pt x="56" y="29"/>
                      <a:pt x="69" y="24"/>
                      <a:pt x="83" y="24"/>
                    </a:cubicBezTo>
                    <a:cubicBezTo>
                      <a:pt x="85" y="24"/>
                      <a:pt x="87" y="26"/>
                      <a:pt x="87" y="28"/>
                    </a:cubicBezTo>
                    <a:cubicBezTo>
                      <a:pt x="87" y="30"/>
                      <a:pt x="85" y="32"/>
                      <a:pt x="83" y="32"/>
                    </a:cubicBezTo>
                    <a:close/>
                  </a:path>
                </a:pathLst>
              </a:custGeom>
              <a:grpFill/>
              <a:ln>
                <a:noFill/>
              </a:ln>
            </p:spPr>
            <p:txBody>
              <a:bodyPr vert="horz" wrap="square" lIns="91440" tIns="45720" rIns="91440" bIns="45720" numCol="1" anchor="t" anchorCtr="0" compatLnSpc="1"/>
              <a:lstStyle/>
              <a:p>
                <a:endParaRPr lang="zh-CN" altLang="en-US"/>
              </a:p>
            </p:txBody>
          </p:sp>
          <p:sp>
            <p:nvSpPr>
              <p:cNvPr id="75" name="Freeform 17"/>
              <p:cNvSpPr/>
              <p:nvPr/>
            </p:nvSpPr>
            <p:spPr bwMode="auto">
              <a:xfrm>
                <a:off x="896938" y="623888"/>
                <a:ext cx="123825" cy="123825"/>
              </a:xfrm>
              <a:custGeom>
                <a:avLst/>
                <a:gdLst>
                  <a:gd name="T0" fmla="*/ 31 w 44"/>
                  <a:gd name="T1" fmla="*/ 19 h 44"/>
                  <a:gd name="T2" fmla="*/ 31 w 44"/>
                  <a:gd name="T3" fmla="*/ 19 h 44"/>
                  <a:gd name="T4" fmla="*/ 42 w 44"/>
                  <a:gd name="T5" fmla="*/ 8 h 44"/>
                  <a:gd name="T6" fmla="*/ 42 w 44"/>
                  <a:gd name="T7" fmla="*/ 2 h 44"/>
                  <a:gd name="T8" fmla="*/ 36 w 44"/>
                  <a:gd name="T9" fmla="*/ 2 h 44"/>
                  <a:gd name="T10" fmla="*/ 25 w 44"/>
                  <a:gd name="T11" fmla="*/ 13 h 44"/>
                  <a:gd name="T12" fmla="*/ 25 w 44"/>
                  <a:gd name="T13" fmla="*/ 13 h 44"/>
                  <a:gd name="T14" fmla="*/ 15 w 44"/>
                  <a:gd name="T15" fmla="*/ 2 h 44"/>
                  <a:gd name="T16" fmla="*/ 9 w 44"/>
                  <a:gd name="T17" fmla="*/ 2 h 44"/>
                  <a:gd name="T18" fmla="*/ 0 w 44"/>
                  <a:gd name="T19" fmla="*/ 11 h 44"/>
                  <a:gd name="T20" fmla="*/ 1 w 44"/>
                  <a:gd name="T21" fmla="*/ 12 h 44"/>
                  <a:gd name="T22" fmla="*/ 7 w 44"/>
                  <a:gd name="T23" fmla="*/ 16 h 44"/>
                  <a:gd name="T24" fmla="*/ 19 w 44"/>
                  <a:gd name="T25" fmla="*/ 26 h 44"/>
                  <a:gd name="T26" fmla="*/ 28 w 44"/>
                  <a:gd name="T27" fmla="*/ 37 h 44"/>
                  <a:gd name="T28" fmla="*/ 31 w 44"/>
                  <a:gd name="T29" fmla="*/ 41 h 44"/>
                  <a:gd name="T30" fmla="*/ 33 w 44"/>
                  <a:gd name="T31" fmla="*/ 44 h 44"/>
                  <a:gd name="T32" fmla="*/ 42 w 44"/>
                  <a:gd name="T33" fmla="*/ 35 h 44"/>
                  <a:gd name="T34" fmla="*/ 42 w 44"/>
                  <a:gd name="T35" fmla="*/ 29 h 44"/>
                  <a:gd name="T36" fmla="*/ 31 w 44"/>
                  <a:gd name="T37" fmla="*/ 19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4" h="44">
                    <a:moveTo>
                      <a:pt x="31" y="19"/>
                    </a:moveTo>
                    <a:cubicBezTo>
                      <a:pt x="31" y="19"/>
                      <a:pt x="31" y="19"/>
                      <a:pt x="31" y="19"/>
                    </a:cubicBezTo>
                    <a:cubicBezTo>
                      <a:pt x="42" y="8"/>
                      <a:pt x="42" y="8"/>
                      <a:pt x="42" y="8"/>
                    </a:cubicBezTo>
                    <a:cubicBezTo>
                      <a:pt x="44" y="6"/>
                      <a:pt x="44" y="4"/>
                      <a:pt x="42" y="2"/>
                    </a:cubicBezTo>
                    <a:cubicBezTo>
                      <a:pt x="40" y="0"/>
                      <a:pt x="38" y="0"/>
                      <a:pt x="36" y="2"/>
                    </a:cubicBezTo>
                    <a:cubicBezTo>
                      <a:pt x="25" y="13"/>
                      <a:pt x="25" y="13"/>
                      <a:pt x="25" y="13"/>
                    </a:cubicBezTo>
                    <a:cubicBezTo>
                      <a:pt x="25" y="13"/>
                      <a:pt x="25" y="13"/>
                      <a:pt x="25" y="13"/>
                    </a:cubicBezTo>
                    <a:cubicBezTo>
                      <a:pt x="15" y="2"/>
                      <a:pt x="15" y="2"/>
                      <a:pt x="15" y="2"/>
                    </a:cubicBezTo>
                    <a:cubicBezTo>
                      <a:pt x="13" y="0"/>
                      <a:pt x="10" y="0"/>
                      <a:pt x="9" y="2"/>
                    </a:cubicBezTo>
                    <a:cubicBezTo>
                      <a:pt x="0" y="11"/>
                      <a:pt x="0" y="11"/>
                      <a:pt x="0" y="11"/>
                    </a:cubicBezTo>
                    <a:cubicBezTo>
                      <a:pt x="0" y="12"/>
                      <a:pt x="1" y="12"/>
                      <a:pt x="1" y="12"/>
                    </a:cubicBezTo>
                    <a:cubicBezTo>
                      <a:pt x="3" y="13"/>
                      <a:pt x="5" y="14"/>
                      <a:pt x="7" y="16"/>
                    </a:cubicBezTo>
                    <a:cubicBezTo>
                      <a:pt x="11" y="19"/>
                      <a:pt x="15" y="22"/>
                      <a:pt x="19" y="26"/>
                    </a:cubicBezTo>
                    <a:cubicBezTo>
                      <a:pt x="22" y="29"/>
                      <a:pt x="26" y="33"/>
                      <a:pt x="28" y="37"/>
                    </a:cubicBezTo>
                    <a:cubicBezTo>
                      <a:pt x="29" y="39"/>
                      <a:pt x="30" y="40"/>
                      <a:pt x="31" y="41"/>
                    </a:cubicBezTo>
                    <a:cubicBezTo>
                      <a:pt x="31" y="42"/>
                      <a:pt x="32" y="43"/>
                      <a:pt x="33" y="44"/>
                    </a:cubicBezTo>
                    <a:cubicBezTo>
                      <a:pt x="42" y="35"/>
                      <a:pt x="42" y="35"/>
                      <a:pt x="42" y="35"/>
                    </a:cubicBezTo>
                    <a:cubicBezTo>
                      <a:pt x="44" y="34"/>
                      <a:pt x="44" y="31"/>
                      <a:pt x="42" y="29"/>
                    </a:cubicBezTo>
                    <a:lnTo>
                      <a:pt x="31" y="19"/>
                    </a:lnTo>
                    <a:close/>
                  </a:path>
                </a:pathLst>
              </a:custGeom>
              <a:grpFill/>
              <a:ln>
                <a:noFill/>
              </a:ln>
            </p:spPr>
            <p:txBody>
              <a:bodyPr vert="horz" wrap="square" lIns="91440" tIns="45720" rIns="91440" bIns="45720" numCol="1" anchor="t" anchorCtr="0" compatLnSpc="1"/>
              <a:lstStyle/>
              <a:p>
                <a:endParaRPr lang="zh-CN" altLang="en-US"/>
              </a:p>
            </p:txBody>
          </p:sp>
          <p:sp>
            <p:nvSpPr>
              <p:cNvPr id="76" name="Freeform 18"/>
              <p:cNvSpPr/>
              <p:nvPr/>
            </p:nvSpPr>
            <p:spPr bwMode="auto">
              <a:xfrm>
                <a:off x="1041400" y="533400"/>
                <a:ext cx="69850" cy="69850"/>
              </a:xfrm>
              <a:custGeom>
                <a:avLst/>
                <a:gdLst>
                  <a:gd name="T0" fmla="*/ 4 w 25"/>
                  <a:gd name="T1" fmla="*/ 25 h 25"/>
                  <a:gd name="T2" fmla="*/ 7 w 25"/>
                  <a:gd name="T3" fmla="*/ 24 h 25"/>
                  <a:gd name="T4" fmla="*/ 23 w 25"/>
                  <a:gd name="T5" fmla="*/ 8 h 25"/>
                  <a:gd name="T6" fmla="*/ 23 w 25"/>
                  <a:gd name="T7" fmla="*/ 2 h 25"/>
                  <a:gd name="T8" fmla="*/ 17 w 25"/>
                  <a:gd name="T9" fmla="*/ 2 h 25"/>
                  <a:gd name="T10" fmla="*/ 1 w 25"/>
                  <a:gd name="T11" fmla="*/ 18 h 25"/>
                  <a:gd name="T12" fmla="*/ 1 w 25"/>
                  <a:gd name="T13" fmla="*/ 24 h 25"/>
                  <a:gd name="T14" fmla="*/ 4 w 25"/>
                  <a:gd name="T15" fmla="*/ 25 h 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 h="25">
                    <a:moveTo>
                      <a:pt x="4" y="25"/>
                    </a:moveTo>
                    <a:cubicBezTo>
                      <a:pt x="5" y="25"/>
                      <a:pt x="6" y="24"/>
                      <a:pt x="7" y="24"/>
                    </a:cubicBezTo>
                    <a:cubicBezTo>
                      <a:pt x="23" y="8"/>
                      <a:pt x="23" y="8"/>
                      <a:pt x="23" y="8"/>
                    </a:cubicBezTo>
                    <a:cubicBezTo>
                      <a:pt x="25" y="6"/>
                      <a:pt x="25" y="4"/>
                      <a:pt x="23" y="2"/>
                    </a:cubicBezTo>
                    <a:cubicBezTo>
                      <a:pt x="21" y="0"/>
                      <a:pt x="19" y="0"/>
                      <a:pt x="17" y="2"/>
                    </a:cubicBezTo>
                    <a:cubicBezTo>
                      <a:pt x="1" y="18"/>
                      <a:pt x="1" y="18"/>
                      <a:pt x="1" y="18"/>
                    </a:cubicBezTo>
                    <a:cubicBezTo>
                      <a:pt x="0" y="20"/>
                      <a:pt x="0" y="22"/>
                      <a:pt x="1" y="24"/>
                    </a:cubicBezTo>
                    <a:cubicBezTo>
                      <a:pt x="2" y="24"/>
                      <a:pt x="3" y="25"/>
                      <a:pt x="4" y="25"/>
                    </a:cubicBezTo>
                    <a:close/>
                  </a:path>
                </a:pathLst>
              </a:custGeom>
              <a:grpFill/>
              <a:ln>
                <a:noFill/>
              </a:ln>
            </p:spPr>
            <p:txBody>
              <a:bodyPr vert="horz" wrap="square" lIns="91440" tIns="45720" rIns="91440" bIns="45720" numCol="1" anchor="t" anchorCtr="0" compatLnSpc="1"/>
              <a:lstStyle/>
              <a:p>
                <a:endParaRPr lang="zh-CN" altLang="en-US"/>
              </a:p>
            </p:txBody>
          </p:sp>
          <p:sp>
            <p:nvSpPr>
              <p:cNvPr id="77" name="Freeform 19"/>
              <p:cNvSpPr/>
              <p:nvPr/>
            </p:nvSpPr>
            <p:spPr bwMode="auto">
              <a:xfrm>
                <a:off x="1041400" y="625475"/>
                <a:ext cx="66675" cy="23813"/>
              </a:xfrm>
              <a:custGeom>
                <a:avLst/>
                <a:gdLst>
                  <a:gd name="T0" fmla="*/ 20 w 24"/>
                  <a:gd name="T1" fmla="*/ 0 h 8"/>
                  <a:gd name="T2" fmla="*/ 4 w 24"/>
                  <a:gd name="T3" fmla="*/ 0 h 8"/>
                  <a:gd name="T4" fmla="*/ 0 w 24"/>
                  <a:gd name="T5" fmla="*/ 4 h 8"/>
                  <a:gd name="T6" fmla="*/ 4 w 24"/>
                  <a:gd name="T7" fmla="*/ 8 h 8"/>
                  <a:gd name="T8" fmla="*/ 20 w 24"/>
                  <a:gd name="T9" fmla="*/ 8 h 8"/>
                  <a:gd name="T10" fmla="*/ 24 w 24"/>
                  <a:gd name="T11" fmla="*/ 4 h 8"/>
                  <a:gd name="T12" fmla="*/ 20 w 24"/>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24" h="8">
                    <a:moveTo>
                      <a:pt x="20" y="0"/>
                    </a:moveTo>
                    <a:cubicBezTo>
                      <a:pt x="4" y="0"/>
                      <a:pt x="4" y="0"/>
                      <a:pt x="4" y="0"/>
                    </a:cubicBezTo>
                    <a:cubicBezTo>
                      <a:pt x="2" y="0"/>
                      <a:pt x="0" y="2"/>
                      <a:pt x="0" y="4"/>
                    </a:cubicBezTo>
                    <a:cubicBezTo>
                      <a:pt x="0" y="6"/>
                      <a:pt x="2" y="8"/>
                      <a:pt x="4" y="8"/>
                    </a:cubicBezTo>
                    <a:cubicBezTo>
                      <a:pt x="20" y="8"/>
                      <a:pt x="20" y="8"/>
                      <a:pt x="20" y="8"/>
                    </a:cubicBezTo>
                    <a:cubicBezTo>
                      <a:pt x="22" y="8"/>
                      <a:pt x="24" y="6"/>
                      <a:pt x="24" y="4"/>
                    </a:cubicBezTo>
                    <a:cubicBezTo>
                      <a:pt x="24" y="2"/>
                      <a:pt x="22" y="0"/>
                      <a:pt x="20" y="0"/>
                    </a:cubicBezTo>
                    <a:close/>
                  </a:path>
                </a:pathLst>
              </a:custGeom>
              <a:grpFill/>
              <a:ln>
                <a:noFill/>
              </a:ln>
            </p:spPr>
            <p:txBody>
              <a:bodyPr vert="horz" wrap="square" lIns="91440" tIns="45720" rIns="91440" bIns="45720" numCol="1" anchor="t" anchorCtr="0" compatLnSpc="1"/>
              <a:lstStyle/>
              <a:p>
                <a:endParaRPr lang="zh-CN" altLang="en-US"/>
              </a:p>
            </p:txBody>
          </p:sp>
          <p:sp>
            <p:nvSpPr>
              <p:cNvPr id="78" name="Freeform 20"/>
              <p:cNvSpPr/>
              <p:nvPr/>
            </p:nvSpPr>
            <p:spPr bwMode="auto">
              <a:xfrm>
                <a:off x="1041400" y="668338"/>
                <a:ext cx="69850" cy="58738"/>
              </a:xfrm>
              <a:custGeom>
                <a:avLst/>
                <a:gdLst>
                  <a:gd name="T0" fmla="*/ 7 w 25"/>
                  <a:gd name="T1" fmla="*/ 2 h 21"/>
                  <a:gd name="T2" fmla="*/ 1 w 25"/>
                  <a:gd name="T3" fmla="*/ 2 h 21"/>
                  <a:gd name="T4" fmla="*/ 2 w 25"/>
                  <a:gd name="T5" fmla="*/ 8 h 21"/>
                  <a:gd name="T6" fmla="*/ 18 w 25"/>
                  <a:gd name="T7" fmla="*/ 20 h 21"/>
                  <a:gd name="T8" fmla="*/ 20 w 25"/>
                  <a:gd name="T9" fmla="*/ 21 h 21"/>
                  <a:gd name="T10" fmla="*/ 23 w 25"/>
                  <a:gd name="T11" fmla="*/ 19 h 21"/>
                  <a:gd name="T12" fmla="*/ 23 w 25"/>
                  <a:gd name="T13" fmla="*/ 14 h 21"/>
                  <a:gd name="T14" fmla="*/ 7 w 25"/>
                  <a:gd name="T15" fmla="*/ 2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 h="21">
                    <a:moveTo>
                      <a:pt x="7" y="2"/>
                    </a:moveTo>
                    <a:cubicBezTo>
                      <a:pt x="5" y="0"/>
                      <a:pt x="2" y="1"/>
                      <a:pt x="1" y="2"/>
                    </a:cubicBezTo>
                    <a:cubicBezTo>
                      <a:pt x="0" y="4"/>
                      <a:pt x="0" y="7"/>
                      <a:pt x="2" y="8"/>
                    </a:cubicBezTo>
                    <a:cubicBezTo>
                      <a:pt x="18" y="20"/>
                      <a:pt x="18" y="20"/>
                      <a:pt x="18" y="20"/>
                    </a:cubicBezTo>
                    <a:cubicBezTo>
                      <a:pt x="18" y="21"/>
                      <a:pt x="19" y="21"/>
                      <a:pt x="20" y="21"/>
                    </a:cubicBezTo>
                    <a:cubicBezTo>
                      <a:pt x="21" y="21"/>
                      <a:pt x="23" y="20"/>
                      <a:pt x="23" y="19"/>
                    </a:cubicBezTo>
                    <a:cubicBezTo>
                      <a:pt x="25" y="17"/>
                      <a:pt x="24" y="15"/>
                      <a:pt x="23" y="14"/>
                    </a:cubicBezTo>
                    <a:lnTo>
                      <a:pt x="7" y="2"/>
                    </a:lnTo>
                    <a:close/>
                  </a:path>
                </a:pathLst>
              </a:custGeom>
              <a:grpFill/>
              <a:ln>
                <a:noFill/>
              </a:ln>
            </p:spPr>
            <p:txBody>
              <a:bodyPr vert="horz" wrap="square" lIns="91440" tIns="45720" rIns="91440" bIns="45720" numCol="1" anchor="t" anchorCtr="0" compatLnSpc="1"/>
              <a:lstStyle/>
              <a:p>
                <a:endParaRPr lang="zh-CN" altLang="en-US"/>
              </a:p>
            </p:txBody>
          </p:sp>
          <p:sp>
            <p:nvSpPr>
              <p:cNvPr id="115" name="Freeform 21"/>
              <p:cNvSpPr/>
              <p:nvPr/>
            </p:nvSpPr>
            <p:spPr bwMode="auto">
              <a:xfrm>
                <a:off x="995363" y="536575"/>
                <a:ext cx="23813" cy="66675"/>
              </a:xfrm>
              <a:custGeom>
                <a:avLst/>
                <a:gdLst>
                  <a:gd name="T0" fmla="*/ 4 w 8"/>
                  <a:gd name="T1" fmla="*/ 24 h 24"/>
                  <a:gd name="T2" fmla="*/ 8 w 8"/>
                  <a:gd name="T3" fmla="*/ 20 h 24"/>
                  <a:gd name="T4" fmla="*/ 8 w 8"/>
                  <a:gd name="T5" fmla="*/ 4 h 24"/>
                  <a:gd name="T6" fmla="*/ 4 w 8"/>
                  <a:gd name="T7" fmla="*/ 0 h 24"/>
                  <a:gd name="T8" fmla="*/ 0 w 8"/>
                  <a:gd name="T9" fmla="*/ 4 h 24"/>
                  <a:gd name="T10" fmla="*/ 0 w 8"/>
                  <a:gd name="T11" fmla="*/ 20 h 24"/>
                  <a:gd name="T12" fmla="*/ 4 w 8"/>
                  <a:gd name="T13" fmla="*/ 24 h 24"/>
                </a:gdLst>
                <a:ahLst/>
                <a:cxnLst>
                  <a:cxn ang="0">
                    <a:pos x="T0" y="T1"/>
                  </a:cxn>
                  <a:cxn ang="0">
                    <a:pos x="T2" y="T3"/>
                  </a:cxn>
                  <a:cxn ang="0">
                    <a:pos x="T4" y="T5"/>
                  </a:cxn>
                  <a:cxn ang="0">
                    <a:pos x="T6" y="T7"/>
                  </a:cxn>
                  <a:cxn ang="0">
                    <a:pos x="T8" y="T9"/>
                  </a:cxn>
                  <a:cxn ang="0">
                    <a:pos x="T10" y="T11"/>
                  </a:cxn>
                  <a:cxn ang="0">
                    <a:pos x="T12" y="T13"/>
                  </a:cxn>
                </a:cxnLst>
                <a:rect l="0" t="0" r="r" b="b"/>
                <a:pathLst>
                  <a:path w="8" h="24">
                    <a:moveTo>
                      <a:pt x="4" y="24"/>
                    </a:moveTo>
                    <a:cubicBezTo>
                      <a:pt x="6" y="24"/>
                      <a:pt x="8" y="22"/>
                      <a:pt x="8" y="20"/>
                    </a:cubicBezTo>
                    <a:cubicBezTo>
                      <a:pt x="8" y="4"/>
                      <a:pt x="8" y="4"/>
                      <a:pt x="8" y="4"/>
                    </a:cubicBezTo>
                    <a:cubicBezTo>
                      <a:pt x="8" y="2"/>
                      <a:pt x="6" y="0"/>
                      <a:pt x="4" y="0"/>
                    </a:cubicBezTo>
                    <a:cubicBezTo>
                      <a:pt x="2" y="0"/>
                      <a:pt x="0" y="2"/>
                      <a:pt x="0" y="4"/>
                    </a:cubicBezTo>
                    <a:cubicBezTo>
                      <a:pt x="0" y="20"/>
                      <a:pt x="0" y="20"/>
                      <a:pt x="0" y="20"/>
                    </a:cubicBezTo>
                    <a:cubicBezTo>
                      <a:pt x="0" y="22"/>
                      <a:pt x="2" y="24"/>
                      <a:pt x="4" y="24"/>
                    </a:cubicBezTo>
                    <a:close/>
                  </a:path>
                </a:pathLst>
              </a:custGeom>
              <a:grpFill/>
              <a:ln>
                <a:noFill/>
              </a:ln>
            </p:spPr>
            <p:txBody>
              <a:bodyPr vert="horz" wrap="square" lIns="91440" tIns="45720" rIns="91440" bIns="45720" numCol="1" anchor="t" anchorCtr="0" compatLnSpc="1"/>
              <a:lstStyle/>
              <a:p>
                <a:endParaRPr lang="zh-CN" altLang="en-US"/>
              </a:p>
            </p:txBody>
          </p:sp>
          <p:sp>
            <p:nvSpPr>
              <p:cNvPr id="116" name="Freeform 22"/>
              <p:cNvSpPr/>
              <p:nvPr/>
            </p:nvSpPr>
            <p:spPr bwMode="auto">
              <a:xfrm>
                <a:off x="917575" y="533400"/>
                <a:ext cx="58738" cy="69850"/>
              </a:xfrm>
              <a:custGeom>
                <a:avLst/>
                <a:gdLst>
                  <a:gd name="T0" fmla="*/ 13 w 21"/>
                  <a:gd name="T1" fmla="*/ 23 h 25"/>
                  <a:gd name="T2" fmla="*/ 16 w 21"/>
                  <a:gd name="T3" fmla="*/ 25 h 25"/>
                  <a:gd name="T4" fmla="*/ 19 w 21"/>
                  <a:gd name="T5" fmla="*/ 24 h 25"/>
                  <a:gd name="T6" fmla="*/ 19 w 21"/>
                  <a:gd name="T7" fmla="*/ 18 h 25"/>
                  <a:gd name="T8" fmla="*/ 7 w 21"/>
                  <a:gd name="T9" fmla="*/ 2 h 25"/>
                  <a:gd name="T10" fmla="*/ 2 w 21"/>
                  <a:gd name="T11" fmla="*/ 2 h 25"/>
                  <a:gd name="T12" fmla="*/ 1 w 21"/>
                  <a:gd name="T13" fmla="*/ 7 h 25"/>
                  <a:gd name="T14" fmla="*/ 13 w 21"/>
                  <a:gd name="T15" fmla="*/ 23 h 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25">
                    <a:moveTo>
                      <a:pt x="13" y="23"/>
                    </a:moveTo>
                    <a:cubicBezTo>
                      <a:pt x="14" y="24"/>
                      <a:pt x="15" y="25"/>
                      <a:pt x="16" y="25"/>
                    </a:cubicBezTo>
                    <a:cubicBezTo>
                      <a:pt x="17" y="25"/>
                      <a:pt x="18" y="25"/>
                      <a:pt x="19" y="24"/>
                    </a:cubicBezTo>
                    <a:cubicBezTo>
                      <a:pt x="20" y="23"/>
                      <a:pt x="21" y="20"/>
                      <a:pt x="19" y="18"/>
                    </a:cubicBezTo>
                    <a:cubicBezTo>
                      <a:pt x="7" y="2"/>
                      <a:pt x="7" y="2"/>
                      <a:pt x="7" y="2"/>
                    </a:cubicBezTo>
                    <a:cubicBezTo>
                      <a:pt x="6" y="1"/>
                      <a:pt x="3" y="0"/>
                      <a:pt x="2" y="2"/>
                    </a:cubicBezTo>
                    <a:cubicBezTo>
                      <a:pt x="0" y="3"/>
                      <a:pt x="0" y="5"/>
                      <a:pt x="1" y="7"/>
                    </a:cubicBezTo>
                    <a:lnTo>
                      <a:pt x="13" y="23"/>
                    </a:lnTo>
                    <a:close/>
                  </a:path>
                </a:pathLst>
              </a:custGeom>
              <a:grpFill/>
              <a:ln>
                <a:noFill/>
              </a:ln>
            </p:spPr>
            <p:txBody>
              <a:bodyPr vert="horz" wrap="square" lIns="91440" tIns="45720" rIns="91440" bIns="45720" numCol="1" anchor="t" anchorCtr="0" compatLnSpc="1"/>
              <a:lstStyle/>
              <a:p>
                <a:endParaRPr lang="zh-CN" altLang="en-US"/>
              </a:p>
            </p:txBody>
          </p:sp>
        </p:grpSp>
        <p:sp>
          <p:nvSpPr>
            <p:cNvPr id="73" name="文本框 67"/>
            <p:cNvSpPr txBox="1"/>
            <p:nvPr/>
          </p:nvSpPr>
          <p:spPr>
            <a:xfrm rot="18900000">
              <a:off x="6618617" y="2243337"/>
              <a:ext cx="1074743" cy="623248"/>
            </a:xfrm>
            <a:prstGeom prst="rect">
              <a:avLst/>
            </a:prstGeom>
            <a:noFill/>
          </p:spPr>
          <p:txBody>
            <a:bodyPr wrap="square" lIns="68580" tIns="34290" rIns="68580" bIns="34290" rtlCol="0">
              <a:spAutoFit/>
            </a:bodyPr>
            <a:lstStyle/>
            <a:p>
              <a:pPr>
                <a:lnSpc>
                  <a:spcPct val="150000"/>
                </a:lnSpc>
              </a:pPr>
              <a:r>
                <a:rPr lang="zh-CN" altLang="en-US" sz="1100" dirty="0">
                  <a:solidFill>
                    <a:schemeClr val="bg1"/>
                  </a:solidFill>
                  <a:latin typeface="微软雅黑" panose="020B0503020204020204" pitchFamily="34" charset="-122"/>
                  <a:ea typeface="微软雅黑" panose="020B0503020204020204" pitchFamily="34" charset="-122"/>
                </a:rPr>
                <a:t>简约商务风图表系列</a:t>
              </a:r>
              <a:endParaRPr lang="en-US" altLang="zh-CN" sz="11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100" dirty="0">
                  <a:solidFill>
                    <a:schemeClr val="bg1"/>
                  </a:solidFill>
                  <a:latin typeface="微软雅黑" panose="020B0503020204020204" pitchFamily="34" charset="-122"/>
                  <a:ea typeface="微软雅黑" panose="020B0503020204020204" pitchFamily="34" charset="-122"/>
                </a:rPr>
                <a:t>◆ 在此点击输入具体文本内容</a:t>
              </a:r>
            </a:p>
          </p:txBody>
        </p:sp>
      </p:grpSp>
      <p:grpSp>
        <p:nvGrpSpPr>
          <p:cNvPr id="120" name="组合 119"/>
          <p:cNvGrpSpPr/>
          <p:nvPr/>
        </p:nvGrpSpPr>
        <p:grpSpPr>
          <a:xfrm>
            <a:off x="6338178" y="1762364"/>
            <a:ext cx="3158362" cy="4120986"/>
            <a:chOff x="4754252" y="1321773"/>
            <a:chExt cx="2369080" cy="3090739"/>
          </a:xfrm>
        </p:grpSpPr>
        <p:grpSp>
          <p:nvGrpSpPr>
            <p:cNvPr id="121" name="组合 120"/>
            <p:cNvGrpSpPr/>
            <p:nvPr/>
          </p:nvGrpSpPr>
          <p:grpSpPr>
            <a:xfrm>
              <a:off x="4754252" y="1321773"/>
              <a:ext cx="2369080" cy="3090739"/>
              <a:chOff x="4754252" y="1321773"/>
              <a:chExt cx="2369080" cy="3090739"/>
            </a:xfrm>
          </p:grpSpPr>
          <p:grpSp>
            <p:nvGrpSpPr>
              <p:cNvPr id="125" name="组合 124"/>
              <p:cNvGrpSpPr/>
              <p:nvPr/>
            </p:nvGrpSpPr>
            <p:grpSpPr>
              <a:xfrm>
                <a:off x="4754252" y="1322521"/>
                <a:ext cx="2369080" cy="3089991"/>
                <a:chOff x="1313863" y="1205784"/>
                <a:chExt cx="3158773" cy="4119987"/>
              </a:xfrm>
            </p:grpSpPr>
            <p:sp>
              <p:nvSpPr>
                <p:cNvPr id="128" name="任意多边形 127"/>
                <p:cNvSpPr/>
                <p:nvPr/>
              </p:nvSpPr>
              <p:spPr>
                <a:xfrm>
                  <a:off x="1313863" y="1781540"/>
                  <a:ext cx="3158773" cy="3544231"/>
                </a:xfrm>
                <a:custGeom>
                  <a:avLst/>
                  <a:gdLst>
                    <a:gd name="connsiteX0" fmla="*/ 1465943 w 2075543"/>
                    <a:gd name="connsiteY0" fmla="*/ 0 h 2162628"/>
                    <a:gd name="connsiteX1" fmla="*/ 2075543 w 2075543"/>
                    <a:gd name="connsiteY1" fmla="*/ 653143 h 2162628"/>
                    <a:gd name="connsiteX2" fmla="*/ 0 w 2075543"/>
                    <a:gd name="connsiteY2" fmla="*/ 2162628 h 2162628"/>
                    <a:gd name="connsiteX3" fmla="*/ 1465943 w 2075543"/>
                    <a:gd name="connsiteY3" fmla="*/ 0 h 2162628"/>
                  </a:gdLst>
                  <a:ahLst/>
                  <a:cxnLst>
                    <a:cxn ang="0">
                      <a:pos x="connsiteX0" y="connsiteY0"/>
                    </a:cxn>
                    <a:cxn ang="0">
                      <a:pos x="connsiteX1" y="connsiteY1"/>
                    </a:cxn>
                    <a:cxn ang="0">
                      <a:pos x="connsiteX2" y="connsiteY2"/>
                    </a:cxn>
                    <a:cxn ang="0">
                      <a:pos x="connsiteX3" y="connsiteY3"/>
                    </a:cxn>
                  </a:cxnLst>
                  <a:rect l="l" t="t" r="r" b="b"/>
                  <a:pathLst>
                    <a:path w="2075543" h="2162628">
                      <a:moveTo>
                        <a:pt x="1465943" y="0"/>
                      </a:moveTo>
                      <a:lnTo>
                        <a:pt x="2075543" y="653143"/>
                      </a:lnTo>
                      <a:lnTo>
                        <a:pt x="0" y="2162628"/>
                      </a:lnTo>
                      <a:lnTo>
                        <a:pt x="1465943" y="0"/>
                      </a:lnTo>
                      <a:close/>
                    </a:path>
                  </a:pathLst>
                </a:custGeom>
                <a:solidFill>
                  <a:schemeClr val="tx1">
                    <a:lumMod val="85000"/>
                    <a:lumOff val="15000"/>
                    <a:alpha val="35000"/>
                  </a:schemeClr>
                </a:solidFill>
                <a:ln>
                  <a:noFill/>
                </a:ln>
                <a:effectLst>
                  <a:softEdge rad="266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9" name="圆角矩形 128"/>
                <p:cNvSpPr/>
                <p:nvPr/>
              </p:nvSpPr>
              <p:spPr>
                <a:xfrm rot="18900000">
                  <a:off x="1412062" y="1872236"/>
                  <a:ext cx="2828349" cy="1582057"/>
                </a:xfrm>
                <a:prstGeom prst="roundRect">
                  <a:avLst>
                    <a:gd name="adj" fmla="val 10245"/>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0" name="任意多边形 129"/>
                <p:cNvSpPr/>
                <p:nvPr/>
              </p:nvSpPr>
              <p:spPr>
                <a:xfrm rot="18900000">
                  <a:off x="3303181" y="1205784"/>
                  <a:ext cx="551494" cy="1413715"/>
                </a:xfrm>
                <a:custGeom>
                  <a:avLst/>
                  <a:gdLst>
                    <a:gd name="connsiteX0" fmla="*/ 569692 w 617165"/>
                    <a:gd name="connsiteY0" fmla="*/ 47473 h 1582057"/>
                    <a:gd name="connsiteX1" fmla="*/ 617165 w 617165"/>
                    <a:gd name="connsiteY1" fmla="*/ 162082 h 1582057"/>
                    <a:gd name="connsiteX2" fmla="*/ 617165 w 617165"/>
                    <a:gd name="connsiteY2" fmla="*/ 1419975 h 1582057"/>
                    <a:gd name="connsiteX3" fmla="*/ 455083 w 617165"/>
                    <a:gd name="connsiteY3" fmla="*/ 1582057 h 1582057"/>
                    <a:gd name="connsiteX4" fmla="*/ 0 w 617165"/>
                    <a:gd name="connsiteY4" fmla="*/ 1582057 h 1582057"/>
                    <a:gd name="connsiteX5" fmla="*/ 0 w 617165"/>
                    <a:gd name="connsiteY5" fmla="*/ 0 h 1582057"/>
                    <a:gd name="connsiteX6" fmla="*/ 455083 w 617165"/>
                    <a:gd name="connsiteY6" fmla="*/ 0 h 1582057"/>
                    <a:gd name="connsiteX7" fmla="*/ 569692 w 617165"/>
                    <a:gd name="connsiteY7" fmla="*/ 47473 h 158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7165" h="1582057">
                      <a:moveTo>
                        <a:pt x="569692" y="47473"/>
                      </a:moveTo>
                      <a:cubicBezTo>
                        <a:pt x="599024" y="76804"/>
                        <a:pt x="617165" y="117325"/>
                        <a:pt x="617165" y="162082"/>
                      </a:cubicBezTo>
                      <a:lnTo>
                        <a:pt x="617165" y="1419975"/>
                      </a:lnTo>
                      <a:cubicBezTo>
                        <a:pt x="617165" y="1509490"/>
                        <a:pt x="544598" y="1582057"/>
                        <a:pt x="455083" y="1582057"/>
                      </a:cubicBezTo>
                      <a:lnTo>
                        <a:pt x="0" y="1582057"/>
                      </a:lnTo>
                      <a:lnTo>
                        <a:pt x="0" y="0"/>
                      </a:lnTo>
                      <a:lnTo>
                        <a:pt x="455083" y="0"/>
                      </a:lnTo>
                      <a:cubicBezTo>
                        <a:pt x="499841" y="0"/>
                        <a:pt x="540361" y="18141"/>
                        <a:pt x="569692" y="47473"/>
                      </a:cubicBez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6" name="文本框 38"/>
              <p:cNvSpPr txBox="1"/>
              <p:nvPr/>
            </p:nvSpPr>
            <p:spPr>
              <a:xfrm rot="18900000">
                <a:off x="6006845" y="1321773"/>
                <a:ext cx="370823" cy="559768"/>
              </a:xfrm>
              <a:prstGeom prst="rect">
                <a:avLst/>
              </a:prstGeom>
              <a:noFill/>
            </p:spPr>
            <p:txBody>
              <a:bodyPr wrap="none" lIns="68580" tIns="34290" rIns="68580" bIns="34290" rtlCol="0">
                <a:spAutoFit/>
              </a:bodyPr>
              <a:lstStyle/>
              <a:p>
                <a:r>
                  <a:rPr lang="en-US" altLang="zh-CN" sz="4400" b="1" dirty="0">
                    <a:solidFill>
                      <a:schemeClr val="tx1">
                        <a:lumMod val="75000"/>
                        <a:lumOff val="25000"/>
                      </a:schemeClr>
                    </a:solidFill>
                  </a:rPr>
                  <a:t>D</a:t>
                </a:r>
                <a:endParaRPr lang="zh-CN" altLang="en-US" sz="4400" b="1" dirty="0">
                  <a:solidFill>
                    <a:schemeClr val="tx1">
                      <a:lumMod val="75000"/>
                      <a:lumOff val="25000"/>
                    </a:schemeClr>
                  </a:solidFill>
                </a:endParaRPr>
              </a:p>
            </p:txBody>
          </p:sp>
          <p:sp>
            <p:nvSpPr>
              <p:cNvPr id="127" name="文本框 66"/>
              <p:cNvSpPr txBox="1"/>
              <p:nvPr/>
            </p:nvSpPr>
            <p:spPr>
              <a:xfrm rot="18900000">
                <a:off x="5370624" y="2254271"/>
                <a:ext cx="1074743" cy="623248"/>
              </a:xfrm>
              <a:prstGeom prst="rect">
                <a:avLst/>
              </a:prstGeom>
              <a:noFill/>
            </p:spPr>
            <p:txBody>
              <a:bodyPr wrap="square" lIns="68580" tIns="34290" rIns="68580" bIns="34290" rtlCol="0">
                <a:spAutoFit/>
              </a:bodyPr>
              <a:lstStyle/>
              <a:p>
                <a:pPr>
                  <a:lnSpc>
                    <a:spcPct val="150000"/>
                  </a:lnSpc>
                </a:pPr>
                <a:r>
                  <a:rPr lang="zh-CN" altLang="en-US" sz="1100" dirty="0">
                    <a:solidFill>
                      <a:schemeClr val="bg1"/>
                    </a:solidFill>
                    <a:latin typeface="微软雅黑" panose="020B0503020204020204" pitchFamily="34" charset="-122"/>
                    <a:ea typeface="微软雅黑" panose="020B0503020204020204" pitchFamily="34" charset="-122"/>
                  </a:rPr>
                  <a:t>简约商务风图表系列</a:t>
                </a:r>
                <a:endParaRPr lang="en-US" altLang="zh-CN" sz="11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100" dirty="0">
                    <a:solidFill>
                      <a:schemeClr val="bg1"/>
                    </a:solidFill>
                    <a:latin typeface="微软雅黑" panose="020B0503020204020204" pitchFamily="34" charset="-122"/>
                    <a:ea typeface="微软雅黑" panose="020B0503020204020204" pitchFamily="34" charset="-122"/>
                  </a:rPr>
                  <a:t>◆ 在此点击输入具体文本内容</a:t>
                </a:r>
              </a:p>
            </p:txBody>
          </p:sp>
        </p:grpSp>
        <p:grpSp>
          <p:nvGrpSpPr>
            <p:cNvPr id="122" name="组合 121"/>
            <p:cNvGrpSpPr/>
            <p:nvPr/>
          </p:nvGrpSpPr>
          <p:grpSpPr>
            <a:xfrm rot="18900000">
              <a:off x="5383836" y="2880384"/>
              <a:ext cx="190662" cy="242402"/>
              <a:chOff x="3290888" y="533400"/>
              <a:chExt cx="427038" cy="542925"/>
            </a:xfrm>
            <a:solidFill>
              <a:schemeClr val="bg1"/>
            </a:solidFill>
          </p:grpSpPr>
          <p:sp>
            <p:nvSpPr>
              <p:cNvPr id="123" name="Freeform 25"/>
              <p:cNvSpPr/>
              <p:nvPr/>
            </p:nvSpPr>
            <p:spPr bwMode="auto">
              <a:xfrm>
                <a:off x="3290888" y="533400"/>
                <a:ext cx="427038" cy="542925"/>
              </a:xfrm>
              <a:custGeom>
                <a:avLst/>
                <a:gdLst>
                  <a:gd name="T0" fmla="*/ 108 w 152"/>
                  <a:gd name="T1" fmla="*/ 161 h 193"/>
                  <a:gd name="T2" fmla="*/ 68 w 152"/>
                  <a:gd name="T3" fmla="*/ 161 h 193"/>
                  <a:gd name="T4" fmla="*/ 68 w 152"/>
                  <a:gd name="T5" fmla="*/ 145 h 193"/>
                  <a:gd name="T6" fmla="*/ 121 w 152"/>
                  <a:gd name="T7" fmla="*/ 122 h 193"/>
                  <a:gd name="T8" fmla="*/ 130 w 152"/>
                  <a:gd name="T9" fmla="*/ 19 h 193"/>
                  <a:gd name="T10" fmla="*/ 130 w 152"/>
                  <a:gd name="T11" fmla="*/ 18 h 193"/>
                  <a:gd name="T12" fmla="*/ 130 w 152"/>
                  <a:gd name="T13" fmla="*/ 18 h 193"/>
                  <a:gd name="T14" fmla="*/ 128 w 152"/>
                  <a:gd name="T15" fmla="*/ 14 h 193"/>
                  <a:gd name="T16" fmla="*/ 130 w 152"/>
                  <a:gd name="T17" fmla="*/ 10 h 193"/>
                  <a:gd name="T18" fmla="*/ 137 w 152"/>
                  <a:gd name="T19" fmla="*/ 10 h 193"/>
                  <a:gd name="T20" fmla="*/ 143 w 152"/>
                  <a:gd name="T21" fmla="*/ 10 h 193"/>
                  <a:gd name="T22" fmla="*/ 143 w 152"/>
                  <a:gd name="T23" fmla="*/ 5 h 193"/>
                  <a:gd name="T24" fmla="*/ 124 w 152"/>
                  <a:gd name="T25" fmla="*/ 5 h 193"/>
                  <a:gd name="T26" fmla="*/ 120 w 152"/>
                  <a:gd name="T27" fmla="*/ 14 h 193"/>
                  <a:gd name="T28" fmla="*/ 124 w 152"/>
                  <a:gd name="T29" fmla="*/ 23 h 193"/>
                  <a:gd name="T30" fmla="*/ 124 w 152"/>
                  <a:gd name="T31" fmla="*/ 23 h 193"/>
                  <a:gd name="T32" fmla="*/ 115 w 152"/>
                  <a:gd name="T33" fmla="*/ 116 h 193"/>
                  <a:gd name="T34" fmla="*/ 23 w 152"/>
                  <a:gd name="T35" fmla="*/ 124 h 193"/>
                  <a:gd name="T36" fmla="*/ 23 w 152"/>
                  <a:gd name="T37" fmla="*/ 124 h 193"/>
                  <a:gd name="T38" fmla="*/ 4 w 152"/>
                  <a:gd name="T39" fmla="*/ 125 h 193"/>
                  <a:gd name="T40" fmla="*/ 0 w 152"/>
                  <a:gd name="T41" fmla="*/ 134 h 193"/>
                  <a:gd name="T42" fmla="*/ 4 w 152"/>
                  <a:gd name="T43" fmla="*/ 144 h 193"/>
                  <a:gd name="T44" fmla="*/ 7 w 152"/>
                  <a:gd name="T45" fmla="*/ 145 h 193"/>
                  <a:gd name="T46" fmla="*/ 10 w 152"/>
                  <a:gd name="T47" fmla="*/ 144 h 193"/>
                  <a:gd name="T48" fmla="*/ 10 w 152"/>
                  <a:gd name="T49" fmla="*/ 138 h 193"/>
                  <a:gd name="T50" fmla="*/ 8 w 152"/>
                  <a:gd name="T51" fmla="*/ 134 h 193"/>
                  <a:gd name="T52" fmla="*/ 10 w 152"/>
                  <a:gd name="T53" fmla="*/ 130 h 193"/>
                  <a:gd name="T54" fmla="*/ 18 w 152"/>
                  <a:gd name="T55" fmla="*/ 130 h 193"/>
                  <a:gd name="T56" fmla="*/ 18 w 152"/>
                  <a:gd name="T57" fmla="*/ 131 h 193"/>
                  <a:gd name="T58" fmla="*/ 18 w 152"/>
                  <a:gd name="T59" fmla="*/ 131 h 193"/>
                  <a:gd name="T60" fmla="*/ 60 w 152"/>
                  <a:gd name="T61" fmla="*/ 145 h 193"/>
                  <a:gd name="T62" fmla="*/ 60 w 152"/>
                  <a:gd name="T63" fmla="*/ 161 h 193"/>
                  <a:gd name="T64" fmla="*/ 20 w 152"/>
                  <a:gd name="T65" fmla="*/ 161 h 193"/>
                  <a:gd name="T66" fmla="*/ 0 w 152"/>
                  <a:gd name="T67" fmla="*/ 181 h 193"/>
                  <a:gd name="T68" fmla="*/ 0 w 152"/>
                  <a:gd name="T69" fmla="*/ 189 h 193"/>
                  <a:gd name="T70" fmla="*/ 4 w 152"/>
                  <a:gd name="T71" fmla="*/ 193 h 193"/>
                  <a:gd name="T72" fmla="*/ 124 w 152"/>
                  <a:gd name="T73" fmla="*/ 193 h 193"/>
                  <a:gd name="T74" fmla="*/ 128 w 152"/>
                  <a:gd name="T75" fmla="*/ 189 h 193"/>
                  <a:gd name="T76" fmla="*/ 128 w 152"/>
                  <a:gd name="T77" fmla="*/ 181 h 193"/>
                  <a:gd name="T78" fmla="*/ 108 w 152"/>
                  <a:gd name="T79" fmla="*/ 161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2" h="193">
                    <a:moveTo>
                      <a:pt x="108" y="161"/>
                    </a:moveTo>
                    <a:cubicBezTo>
                      <a:pt x="68" y="161"/>
                      <a:pt x="68" y="161"/>
                      <a:pt x="68" y="161"/>
                    </a:cubicBezTo>
                    <a:cubicBezTo>
                      <a:pt x="68" y="145"/>
                      <a:pt x="68" y="145"/>
                      <a:pt x="68" y="145"/>
                    </a:cubicBezTo>
                    <a:cubicBezTo>
                      <a:pt x="88" y="144"/>
                      <a:pt x="107" y="136"/>
                      <a:pt x="121" y="122"/>
                    </a:cubicBezTo>
                    <a:cubicBezTo>
                      <a:pt x="148" y="94"/>
                      <a:pt x="152" y="50"/>
                      <a:pt x="130" y="19"/>
                    </a:cubicBezTo>
                    <a:cubicBezTo>
                      <a:pt x="130" y="18"/>
                      <a:pt x="130" y="18"/>
                      <a:pt x="130" y="18"/>
                    </a:cubicBezTo>
                    <a:cubicBezTo>
                      <a:pt x="130" y="18"/>
                      <a:pt x="130" y="18"/>
                      <a:pt x="130" y="18"/>
                    </a:cubicBezTo>
                    <a:cubicBezTo>
                      <a:pt x="129" y="17"/>
                      <a:pt x="128" y="16"/>
                      <a:pt x="128" y="14"/>
                    </a:cubicBezTo>
                    <a:cubicBezTo>
                      <a:pt x="128" y="13"/>
                      <a:pt x="129" y="11"/>
                      <a:pt x="130" y="10"/>
                    </a:cubicBezTo>
                    <a:cubicBezTo>
                      <a:pt x="132" y="8"/>
                      <a:pt x="135" y="8"/>
                      <a:pt x="137" y="10"/>
                    </a:cubicBezTo>
                    <a:cubicBezTo>
                      <a:pt x="139" y="12"/>
                      <a:pt x="141" y="12"/>
                      <a:pt x="143" y="10"/>
                    </a:cubicBezTo>
                    <a:cubicBezTo>
                      <a:pt x="144" y="9"/>
                      <a:pt x="144" y="6"/>
                      <a:pt x="143" y="5"/>
                    </a:cubicBezTo>
                    <a:cubicBezTo>
                      <a:pt x="138" y="0"/>
                      <a:pt x="129" y="0"/>
                      <a:pt x="124" y="5"/>
                    </a:cubicBezTo>
                    <a:cubicBezTo>
                      <a:pt x="121" y="7"/>
                      <a:pt x="120" y="11"/>
                      <a:pt x="120" y="14"/>
                    </a:cubicBezTo>
                    <a:cubicBezTo>
                      <a:pt x="120" y="18"/>
                      <a:pt x="121" y="21"/>
                      <a:pt x="124" y="23"/>
                    </a:cubicBezTo>
                    <a:cubicBezTo>
                      <a:pt x="124" y="23"/>
                      <a:pt x="124" y="23"/>
                      <a:pt x="124" y="23"/>
                    </a:cubicBezTo>
                    <a:cubicBezTo>
                      <a:pt x="143" y="52"/>
                      <a:pt x="140" y="92"/>
                      <a:pt x="115" y="116"/>
                    </a:cubicBezTo>
                    <a:cubicBezTo>
                      <a:pt x="91" y="140"/>
                      <a:pt x="51" y="144"/>
                      <a:pt x="23" y="124"/>
                    </a:cubicBezTo>
                    <a:cubicBezTo>
                      <a:pt x="23" y="124"/>
                      <a:pt x="23" y="124"/>
                      <a:pt x="23" y="124"/>
                    </a:cubicBezTo>
                    <a:cubicBezTo>
                      <a:pt x="17" y="120"/>
                      <a:pt x="9" y="120"/>
                      <a:pt x="4" y="125"/>
                    </a:cubicBezTo>
                    <a:cubicBezTo>
                      <a:pt x="2" y="127"/>
                      <a:pt x="0" y="131"/>
                      <a:pt x="0" y="134"/>
                    </a:cubicBezTo>
                    <a:cubicBezTo>
                      <a:pt x="0" y="138"/>
                      <a:pt x="2" y="141"/>
                      <a:pt x="4" y="144"/>
                    </a:cubicBezTo>
                    <a:cubicBezTo>
                      <a:pt x="5" y="144"/>
                      <a:pt x="6" y="145"/>
                      <a:pt x="7" y="145"/>
                    </a:cubicBezTo>
                    <a:cubicBezTo>
                      <a:pt x="8" y="145"/>
                      <a:pt x="9" y="144"/>
                      <a:pt x="10" y="144"/>
                    </a:cubicBezTo>
                    <a:cubicBezTo>
                      <a:pt x="11" y="142"/>
                      <a:pt x="11" y="140"/>
                      <a:pt x="10" y="138"/>
                    </a:cubicBezTo>
                    <a:cubicBezTo>
                      <a:pt x="9" y="137"/>
                      <a:pt x="8" y="136"/>
                      <a:pt x="8" y="134"/>
                    </a:cubicBezTo>
                    <a:cubicBezTo>
                      <a:pt x="8" y="133"/>
                      <a:pt x="9" y="131"/>
                      <a:pt x="10" y="130"/>
                    </a:cubicBezTo>
                    <a:cubicBezTo>
                      <a:pt x="12" y="128"/>
                      <a:pt x="15" y="128"/>
                      <a:pt x="18" y="130"/>
                    </a:cubicBezTo>
                    <a:cubicBezTo>
                      <a:pt x="18" y="131"/>
                      <a:pt x="18" y="131"/>
                      <a:pt x="18" y="131"/>
                    </a:cubicBezTo>
                    <a:cubicBezTo>
                      <a:pt x="18" y="131"/>
                      <a:pt x="18" y="131"/>
                      <a:pt x="18" y="131"/>
                    </a:cubicBezTo>
                    <a:cubicBezTo>
                      <a:pt x="31" y="140"/>
                      <a:pt x="45" y="144"/>
                      <a:pt x="60" y="145"/>
                    </a:cubicBezTo>
                    <a:cubicBezTo>
                      <a:pt x="60" y="161"/>
                      <a:pt x="60" y="161"/>
                      <a:pt x="60" y="161"/>
                    </a:cubicBezTo>
                    <a:cubicBezTo>
                      <a:pt x="20" y="161"/>
                      <a:pt x="20" y="161"/>
                      <a:pt x="20" y="161"/>
                    </a:cubicBezTo>
                    <a:cubicBezTo>
                      <a:pt x="9" y="161"/>
                      <a:pt x="0" y="170"/>
                      <a:pt x="0" y="181"/>
                    </a:cubicBezTo>
                    <a:cubicBezTo>
                      <a:pt x="0" y="189"/>
                      <a:pt x="0" y="189"/>
                      <a:pt x="0" y="189"/>
                    </a:cubicBezTo>
                    <a:cubicBezTo>
                      <a:pt x="0" y="191"/>
                      <a:pt x="2" y="193"/>
                      <a:pt x="4" y="193"/>
                    </a:cubicBezTo>
                    <a:cubicBezTo>
                      <a:pt x="124" y="193"/>
                      <a:pt x="124" y="193"/>
                      <a:pt x="124" y="193"/>
                    </a:cubicBezTo>
                    <a:cubicBezTo>
                      <a:pt x="127" y="193"/>
                      <a:pt x="128" y="191"/>
                      <a:pt x="128" y="189"/>
                    </a:cubicBezTo>
                    <a:cubicBezTo>
                      <a:pt x="128" y="181"/>
                      <a:pt x="128" y="181"/>
                      <a:pt x="128" y="181"/>
                    </a:cubicBezTo>
                    <a:cubicBezTo>
                      <a:pt x="128" y="170"/>
                      <a:pt x="119" y="161"/>
                      <a:pt x="108" y="161"/>
                    </a:cubicBezTo>
                    <a:close/>
                  </a:path>
                </a:pathLst>
              </a:custGeom>
              <a:grpFill/>
              <a:ln>
                <a:noFill/>
              </a:ln>
            </p:spPr>
            <p:txBody>
              <a:bodyPr vert="horz" wrap="square" lIns="91440" tIns="45720" rIns="91440" bIns="45720" numCol="1" anchor="t" anchorCtr="0" compatLnSpc="1"/>
              <a:lstStyle/>
              <a:p>
                <a:endParaRPr lang="zh-CN" altLang="en-US"/>
              </a:p>
            </p:txBody>
          </p:sp>
          <p:sp>
            <p:nvSpPr>
              <p:cNvPr id="124" name="Freeform 26"/>
              <p:cNvSpPr>
                <a:spLocks noEditPoints="1"/>
              </p:cNvSpPr>
              <p:nvPr/>
            </p:nvSpPr>
            <p:spPr bwMode="auto">
              <a:xfrm>
                <a:off x="3290888" y="536575"/>
                <a:ext cx="358775" cy="357188"/>
              </a:xfrm>
              <a:custGeom>
                <a:avLst/>
                <a:gdLst>
                  <a:gd name="T0" fmla="*/ 64 w 128"/>
                  <a:gd name="T1" fmla="*/ 127 h 127"/>
                  <a:gd name="T2" fmla="*/ 128 w 128"/>
                  <a:gd name="T3" fmla="*/ 64 h 127"/>
                  <a:gd name="T4" fmla="*/ 64 w 128"/>
                  <a:gd name="T5" fmla="*/ 0 h 127"/>
                  <a:gd name="T6" fmla="*/ 0 w 128"/>
                  <a:gd name="T7" fmla="*/ 64 h 127"/>
                  <a:gd name="T8" fmla="*/ 64 w 128"/>
                  <a:gd name="T9" fmla="*/ 127 h 127"/>
                  <a:gd name="T10" fmla="*/ 64 w 128"/>
                  <a:gd name="T11" fmla="*/ 24 h 127"/>
                  <a:gd name="T12" fmla="*/ 68 w 128"/>
                  <a:gd name="T13" fmla="*/ 28 h 127"/>
                  <a:gd name="T14" fmla="*/ 64 w 128"/>
                  <a:gd name="T15" fmla="*/ 32 h 127"/>
                  <a:gd name="T16" fmla="*/ 28 w 128"/>
                  <a:gd name="T17" fmla="*/ 68 h 127"/>
                  <a:gd name="T18" fmla="*/ 24 w 128"/>
                  <a:gd name="T19" fmla="*/ 72 h 127"/>
                  <a:gd name="T20" fmla="*/ 20 w 128"/>
                  <a:gd name="T21" fmla="*/ 68 h 127"/>
                  <a:gd name="T22" fmla="*/ 64 w 128"/>
                  <a:gd name="T23" fmla="*/ 24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8" h="127">
                    <a:moveTo>
                      <a:pt x="64" y="127"/>
                    </a:moveTo>
                    <a:cubicBezTo>
                      <a:pt x="99" y="127"/>
                      <a:pt x="128" y="99"/>
                      <a:pt x="128" y="64"/>
                    </a:cubicBezTo>
                    <a:cubicBezTo>
                      <a:pt x="128" y="29"/>
                      <a:pt x="99" y="0"/>
                      <a:pt x="64" y="0"/>
                    </a:cubicBezTo>
                    <a:cubicBezTo>
                      <a:pt x="29" y="0"/>
                      <a:pt x="0" y="29"/>
                      <a:pt x="0" y="64"/>
                    </a:cubicBezTo>
                    <a:cubicBezTo>
                      <a:pt x="0" y="99"/>
                      <a:pt x="29" y="127"/>
                      <a:pt x="64" y="127"/>
                    </a:cubicBezTo>
                    <a:close/>
                    <a:moveTo>
                      <a:pt x="64" y="24"/>
                    </a:moveTo>
                    <a:cubicBezTo>
                      <a:pt x="66" y="24"/>
                      <a:pt x="68" y="26"/>
                      <a:pt x="68" y="28"/>
                    </a:cubicBezTo>
                    <a:cubicBezTo>
                      <a:pt x="68" y="30"/>
                      <a:pt x="66" y="32"/>
                      <a:pt x="64" y="32"/>
                    </a:cubicBezTo>
                    <a:cubicBezTo>
                      <a:pt x="44" y="32"/>
                      <a:pt x="28" y="48"/>
                      <a:pt x="28" y="68"/>
                    </a:cubicBezTo>
                    <a:cubicBezTo>
                      <a:pt x="28" y="70"/>
                      <a:pt x="27" y="72"/>
                      <a:pt x="24" y="72"/>
                    </a:cubicBezTo>
                    <a:cubicBezTo>
                      <a:pt x="22" y="72"/>
                      <a:pt x="20" y="70"/>
                      <a:pt x="20" y="68"/>
                    </a:cubicBezTo>
                    <a:cubicBezTo>
                      <a:pt x="20" y="44"/>
                      <a:pt x="40" y="24"/>
                      <a:pt x="64" y="24"/>
                    </a:cubicBezTo>
                    <a:close/>
                  </a:path>
                </a:pathLst>
              </a:custGeom>
              <a:grpFill/>
              <a:ln>
                <a:noFill/>
              </a:ln>
            </p:spPr>
            <p:txBody>
              <a:bodyPr vert="horz" wrap="square" lIns="91440" tIns="45720" rIns="91440" bIns="45720" numCol="1" anchor="t" anchorCtr="0" compatLnSpc="1"/>
              <a:lstStyle/>
              <a:p>
                <a:endParaRPr lang="zh-CN" altLang="en-US"/>
              </a:p>
            </p:txBody>
          </p:sp>
        </p:grpSp>
      </p:grpSp>
      <p:grpSp>
        <p:nvGrpSpPr>
          <p:cNvPr id="131" name="组合 130"/>
          <p:cNvGrpSpPr/>
          <p:nvPr/>
        </p:nvGrpSpPr>
        <p:grpSpPr>
          <a:xfrm>
            <a:off x="4722240" y="1762365"/>
            <a:ext cx="3158362" cy="4120984"/>
            <a:chOff x="3542141" y="1321774"/>
            <a:chExt cx="2369080" cy="3090738"/>
          </a:xfrm>
        </p:grpSpPr>
        <p:grpSp>
          <p:nvGrpSpPr>
            <p:cNvPr id="132" name="组合 131"/>
            <p:cNvGrpSpPr/>
            <p:nvPr/>
          </p:nvGrpSpPr>
          <p:grpSpPr>
            <a:xfrm>
              <a:off x="3542141" y="1322521"/>
              <a:ext cx="2369080" cy="3089991"/>
              <a:chOff x="1313863" y="1205784"/>
              <a:chExt cx="3158773" cy="4119987"/>
            </a:xfrm>
          </p:grpSpPr>
          <p:sp>
            <p:nvSpPr>
              <p:cNvPr id="139" name="任意多边形 138"/>
              <p:cNvSpPr/>
              <p:nvPr/>
            </p:nvSpPr>
            <p:spPr>
              <a:xfrm>
                <a:off x="1313863" y="1781540"/>
                <a:ext cx="3158773" cy="3544231"/>
              </a:xfrm>
              <a:custGeom>
                <a:avLst/>
                <a:gdLst>
                  <a:gd name="connsiteX0" fmla="*/ 1465943 w 2075543"/>
                  <a:gd name="connsiteY0" fmla="*/ 0 h 2162628"/>
                  <a:gd name="connsiteX1" fmla="*/ 2075543 w 2075543"/>
                  <a:gd name="connsiteY1" fmla="*/ 653143 h 2162628"/>
                  <a:gd name="connsiteX2" fmla="*/ 0 w 2075543"/>
                  <a:gd name="connsiteY2" fmla="*/ 2162628 h 2162628"/>
                  <a:gd name="connsiteX3" fmla="*/ 1465943 w 2075543"/>
                  <a:gd name="connsiteY3" fmla="*/ 0 h 2162628"/>
                </a:gdLst>
                <a:ahLst/>
                <a:cxnLst>
                  <a:cxn ang="0">
                    <a:pos x="connsiteX0" y="connsiteY0"/>
                  </a:cxn>
                  <a:cxn ang="0">
                    <a:pos x="connsiteX1" y="connsiteY1"/>
                  </a:cxn>
                  <a:cxn ang="0">
                    <a:pos x="connsiteX2" y="connsiteY2"/>
                  </a:cxn>
                  <a:cxn ang="0">
                    <a:pos x="connsiteX3" y="connsiteY3"/>
                  </a:cxn>
                </a:cxnLst>
                <a:rect l="l" t="t" r="r" b="b"/>
                <a:pathLst>
                  <a:path w="2075543" h="2162628">
                    <a:moveTo>
                      <a:pt x="1465943" y="0"/>
                    </a:moveTo>
                    <a:lnTo>
                      <a:pt x="2075543" y="653143"/>
                    </a:lnTo>
                    <a:lnTo>
                      <a:pt x="0" y="2162628"/>
                    </a:lnTo>
                    <a:lnTo>
                      <a:pt x="1465943" y="0"/>
                    </a:lnTo>
                    <a:close/>
                  </a:path>
                </a:pathLst>
              </a:custGeom>
              <a:solidFill>
                <a:schemeClr val="tx1">
                  <a:lumMod val="85000"/>
                  <a:lumOff val="15000"/>
                  <a:alpha val="35000"/>
                </a:schemeClr>
              </a:solidFill>
              <a:ln>
                <a:noFill/>
              </a:ln>
              <a:effectLst>
                <a:softEdge rad="266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0" name="圆角矩形 139"/>
              <p:cNvSpPr/>
              <p:nvPr/>
            </p:nvSpPr>
            <p:spPr>
              <a:xfrm rot="18900000">
                <a:off x="1447011" y="1857759"/>
                <a:ext cx="2787404" cy="1582057"/>
              </a:xfrm>
              <a:prstGeom prst="roundRect">
                <a:avLst>
                  <a:gd name="adj" fmla="val 10245"/>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1" name="任意多边形 140"/>
              <p:cNvSpPr/>
              <p:nvPr/>
            </p:nvSpPr>
            <p:spPr>
              <a:xfrm rot="18900000">
                <a:off x="3303181" y="1205784"/>
                <a:ext cx="551494" cy="1413715"/>
              </a:xfrm>
              <a:custGeom>
                <a:avLst/>
                <a:gdLst>
                  <a:gd name="connsiteX0" fmla="*/ 569692 w 617165"/>
                  <a:gd name="connsiteY0" fmla="*/ 47473 h 1582057"/>
                  <a:gd name="connsiteX1" fmla="*/ 617165 w 617165"/>
                  <a:gd name="connsiteY1" fmla="*/ 162082 h 1582057"/>
                  <a:gd name="connsiteX2" fmla="*/ 617165 w 617165"/>
                  <a:gd name="connsiteY2" fmla="*/ 1419975 h 1582057"/>
                  <a:gd name="connsiteX3" fmla="*/ 455083 w 617165"/>
                  <a:gd name="connsiteY3" fmla="*/ 1582057 h 1582057"/>
                  <a:gd name="connsiteX4" fmla="*/ 0 w 617165"/>
                  <a:gd name="connsiteY4" fmla="*/ 1582057 h 1582057"/>
                  <a:gd name="connsiteX5" fmla="*/ 0 w 617165"/>
                  <a:gd name="connsiteY5" fmla="*/ 0 h 1582057"/>
                  <a:gd name="connsiteX6" fmla="*/ 455083 w 617165"/>
                  <a:gd name="connsiteY6" fmla="*/ 0 h 1582057"/>
                  <a:gd name="connsiteX7" fmla="*/ 569692 w 617165"/>
                  <a:gd name="connsiteY7" fmla="*/ 47473 h 158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7165" h="1582057">
                    <a:moveTo>
                      <a:pt x="569692" y="47473"/>
                    </a:moveTo>
                    <a:cubicBezTo>
                      <a:pt x="599024" y="76804"/>
                      <a:pt x="617165" y="117325"/>
                      <a:pt x="617165" y="162082"/>
                    </a:cubicBezTo>
                    <a:lnTo>
                      <a:pt x="617165" y="1419975"/>
                    </a:lnTo>
                    <a:cubicBezTo>
                      <a:pt x="617165" y="1509490"/>
                      <a:pt x="544598" y="1582057"/>
                      <a:pt x="455083" y="1582057"/>
                    </a:cubicBezTo>
                    <a:lnTo>
                      <a:pt x="0" y="1582057"/>
                    </a:lnTo>
                    <a:lnTo>
                      <a:pt x="0" y="0"/>
                    </a:lnTo>
                    <a:lnTo>
                      <a:pt x="455083" y="0"/>
                    </a:lnTo>
                    <a:cubicBezTo>
                      <a:pt x="499841" y="0"/>
                      <a:pt x="540361" y="18141"/>
                      <a:pt x="569692" y="47473"/>
                    </a:cubicBez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3" name="文本框 37"/>
            <p:cNvSpPr txBox="1"/>
            <p:nvPr/>
          </p:nvSpPr>
          <p:spPr>
            <a:xfrm rot="18900000">
              <a:off x="4818746" y="1321774"/>
              <a:ext cx="327536" cy="559769"/>
            </a:xfrm>
            <a:prstGeom prst="rect">
              <a:avLst/>
            </a:prstGeom>
            <a:noFill/>
          </p:spPr>
          <p:txBody>
            <a:bodyPr wrap="none" lIns="68580" tIns="34290" rIns="68580" bIns="34290" rtlCol="0">
              <a:spAutoFit/>
            </a:bodyPr>
            <a:lstStyle/>
            <a:p>
              <a:r>
                <a:rPr lang="en-US" altLang="zh-CN" sz="4400" b="1" dirty="0">
                  <a:solidFill>
                    <a:schemeClr val="tx1">
                      <a:lumMod val="75000"/>
                      <a:lumOff val="25000"/>
                    </a:schemeClr>
                  </a:solidFill>
                </a:rPr>
                <a:t>C</a:t>
              </a:r>
              <a:endParaRPr lang="zh-CN" altLang="en-US" sz="4400" b="1" dirty="0">
                <a:solidFill>
                  <a:schemeClr val="tx1">
                    <a:lumMod val="75000"/>
                    <a:lumOff val="25000"/>
                  </a:schemeClr>
                </a:solidFill>
              </a:endParaRPr>
            </a:p>
          </p:txBody>
        </p:sp>
        <p:grpSp>
          <p:nvGrpSpPr>
            <p:cNvPr id="134" name="组合 133"/>
            <p:cNvGrpSpPr/>
            <p:nvPr/>
          </p:nvGrpSpPr>
          <p:grpSpPr>
            <a:xfrm rot="18900000">
              <a:off x="4099391" y="2853127"/>
              <a:ext cx="265444" cy="265443"/>
              <a:chOff x="5821363" y="5846763"/>
              <a:chExt cx="541338" cy="541337"/>
            </a:xfrm>
            <a:solidFill>
              <a:schemeClr val="bg1"/>
            </a:solidFill>
          </p:grpSpPr>
          <p:sp>
            <p:nvSpPr>
              <p:cNvPr id="136" name="Freeform 61"/>
              <p:cNvSpPr>
                <a:spLocks noEditPoints="1"/>
              </p:cNvSpPr>
              <p:nvPr/>
            </p:nvSpPr>
            <p:spPr bwMode="auto">
              <a:xfrm>
                <a:off x="5867401" y="5846763"/>
                <a:ext cx="449263" cy="358775"/>
              </a:xfrm>
              <a:custGeom>
                <a:avLst/>
                <a:gdLst>
                  <a:gd name="T0" fmla="*/ 66 w 160"/>
                  <a:gd name="T1" fmla="*/ 101 h 127"/>
                  <a:gd name="T2" fmla="*/ 80 w 160"/>
                  <a:gd name="T3" fmla="*/ 96 h 127"/>
                  <a:gd name="T4" fmla="*/ 94 w 160"/>
                  <a:gd name="T5" fmla="*/ 102 h 127"/>
                  <a:gd name="T6" fmla="*/ 123 w 160"/>
                  <a:gd name="T7" fmla="*/ 127 h 127"/>
                  <a:gd name="T8" fmla="*/ 160 w 160"/>
                  <a:gd name="T9" fmla="*/ 79 h 127"/>
                  <a:gd name="T10" fmla="*/ 160 w 160"/>
                  <a:gd name="T11" fmla="*/ 4 h 127"/>
                  <a:gd name="T12" fmla="*/ 156 w 160"/>
                  <a:gd name="T13" fmla="*/ 0 h 127"/>
                  <a:gd name="T14" fmla="*/ 4 w 160"/>
                  <a:gd name="T15" fmla="*/ 0 h 127"/>
                  <a:gd name="T16" fmla="*/ 0 w 160"/>
                  <a:gd name="T17" fmla="*/ 4 h 127"/>
                  <a:gd name="T18" fmla="*/ 0 w 160"/>
                  <a:gd name="T19" fmla="*/ 79 h 127"/>
                  <a:gd name="T20" fmla="*/ 38 w 160"/>
                  <a:gd name="T21" fmla="*/ 127 h 127"/>
                  <a:gd name="T22" fmla="*/ 66 w 160"/>
                  <a:gd name="T23" fmla="*/ 101 h 127"/>
                  <a:gd name="T24" fmla="*/ 32 w 160"/>
                  <a:gd name="T25" fmla="*/ 20 h 127"/>
                  <a:gd name="T26" fmla="*/ 36 w 160"/>
                  <a:gd name="T27" fmla="*/ 16 h 127"/>
                  <a:gd name="T28" fmla="*/ 60 w 160"/>
                  <a:gd name="T29" fmla="*/ 16 h 127"/>
                  <a:gd name="T30" fmla="*/ 64 w 160"/>
                  <a:gd name="T31" fmla="*/ 20 h 127"/>
                  <a:gd name="T32" fmla="*/ 64 w 160"/>
                  <a:gd name="T33" fmla="*/ 44 h 127"/>
                  <a:gd name="T34" fmla="*/ 60 w 160"/>
                  <a:gd name="T35" fmla="*/ 48 h 127"/>
                  <a:gd name="T36" fmla="*/ 36 w 160"/>
                  <a:gd name="T37" fmla="*/ 48 h 127"/>
                  <a:gd name="T38" fmla="*/ 32 w 160"/>
                  <a:gd name="T39" fmla="*/ 44 h 127"/>
                  <a:gd name="T40" fmla="*/ 32 w 160"/>
                  <a:gd name="T41" fmla="*/ 20 h 127"/>
                  <a:gd name="T42" fmla="*/ 36 w 160"/>
                  <a:gd name="T43" fmla="*/ 56 h 127"/>
                  <a:gd name="T44" fmla="*/ 124 w 160"/>
                  <a:gd name="T45" fmla="*/ 56 h 127"/>
                  <a:gd name="T46" fmla="*/ 128 w 160"/>
                  <a:gd name="T47" fmla="*/ 60 h 127"/>
                  <a:gd name="T48" fmla="*/ 124 w 160"/>
                  <a:gd name="T49" fmla="*/ 64 h 127"/>
                  <a:gd name="T50" fmla="*/ 36 w 160"/>
                  <a:gd name="T51" fmla="*/ 64 h 127"/>
                  <a:gd name="T52" fmla="*/ 32 w 160"/>
                  <a:gd name="T53" fmla="*/ 60 h 127"/>
                  <a:gd name="T54" fmla="*/ 36 w 160"/>
                  <a:gd name="T55" fmla="*/ 56 h 127"/>
                  <a:gd name="T56" fmla="*/ 32 w 160"/>
                  <a:gd name="T57" fmla="*/ 76 h 127"/>
                  <a:gd name="T58" fmla="*/ 36 w 160"/>
                  <a:gd name="T59" fmla="*/ 72 h 127"/>
                  <a:gd name="T60" fmla="*/ 124 w 160"/>
                  <a:gd name="T61" fmla="*/ 72 h 127"/>
                  <a:gd name="T62" fmla="*/ 128 w 160"/>
                  <a:gd name="T63" fmla="*/ 76 h 127"/>
                  <a:gd name="T64" fmla="*/ 124 w 160"/>
                  <a:gd name="T65" fmla="*/ 80 h 127"/>
                  <a:gd name="T66" fmla="*/ 36 w 160"/>
                  <a:gd name="T67" fmla="*/ 80 h 127"/>
                  <a:gd name="T68" fmla="*/ 32 w 160"/>
                  <a:gd name="T69" fmla="*/ 76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0" h="127">
                    <a:moveTo>
                      <a:pt x="66" y="101"/>
                    </a:moveTo>
                    <a:cubicBezTo>
                      <a:pt x="70" y="98"/>
                      <a:pt x="75" y="96"/>
                      <a:pt x="80" y="96"/>
                    </a:cubicBezTo>
                    <a:cubicBezTo>
                      <a:pt x="86" y="96"/>
                      <a:pt x="91" y="98"/>
                      <a:pt x="94" y="102"/>
                    </a:cubicBezTo>
                    <a:cubicBezTo>
                      <a:pt x="123" y="127"/>
                      <a:pt x="123" y="127"/>
                      <a:pt x="123" y="127"/>
                    </a:cubicBezTo>
                    <a:cubicBezTo>
                      <a:pt x="160" y="79"/>
                      <a:pt x="160" y="79"/>
                      <a:pt x="160" y="79"/>
                    </a:cubicBezTo>
                    <a:cubicBezTo>
                      <a:pt x="160" y="4"/>
                      <a:pt x="160" y="4"/>
                      <a:pt x="160" y="4"/>
                    </a:cubicBezTo>
                    <a:cubicBezTo>
                      <a:pt x="160" y="2"/>
                      <a:pt x="158" y="0"/>
                      <a:pt x="156" y="0"/>
                    </a:cubicBezTo>
                    <a:cubicBezTo>
                      <a:pt x="4" y="0"/>
                      <a:pt x="4" y="0"/>
                      <a:pt x="4" y="0"/>
                    </a:cubicBezTo>
                    <a:cubicBezTo>
                      <a:pt x="2" y="0"/>
                      <a:pt x="0" y="2"/>
                      <a:pt x="0" y="4"/>
                    </a:cubicBezTo>
                    <a:cubicBezTo>
                      <a:pt x="0" y="79"/>
                      <a:pt x="0" y="79"/>
                      <a:pt x="0" y="79"/>
                    </a:cubicBezTo>
                    <a:cubicBezTo>
                      <a:pt x="38" y="127"/>
                      <a:pt x="38" y="127"/>
                      <a:pt x="38" y="127"/>
                    </a:cubicBezTo>
                    <a:lnTo>
                      <a:pt x="66" y="101"/>
                    </a:lnTo>
                    <a:close/>
                    <a:moveTo>
                      <a:pt x="32" y="20"/>
                    </a:moveTo>
                    <a:cubicBezTo>
                      <a:pt x="32" y="18"/>
                      <a:pt x="34" y="16"/>
                      <a:pt x="36" y="16"/>
                    </a:cubicBezTo>
                    <a:cubicBezTo>
                      <a:pt x="60" y="16"/>
                      <a:pt x="60" y="16"/>
                      <a:pt x="60" y="16"/>
                    </a:cubicBezTo>
                    <a:cubicBezTo>
                      <a:pt x="62" y="16"/>
                      <a:pt x="64" y="18"/>
                      <a:pt x="64" y="20"/>
                    </a:cubicBezTo>
                    <a:cubicBezTo>
                      <a:pt x="64" y="44"/>
                      <a:pt x="64" y="44"/>
                      <a:pt x="64" y="44"/>
                    </a:cubicBezTo>
                    <a:cubicBezTo>
                      <a:pt x="64" y="46"/>
                      <a:pt x="62" y="48"/>
                      <a:pt x="60" y="48"/>
                    </a:cubicBezTo>
                    <a:cubicBezTo>
                      <a:pt x="36" y="48"/>
                      <a:pt x="36" y="48"/>
                      <a:pt x="36" y="48"/>
                    </a:cubicBezTo>
                    <a:cubicBezTo>
                      <a:pt x="34" y="48"/>
                      <a:pt x="32" y="46"/>
                      <a:pt x="32" y="44"/>
                    </a:cubicBezTo>
                    <a:lnTo>
                      <a:pt x="32" y="20"/>
                    </a:lnTo>
                    <a:close/>
                    <a:moveTo>
                      <a:pt x="36" y="56"/>
                    </a:moveTo>
                    <a:cubicBezTo>
                      <a:pt x="124" y="56"/>
                      <a:pt x="124" y="56"/>
                      <a:pt x="124" y="56"/>
                    </a:cubicBezTo>
                    <a:cubicBezTo>
                      <a:pt x="126" y="56"/>
                      <a:pt x="128" y="58"/>
                      <a:pt x="128" y="60"/>
                    </a:cubicBezTo>
                    <a:cubicBezTo>
                      <a:pt x="128" y="62"/>
                      <a:pt x="126" y="64"/>
                      <a:pt x="124" y="64"/>
                    </a:cubicBezTo>
                    <a:cubicBezTo>
                      <a:pt x="36" y="64"/>
                      <a:pt x="36" y="64"/>
                      <a:pt x="36" y="64"/>
                    </a:cubicBezTo>
                    <a:cubicBezTo>
                      <a:pt x="34" y="64"/>
                      <a:pt x="32" y="62"/>
                      <a:pt x="32" y="60"/>
                    </a:cubicBezTo>
                    <a:cubicBezTo>
                      <a:pt x="32" y="58"/>
                      <a:pt x="34" y="56"/>
                      <a:pt x="36" y="56"/>
                    </a:cubicBezTo>
                    <a:close/>
                    <a:moveTo>
                      <a:pt x="32" y="76"/>
                    </a:moveTo>
                    <a:cubicBezTo>
                      <a:pt x="32" y="74"/>
                      <a:pt x="34" y="72"/>
                      <a:pt x="36" y="72"/>
                    </a:cubicBezTo>
                    <a:cubicBezTo>
                      <a:pt x="124" y="72"/>
                      <a:pt x="124" y="72"/>
                      <a:pt x="124" y="72"/>
                    </a:cubicBezTo>
                    <a:cubicBezTo>
                      <a:pt x="126" y="72"/>
                      <a:pt x="128" y="74"/>
                      <a:pt x="128" y="76"/>
                    </a:cubicBezTo>
                    <a:cubicBezTo>
                      <a:pt x="128" y="78"/>
                      <a:pt x="126" y="80"/>
                      <a:pt x="124" y="80"/>
                    </a:cubicBezTo>
                    <a:cubicBezTo>
                      <a:pt x="36" y="80"/>
                      <a:pt x="36" y="80"/>
                      <a:pt x="36" y="80"/>
                    </a:cubicBezTo>
                    <a:cubicBezTo>
                      <a:pt x="34" y="80"/>
                      <a:pt x="32" y="78"/>
                      <a:pt x="32" y="76"/>
                    </a:cubicBezTo>
                    <a:close/>
                  </a:path>
                </a:pathLst>
              </a:custGeom>
              <a:grpFill/>
              <a:ln>
                <a:noFill/>
              </a:ln>
            </p:spPr>
            <p:txBody>
              <a:bodyPr vert="horz" wrap="square" lIns="91440" tIns="45720" rIns="91440" bIns="45720" numCol="1" anchor="t" anchorCtr="0" compatLnSpc="1"/>
              <a:lstStyle/>
              <a:p>
                <a:endParaRPr lang="zh-CN" altLang="en-US"/>
              </a:p>
            </p:txBody>
          </p:sp>
          <p:sp>
            <p:nvSpPr>
              <p:cNvPr id="137" name="Rectangle 62"/>
              <p:cNvSpPr>
                <a:spLocks noChangeArrowheads="1"/>
              </p:cNvSpPr>
              <p:nvPr/>
            </p:nvSpPr>
            <p:spPr bwMode="auto">
              <a:xfrm>
                <a:off x="5978526" y="5915025"/>
                <a:ext cx="46038" cy="44450"/>
              </a:xfrm>
              <a:prstGeom prst="rect">
                <a:avLst/>
              </a:prstGeom>
              <a:grpFill/>
              <a:ln>
                <a:noFill/>
              </a:ln>
            </p:spPr>
            <p:txBody>
              <a:bodyPr vert="horz" wrap="square" lIns="91440" tIns="45720" rIns="91440" bIns="45720" numCol="1" anchor="t" anchorCtr="0" compatLnSpc="1"/>
              <a:lstStyle/>
              <a:p>
                <a:endParaRPr lang="zh-CN" altLang="en-US"/>
              </a:p>
            </p:txBody>
          </p:sp>
          <p:sp>
            <p:nvSpPr>
              <p:cNvPr id="138" name="Freeform 63"/>
              <p:cNvSpPr/>
              <p:nvPr/>
            </p:nvSpPr>
            <p:spPr bwMode="auto">
              <a:xfrm>
                <a:off x="5821363" y="5981700"/>
                <a:ext cx="541338" cy="406400"/>
              </a:xfrm>
              <a:custGeom>
                <a:avLst/>
                <a:gdLst>
                  <a:gd name="T0" fmla="*/ 188 w 192"/>
                  <a:gd name="T1" fmla="*/ 0 h 144"/>
                  <a:gd name="T2" fmla="*/ 184 w 192"/>
                  <a:gd name="T3" fmla="*/ 0 h 144"/>
                  <a:gd name="T4" fmla="*/ 184 w 192"/>
                  <a:gd name="T5" fmla="*/ 34 h 144"/>
                  <a:gd name="T6" fmla="*/ 145 w 192"/>
                  <a:gd name="T7" fmla="*/ 85 h 144"/>
                  <a:gd name="T8" fmla="*/ 167 w 192"/>
                  <a:gd name="T9" fmla="*/ 105 h 144"/>
                  <a:gd name="T10" fmla="*/ 167 w 192"/>
                  <a:gd name="T11" fmla="*/ 111 h 144"/>
                  <a:gd name="T12" fmla="*/ 161 w 192"/>
                  <a:gd name="T13" fmla="*/ 111 h 144"/>
                  <a:gd name="T14" fmla="*/ 105 w 192"/>
                  <a:gd name="T15" fmla="*/ 60 h 144"/>
                  <a:gd name="T16" fmla="*/ 88 w 192"/>
                  <a:gd name="T17" fmla="*/ 59 h 144"/>
                  <a:gd name="T18" fmla="*/ 31 w 192"/>
                  <a:gd name="T19" fmla="*/ 111 h 144"/>
                  <a:gd name="T20" fmla="*/ 28 w 192"/>
                  <a:gd name="T21" fmla="*/ 112 h 144"/>
                  <a:gd name="T22" fmla="*/ 25 w 192"/>
                  <a:gd name="T23" fmla="*/ 111 h 144"/>
                  <a:gd name="T24" fmla="*/ 25 w 192"/>
                  <a:gd name="T25" fmla="*/ 105 h 144"/>
                  <a:gd name="T26" fmla="*/ 48 w 192"/>
                  <a:gd name="T27" fmla="*/ 85 h 144"/>
                  <a:gd name="T28" fmla="*/ 8 w 192"/>
                  <a:gd name="T29" fmla="*/ 34 h 144"/>
                  <a:gd name="T30" fmla="*/ 8 w 192"/>
                  <a:gd name="T31" fmla="*/ 0 h 144"/>
                  <a:gd name="T32" fmla="*/ 4 w 192"/>
                  <a:gd name="T33" fmla="*/ 0 h 144"/>
                  <a:gd name="T34" fmla="*/ 0 w 192"/>
                  <a:gd name="T35" fmla="*/ 4 h 144"/>
                  <a:gd name="T36" fmla="*/ 0 w 192"/>
                  <a:gd name="T37" fmla="*/ 24 h 144"/>
                  <a:gd name="T38" fmla="*/ 0 w 192"/>
                  <a:gd name="T39" fmla="*/ 124 h 144"/>
                  <a:gd name="T40" fmla="*/ 20 w 192"/>
                  <a:gd name="T41" fmla="*/ 144 h 144"/>
                  <a:gd name="T42" fmla="*/ 172 w 192"/>
                  <a:gd name="T43" fmla="*/ 144 h 144"/>
                  <a:gd name="T44" fmla="*/ 192 w 192"/>
                  <a:gd name="T45" fmla="*/ 124 h 144"/>
                  <a:gd name="T46" fmla="*/ 192 w 192"/>
                  <a:gd name="T47" fmla="*/ 24 h 144"/>
                  <a:gd name="T48" fmla="*/ 192 w 192"/>
                  <a:gd name="T49" fmla="*/ 4 h 144"/>
                  <a:gd name="T50" fmla="*/ 188 w 192"/>
                  <a:gd name="T51" fmla="*/ 0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2" h="144">
                    <a:moveTo>
                      <a:pt x="188" y="0"/>
                    </a:moveTo>
                    <a:cubicBezTo>
                      <a:pt x="184" y="0"/>
                      <a:pt x="184" y="0"/>
                      <a:pt x="184" y="0"/>
                    </a:cubicBezTo>
                    <a:cubicBezTo>
                      <a:pt x="184" y="34"/>
                      <a:pt x="184" y="34"/>
                      <a:pt x="184" y="34"/>
                    </a:cubicBezTo>
                    <a:cubicBezTo>
                      <a:pt x="145" y="85"/>
                      <a:pt x="145" y="85"/>
                      <a:pt x="145" y="85"/>
                    </a:cubicBezTo>
                    <a:cubicBezTo>
                      <a:pt x="167" y="105"/>
                      <a:pt x="167" y="105"/>
                      <a:pt x="167" y="105"/>
                    </a:cubicBezTo>
                    <a:cubicBezTo>
                      <a:pt x="168" y="106"/>
                      <a:pt x="169" y="109"/>
                      <a:pt x="167" y="111"/>
                    </a:cubicBezTo>
                    <a:cubicBezTo>
                      <a:pt x="166" y="112"/>
                      <a:pt x="163" y="112"/>
                      <a:pt x="161" y="111"/>
                    </a:cubicBezTo>
                    <a:cubicBezTo>
                      <a:pt x="105" y="60"/>
                      <a:pt x="105" y="60"/>
                      <a:pt x="105" y="60"/>
                    </a:cubicBezTo>
                    <a:cubicBezTo>
                      <a:pt x="100" y="55"/>
                      <a:pt x="92" y="55"/>
                      <a:pt x="88" y="59"/>
                    </a:cubicBezTo>
                    <a:cubicBezTo>
                      <a:pt x="31" y="111"/>
                      <a:pt x="31" y="111"/>
                      <a:pt x="31" y="111"/>
                    </a:cubicBezTo>
                    <a:cubicBezTo>
                      <a:pt x="30" y="112"/>
                      <a:pt x="29" y="112"/>
                      <a:pt x="28" y="112"/>
                    </a:cubicBezTo>
                    <a:cubicBezTo>
                      <a:pt x="27" y="112"/>
                      <a:pt x="26" y="111"/>
                      <a:pt x="25" y="111"/>
                    </a:cubicBezTo>
                    <a:cubicBezTo>
                      <a:pt x="24" y="109"/>
                      <a:pt x="24" y="106"/>
                      <a:pt x="25" y="105"/>
                    </a:cubicBezTo>
                    <a:cubicBezTo>
                      <a:pt x="48" y="85"/>
                      <a:pt x="48" y="85"/>
                      <a:pt x="48" y="85"/>
                    </a:cubicBezTo>
                    <a:cubicBezTo>
                      <a:pt x="8" y="34"/>
                      <a:pt x="8" y="34"/>
                      <a:pt x="8" y="34"/>
                    </a:cubicBezTo>
                    <a:cubicBezTo>
                      <a:pt x="8" y="0"/>
                      <a:pt x="8" y="0"/>
                      <a:pt x="8" y="0"/>
                    </a:cubicBezTo>
                    <a:cubicBezTo>
                      <a:pt x="4" y="0"/>
                      <a:pt x="4" y="0"/>
                      <a:pt x="4" y="0"/>
                    </a:cubicBezTo>
                    <a:cubicBezTo>
                      <a:pt x="2" y="0"/>
                      <a:pt x="0" y="2"/>
                      <a:pt x="0" y="4"/>
                    </a:cubicBezTo>
                    <a:cubicBezTo>
                      <a:pt x="0" y="24"/>
                      <a:pt x="0" y="24"/>
                      <a:pt x="0" y="24"/>
                    </a:cubicBezTo>
                    <a:cubicBezTo>
                      <a:pt x="0" y="124"/>
                      <a:pt x="0" y="124"/>
                      <a:pt x="0" y="124"/>
                    </a:cubicBezTo>
                    <a:cubicBezTo>
                      <a:pt x="0" y="135"/>
                      <a:pt x="9" y="144"/>
                      <a:pt x="20" y="144"/>
                    </a:cubicBezTo>
                    <a:cubicBezTo>
                      <a:pt x="172" y="144"/>
                      <a:pt x="172" y="144"/>
                      <a:pt x="172" y="144"/>
                    </a:cubicBezTo>
                    <a:cubicBezTo>
                      <a:pt x="183" y="144"/>
                      <a:pt x="192" y="135"/>
                      <a:pt x="192" y="124"/>
                    </a:cubicBezTo>
                    <a:cubicBezTo>
                      <a:pt x="192" y="24"/>
                      <a:pt x="192" y="24"/>
                      <a:pt x="192" y="24"/>
                    </a:cubicBezTo>
                    <a:cubicBezTo>
                      <a:pt x="192" y="4"/>
                      <a:pt x="192" y="4"/>
                      <a:pt x="192" y="4"/>
                    </a:cubicBezTo>
                    <a:cubicBezTo>
                      <a:pt x="192" y="2"/>
                      <a:pt x="190" y="0"/>
                      <a:pt x="188" y="0"/>
                    </a:cubicBezTo>
                    <a:close/>
                  </a:path>
                </a:pathLst>
              </a:custGeom>
              <a:grpFill/>
              <a:ln>
                <a:noFill/>
              </a:ln>
            </p:spPr>
            <p:txBody>
              <a:bodyPr vert="horz" wrap="square" lIns="91440" tIns="45720" rIns="91440" bIns="45720" numCol="1" anchor="t" anchorCtr="0" compatLnSpc="1"/>
              <a:lstStyle/>
              <a:p>
                <a:endParaRPr lang="zh-CN" altLang="en-US"/>
              </a:p>
            </p:txBody>
          </p:sp>
        </p:grpSp>
        <p:sp>
          <p:nvSpPr>
            <p:cNvPr id="135" name="文本框 65"/>
            <p:cNvSpPr txBox="1"/>
            <p:nvPr/>
          </p:nvSpPr>
          <p:spPr>
            <a:xfrm rot="18900000">
              <a:off x="4170282" y="2232679"/>
              <a:ext cx="1074743" cy="623248"/>
            </a:xfrm>
            <a:prstGeom prst="rect">
              <a:avLst/>
            </a:prstGeom>
            <a:noFill/>
          </p:spPr>
          <p:txBody>
            <a:bodyPr wrap="square" lIns="68580" tIns="34290" rIns="68580" bIns="34290" rtlCol="0">
              <a:spAutoFit/>
            </a:bodyPr>
            <a:lstStyle/>
            <a:p>
              <a:pPr>
                <a:lnSpc>
                  <a:spcPct val="150000"/>
                </a:lnSpc>
              </a:pPr>
              <a:r>
                <a:rPr lang="zh-CN" altLang="en-US" sz="1100" dirty="0">
                  <a:solidFill>
                    <a:schemeClr val="bg1"/>
                  </a:solidFill>
                  <a:latin typeface="微软雅黑" panose="020B0503020204020204" pitchFamily="34" charset="-122"/>
                  <a:ea typeface="微软雅黑" panose="020B0503020204020204" pitchFamily="34" charset="-122"/>
                </a:rPr>
                <a:t>简约商务风图表系列</a:t>
              </a:r>
              <a:endParaRPr lang="en-US" altLang="zh-CN" sz="11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100" dirty="0">
                  <a:solidFill>
                    <a:schemeClr val="bg1"/>
                  </a:solidFill>
                  <a:latin typeface="微软雅黑" panose="020B0503020204020204" pitchFamily="34" charset="-122"/>
                  <a:ea typeface="微软雅黑" panose="020B0503020204020204" pitchFamily="34" charset="-122"/>
                </a:rPr>
                <a:t>◆ 在此点击输入具体文本内容</a:t>
              </a:r>
            </a:p>
          </p:txBody>
        </p:sp>
      </p:grpSp>
      <p:grpSp>
        <p:nvGrpSpPr>
          <p:cNvPr id="142" name="组合 141"/>
          <p:cNvGrpSpPr/>
          <p:nvPr/>
        </p:nvGrpSpPr>
        <p:grpSpPr>
          <a:xfrm>
            <a:off x="3106302" y="1762367"/>
            <a:ext cx="3158362" cy="4120983"/>
            <a:chOff x="2330030" y="1321775"/>
            <a:chExt cx="2369080" cy="3090737"/>
          </a:xfrm>
        </p:grpSpPr>
        <p:grpSp>
          <p:nvGrpSpPr>
            <p:cNvPr id="143" name="组合 142"/>
            <p:cNvGrpSpPr/>
            <p:nvPr/>
          </p:nvGrpSpPr>
          <p:grpSpPr>
            <a:xfrm>
              <a:off x="2330030" y="1322521"/>
              <a:ext cx="2369080" cy="3089991"/>
              <a:chOff x="1313863" y="1205784"/>
              <a:chExt cx="3158773" cy="4119987"/>
            </a:xfrm>
          </p:grpSpPr>
          <p:sp>
            <p:nvSpPr>
              <p:cNvPr id="150" name="任意多边形 149"/>
              <p:cNvSpPr/>
              <p:nvPr/>
            </p:nvSpPr>
            <p:spPr>
              <a:xfrm>
                <a:off x="1313863" y="1781540"/>
                <a:ext cx="3158773" cy="3544231"/>
              </a:xfrm>
              <a:custGeom>
                <a:avLst/>
                <a:gdLst>
                  <a:gd name="connsiteX0" fmla="*/ 1465943 w 2075543"/>
                  <a:gd name="connsiteY0" fmla="*/ 0 h 2162628"/>
                  <a:gd name="connsiteX1" fmla="*/ 2075543 w 2075543"/>
                  <a:gd name="connsiteY1" fmla="*/ 653143 h 2162628"/>
                  <a:gd name="connsiteX2" fmla="*/ 0 w 2075543"/>
                  <a:gd name="connsiteY2" fmla="*/ 2162628 h 2162628"/>
                  <a:gd name="connsiteX3" fmla="*/ 1465943 w 2075543"/>
                  <a:gd name="connsiteY3" fmla="*/ 0 h 2162628"/>
                </a:gdLst>
                <a:ahLst/>
                <a:cxnLst>
                  <a:cxn ang="0">
                    <a:pos x="connsiteX0" y="connsiteY0"/>
                  </a:cxn>
                  <a:cxn ang="0">
                    <a:pos x="connsiteX1" y="connsiteY1"/>
                  </a:cxn>
                  <a:cxn ang="0">
                    <a:pos x="connsiteX2" y="connsiteY2"/>
                  </a:cxn>
                  <a:cxn ang="0">
                    <a:pos x="connsiteX3" y="connsiteY3"/>
                  </a:cxn>
                </a:cxnLst>
                <a:rect l="l" t="t" r="r" b="b"/>
                <a:pathLst>
                  <a:path w="2075543" h="2162628">
                    <a:moveTo>
                      <a:pt x="1465943" y="0"/>
                    </a:moveTo>
                    <a:lnTo>
                      <a:pt x="2075543" y="653143"/>
                    </a:lnTo>
                    <a:lnTo>
                      <a:pt x="0" y="2162628"/>
                    </a:lnTo>
                    <a:lnTo>
                      <a:pt x="1465943" y="0"/>
                    </a:lnTo>
                    <a:close/>
                  </a:path>
                </a:pathLst>
              </a:custGeom>
              <a:solidFill>
                <a:schemeClr val="tx1">
                  <a:lumMod val="85000"/>
                  <a:lumOff val="15000"/>
                  <a:alpha val="35000"/>
                </a:schemeClr>
              </a:solidFill>
              <a:ln>
                <a:noFill/>
              </a:ln>
              <a:effectLst>
                <a:softEdge rad="266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1" name="圆角矩形 150"/>
              <p:cNvSpPr/>
              <p:nvPr/>
            </p:nvSpPr>
            <p:spPr>
              <a:xfrm rot="18900000">
                <a:off x="1403031" y="1875976"/>
                <a:ext cx="2838930" cy="1582057"/>
              </a:xfrm>
              <a:prstGeom prst="roundRect">
                <a:avLst>
                  <a:gd name="adj" fmla="val 10245"/>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2" name="任意多边形 151"/>
              <p:cNvSpPr/>
              <p:nvPr/>
            </p:nvSpPr>
            <p:spPr>
              <a:xfrm rot="18900000">
                <a:off x="3303181" y="1205784"/>
                <a:ext cx="551494" cy="1413715"/>
              </a:xfrm>
              <a:custGeom>
                <a:avLst/>
                <a:gdLst>
                  <a:gd name="connsiteX0" fmla="*/ 569692 w 617165"/>
                  <a:gd name="connsiteY0" fmla="*/ 47473 h 1582057"/>
                  <a:gd name="connsiteX1" fmla="*/ 617165 w 617165"/>
                  <a:gd name="connsiteY1" fmla="*/ 162082 h 1582057"/>
                  <a:gd name="connsiteX2" fmla="*/ 617165 w 617165"/>
                  <a:gd name="connsiteY2" fmla="*/ 1419975 h 1582057"/>
                  <a:gd name="connsiteX3" fmla="*/ 455083 w 617165"/>
                  <a:gd name="connsiteY3" fmla="*/ 1582057 h 1582057"/>
                  <a:gd name="connsiteX4" fmla="*/ 0 w 617165"/>
                  <a:gd name="connsiteY4" fmla="*/ 1582057 h 1582057"/>
                  <a:gd name="connsiteX5" fmla="*/ 0 w 617165"/>
                  <a:gd name="connsiteY5" fmla="*/ 0 h 1582057"/>
                  <a:gd name="connsiteX6" fmla="*/ 455083 w 617165"/>
                  <a:gd name="connsiteY6" fmla="*/ 0 h 1582057"/>
                  <a:gd name="connsiteX7" fmla="*/ 569692 w 617165"/>
                  <a:gd name="connsiteY7" fmla="*/ 47473 h 158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7165" h="1582057">
                    <a:moveTo>
                      <a:pt x="569692" y="47473"/>
                    </a:moveTo>
                    <a:cubicBezTo>
                      <a:pt x="599024" y="76804"/>
                      <a:pt x="617165" y="117325"/>
                      <a:pt x="617165" y="162082"/>
                    </a:cubicBezTo>
                    <a:lnTo>
                      <a:pt x="617165" y="1419975"/>
                    </a:lnTo>
                    <a:cubicBezTo>
                      <a:pt x="617165" y="1509490"/>
                      <a:pt x="544598" y="1582057"/>
                      <a:pt x="455083" y="1582057"/>
                    </a:cubicBezTo>
                    <a:lnTo>
                      <a:pt x="0" y="1582057"/>
                    </a:lnTo>
                    <a:lnTo>
                      <a:pt x="0" y="0"/>
                    </a:lnTo>
                    <a:lnTo>
                      <a:pt x="455083" y="0"/>
                    </a:lnTo>
                    <a:cubicBezTo>
                      <a:pt x="499841" y="0"/>
                      <a:pt x="540361" y="18141"/>
                      <a:pt x="569692" y="47473"/>
                    </a:cubicBez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44" name="文本框 36"/>
            <p:cNvSpPr txBox="1"/>
            <p:nvPr/>
          </p:nvSpPr>
          <p:spPr>
            <a:xfrm rot="18900000">
              <a:off x="3602394" y="1321775"/>
              <a:ext cx="340763" cy="559769"/>
            </a:xfrm>
            <a:prstGeom prst="rect">
              <a:avLst/>
            </a:prstGeom>
            <a:noFill/>
          </p:spPr>
          <p:txBody>
            <a:bodyPr wrap="none" lIns="68580" tIns="34290" rIns="68580" bIns="34290" rtlCol="0">
              <a:spAutoFit/>
            </a:bodyPr>
            <a:lstStyle/>
            <a:p>
              <a:r>
                <a:rPr lang="en-US" altLang="zh-CN" sz="4400" b="1" dirty="0">
                  <a:solidFill>
                    <a:schemeClr val="tx1">
                      <a:lumMod val="75000"/>
                      <a:lumOff val="25000"/>
                    </a:schemeClr>
                  </a:solidFill>
                </a:rPr>
                <a:t>B</a:t>
              </a:r>
              <a:endParaRPr lang="zh-CN" altLang="en-US" sz="4400" b="1" dirty="0">
                <a:solidFill>
                  <a:schemeClr val="tx1">
                    <a:lumMod val="75000"/>
                    <a:lumOff val="25000"/>
                  </a:schemeClr>
                </a:solidFill>
              </a:endParaRPr>
            </a:p>
          </p:txBody>
        </p:sp>
        <p:grpSp>
          <p:nvGrpSpPr>
            <p:cNvPr id="145" name="组合 144"/>
            <p:cNvGrpSpPr/>
            <p:nvPr/>
          </p:nvGrpSpPr>
          <p:grpSpPr>
            <a:xfrm rot="18900000">
              <a:off x="2872599" y="2814967"/>
              <a:ext cx="316809" cy="290719"/>
              <a:chOff x="3222625" y="3211513"/>
              <a:chExt cx="539750" cy="495300"/>
            </a:xfrm>
            <a:solidFill>
              <a:schemeClr val="bg1"/>
            </a:solidFill>
          </p:grpSpPr>
          <p:sp>
            <p:nvSpPr>
              <p:cNvPr id="147" name="Freeform 42"/>
              <p:cNvSpPr>
                <a:spLocks noEditPoints="1"/>
              </p:cNvSpPr>
              <p:nvPr/>
            </p:nvSpPr>
            <p:spPr bwMode="auto">
              <a:xfrm>
                <a:off x="3222625" y="3211513"/>
                <a:ext cx="539750" cy="495300"/>
              </a:xfrm>
              <a:custGeom>
                <a:avLst/>
                <a:gdLst>
                  <a:gd name="T0" fmla="*/ 188 w 192"/>
                  <a:gd name="T1" fmla="*/ 0 h 176"/>
                  <a:gd name="T2" fmla="*/ 4 w 192"/>
                  <a:gd name="T3" fmla="*/ 0 h 176"/>
                  <a:gd name="T4" fmla="*/ 0 w 192"/>
                  <a:gd name="T5" fmla="*/ 4 h 176"/>
                  <a:gd name="T6" fmla="*/ 0 w 192"/>
                  <a:gd name="T7" fmla="*/ 172 h 176"/>
                  <a:gd name="T8" fmla="*/ 4 w 192"/>
                  <a:gd name="T9" fmla="*/ 176 h 176"/>
                  <a:gd name="T10" fmla="*/ 188 w 192"/>
                  <a:gd name="T11" fmla="*/ 176 h 176"/>
                  <a:gd name="T12" fmla="*/ 192 w 192"/>
                  <a:gd name="T13" fmla="*/ 172 h 176"/>
                  <a:gd name="T14" fmla="*/ 192 w 192"/>
                  <a:gd name="T15" fmla="*/ 4 h 176"/>
                  <a:gd name="T16" fmla="*/ 188 w 192"/>
                  <a:gd name="T17" fmla="*/ 0 h 176"/>
                  <a:gd name="T18" fmla="*/ 176 w 192"/>
                  <a:gd name="T19" fmla="*/ 132 h 176"/>
                  <a:gd name="T20" fmla="*/ 172 w 192"/>
                  <a:gd name="T21" fmla="*/ 136 h 176"/>
                  <a:gd name="T22" fmla="*/ 20 w 192"/>
                  <a:gd name="T23" fmla="*/ 136 h 176"/>
                  <a:gd name="T24" fmla="*/ 16 w 192"/>
                  <a:gd name="T25" fmla="*/ 132 h 176"/>
                  <a:gd name="T26" fmla="*/ 16 w 192"/>
                  <a:gd name="T27" fmla="*/ 20 h 176"/>
                  <a:gd name="T28" fmla="*/ 20 w 192"/>
                  <a:gd name="T29" fmla="*/ 16 h 176"/>
                  <a:gd name="T30" fmla="*/ 172 w 192"/>
                  <a:gd name="T31" fmla="*/ 16 h 176"/>
                  <a:gd name="T32" fmla="*/ 176 w 192"/>
                  <a:gd name="T33" fmla="*/ 20 h 176"/>
                  <a:gd name="T34" fmla="*/ 176 w 192"/>
                  <a:gd name="T35" fmla="*/ 132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2" h="176">
                    <a:moveTo>
                      <a:pt x="188" y="0"/>
                    </a:moveTo>
                    <a:cubicBezTo>
                      <a:pt x="4" y="0"/>
                      <a:pt x="4" y="0"/>
                      <a:pt x="4" y="0"/>
                    </a:cubicBezTo>
                    <a:cubicBezTo>
                      <a:pt x="2" y="0"/>
                      <a:pt x="0" y="2"/>
                      <a:pt x="0" y="4"/>
                    </a:cubicBezTo>
                    <a:cubicBezTo>
                      <a:pt x="0" y="172"/>
                      <a:pt x="0" y="172"/>
                      <a:pt x="0" y="172"/>
                    </a:cubicBezTo>
                    <a:cubicBezTo>
                      <a:pt x="0" y="174"/>
                      <a:pt x="2" y="176"/>
                      <a:pt x="4" y="176"/>
                    </a:cubicBezTo>
                    <a:cubicBezTo>
                      <a:pt x="188" y="176"/>
                      <a:pt x="188" y="176"/>
                      <a:pt x="188" y="176"/>
                    </a:cubicBezTo>
                    <a:cubicBezTo>
                      <a:pt x="190" y="176"/>
                      <a:pt x="192" y="174"/>
                      <a:pt x="192" y="172"/>
                    </a:cubicBezTo>
                    <a:cubicBezTo>
                      <a:pt x="192" y="4"/>
                      <a:pt x="192" y="4"/>
                      <a:pt x="192" y="4"/>
                    </a:cubicBezTo>
                    <a:cubicBezTo>
                      <a:pt x="192" y="2"/>
                      <a:pt x="190" y="0"/>
                      <a:pt x="188" y="0"/>
                    </a:cubicBezTo>
                    <a:close/>
                    <a:moveTo>
                      <a:pt x="176" y="132"/>
                    </a:moveTo>
                    <a:cubicBezTo>
                      <a:pt x="176" y="134"/>
                      <a:pt x="174" y="136"/>
                      <a:pt x="172" y="136"/>
                    </a:cubicBezTo>
                    <a:cubicBezTo>
                      <a:pt x="20" y="136"/>
                      <a:pt x="20" y="136"/>
                      <a:pt x="20" y="136"/>
                    </a:cubicBezTo>
                    <a:cubicBezTo>
                      <a:pt x="18" y="136"/>
                      <a:pt x="16" y="134"/>
                      <a:pt x="16" y="132"/>
                    </a:cubicBezTo>
                    <a:cubicBezTo>
                      <a:pt x="16" y="20"/>
                      <a:pt x="16" y="20"/>
                      <a:pt x="16" y="20"/>
                    </a:cubicBezTo>
                    <a:cubicBezTo>
                      <a:pt x="16" y="18"/>
                      <a:pt x="18" y="16"/>
                      <a:pt x="20" y="16"/>
                    </a:cubicBezTo>
                    <a:cubicBezTo>
                      <a:pt x="172" y="16"/>
                      <a:pt x="172" y="16"/>
                      <a:pt x="172" y="16"/>
                    </a:cubicBezTo>
                    <a:cubicBezTo>
                      <a:pt x="174" y="16"/>
                      <a:pt x="176" y="18"/>
                      <a:pt x="176" y="20"/>
                    </a:cubicBezTo>
                    <a:lnTo>
                      <a:pt x="176" y="132"/>
                    </a:lnTo>
                    <a:close/>
                  </a:path>
                </a:pathLst>
              </a:custGeom>
              <a:grpFill/>
              <a:ln>
                <a:noFill/>
              </a:ln>
            </p:spPr>
            <p:txBody>
              <a:bodyPr vert="horz" wrap="square" lIns="91440" tIns="45720" rIns="91440" bIns="45720" numCol="1" anchor="t" anchorCtr="0" compatLnSpc="1"/>
              <a:lstStyle/>
              <a:p>
                <a:endParaRPr lang="zh-CN" altLang="en-US"/>
              </a:p>
            </p:txBody>
          </p:sp>
          <p:sp>
            <p:nvSpPr>
              <p:cNvPr id="148" name="Oval 43"/>
              <p:cNvSpPr>
                <a:spLocks noChangeArrowheads="1"/>
              </p:cNvSpPr>
              <p:nvPr/>
            </p:nvSpPr>
            <p:spPr bwMode="auto">
              <a:xfrm>
                <a:off x="3379788" y="3302000"/>
                <a:ext cx="90488" cy="90488"/>
              </a:xfrm>
              <a:prstGeom prst="ellipse">
                <a:avLst/>
              </a:prstGeom>
              <a:grpFill/>
              <a:ln>
                <a:noFill/>
              </a:ln>
            </p:spPr>
            <p:txBody>
              <a:bodyPr vert="horz" wrap="square" lIns="91440" tIns="45720" rIns="91440" bIns="45720" numCol="1" anchor="t" anchorCtr="0" compatLnSpc="1"/>
              <a:lstStyle/>
              <a:p>
                <a:endParaRPr lang="zh-CN" altLang="en-US"/>
              </a:p>
            </p:txBody>
          </p:sp>
          <p:sp>
            <p:nvSpPr>
              <p:cNvPr id="149" name="Freeform 44"/>
              <p:cNvSpPr>
                <a:spLocks noEditPoints="1"/>
              </p:cNvSpPr>
              <p:nvPr/>
            </p:nvSpPr>
            <p:spPr bwMode="auto">
              <a:xfrm>
                <a:off x="3290888" y="3363913"/>
                <a:ext cx="404813" cy="207963"/>
              </a:xfrm>
              <a:custGeom>
                <a:avLst/>
                <a:gdLst>
                  <a:gd name="T0" fmla="*/ 77 w 144"/>
                  <a:gd name="T1" fmla="*/ 7 h 74"/>
                  <a:gd name="T2" fmla="*/ 77 w 144"/>
                  <a:gd name="T3" fmla="*/ 8 h 74"/>
                  <a:gd name="T4" fmla="*/ 49 w 144"/>
                  <a:gd name="T5" fmla="*/ 36 h 74"/>
                  <a:gd name="T6" fmla="*/ 43 w 144"/>
                  <a:gd name="T7" fmla="*/ 31 h 74"/>
                  <a:gd name="T8" fmla="*/ 13 w 144"/>
                  <a:gd name="T9" fmla="*/ 32 h 74"/>
                  <a:gd name="T10" fmla="*/ 0 w 144"/>
                  <a:gd name="T11" fmla="*/ 45 h 74"/>
                  <a:gd name="T12" fmla="*/ 0 w 144"/>
                  <a:gd name="T13" fmla="*/ 56 h 74"/>
                  <a:gd name="T14" fmla="*/ 0 w 144"/>
                  <a:gd name="T15" fmla="*/ 74 h 74"/>
                  <a:gd name="T16" fmla="*/ 144 w 144"/>
                  <a:gd name="T17" fmla="*/ 74 h 74"/>
                  <a:gd name="T18" fmla="*/ 144 w 144"/>
                  <a:gd name="T19" fmla="*/ 50 h 74"/>
                  <a:gd name="T20" fmla="*/ 144 w 144"/>
                  <a:gd name="T21" fmla="*/ 40 h 74"/>
                  <a:gd name="T22" fmla="*/ 107 w 144"/>
                  <a:gd name="T23" fmla="*/ 7 h 74"/>
                  <a:gd name="T24" fmla="*/ 77 w 144"/>
                  <a:gd name="T25" fmla="*/ 7 h 74"/>
                  <a:gd name="T26" fmla="*/ 104 w 144"/>
                  <a:gd name="T27" fmla="*/ 33 h 74"/>
                  <a:gd name="T28" fmla="*/ 94 w 144"/>
                  <a:gd name="T29" fmla="*/ 27 h 74"/>
                  <a:gd name="T30" fmla="*/ 90 w 144"/>
                  <a:gd name="T31" fmla="*/ 27 h 74"/>
                  <a:gd name="T32" fmla="*/ 80 w 144"/>
                  <a:gd name="T33" fmla="*/ 33 h 74"/>
                  <a:gd name="T34" fmla="*/ 70 w 144"/>
                  <a:gd name="T35" fmla="*/ 27 h 74"/>
                  <a:gd name="T36" fmla="*/ 70 w 144"/>
                  <a:gd name="T37" fmla="*/ 26 h 74"/>
                  <a:gd name="T38" fmla="*/ 83 w 144"/>
                  <a:gd name="T39" fmla="*/ 13 h 74"/>
                  <a:gd name="T40" fmla="*/ 102 w 144"/>
                  <a:gd name="T41" fmla="*/ 13 h 74"/>
                  <a:gd name="T42" fmla="*/ 118 w 144"/>
                  <a:gd name="T43" fmla="*/ 27 h 74"/>
                  <a:gd name="T44" fmla="*/ 104 w 144"/>
                  <a:gd name="T45" fmla="*/ 33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4" h="74">
                    <a:moveTo>
                      <a:pt x="77" y="7"/>
                    </a:moveTo>
                    <a:cubicBezTo>
                      <a:pt x="77" y="7"/>
                      <a:pt x="77" y="7"/>
                      <a:pt x="77" y="8"/>
                    </a:cubicBezTo>
                    <a:cubicBezTo>
                      <a:pt x="49" y="36"/>
                      <a:pt x="49" y="36"/>
                      <a:pt x="49" y="36"/>
                    </a:cubicBezTo>
                    <a:cubicBezTo>
                      <a:pt x="43" y="31"/>
                      <a:pt x="43" y="31"/>
                      <a:pt x="43" y="31"/>
                    </a:cubicBezTo>
                    <a:cubicBezTo>
                      <a:pt x="35" y="24"/>
                      <a:pt x="22" y="24"/>
                      <a:pt x="13" y="32"/>
                    </a:cubicBezTo>
                    <a:cubicBezTo>
                      <a:pt x="0" y="45"/>
                      <a:pt x="0" y="45"/>
                      <a:pt x="0" y="45"/>
                    </a:cubicBezTo>
                    <a:cubicBezTo>
                      <a:pt x="0" y="56"/>
                      <a:pt x="0" y="56"/>
                      <a:pt x="0" y="56"/>
                    </a:cubicBezTo>
                    <a:cubicBezTo>
                      <a:pt x="0" y="74"/>
                      <a:pt x="0" y="74"/>
                      <a:pt x="0" y="74"/>
                    </a:cubicBezTo>
                    <a:cubicBezTo>
                      <a:pt x="144" y="74"/>
                      <a:pt x="144" y="74"/>
                      <a:pt x="144" y="74"/>
                    </a:cubicBezTo>
                    <a:cubicBezTo>
                      <a:pt x="144" y="50"/>
                      <a:pt x="144" y="50"/>
                      <a:pt x="144" y="50"/>
                    </a:cubicBezTo>
                    <a:cubicBezTo>
                      <a:pt x="144" y="40"/>
                      <a:pt x="144" y="40"/>
                      <a:pt x="144" y="40"/>
                    </a:cubicBezTo>
                    <a:cubicBezTo>
                      <a:pt x="107" y="7"/>
                      <a:pt x="107" y="7"/>
                      <a:pt x="107" y="7"/>
                    </a:cubicBezTo>
                    <a:cubicBezTo>
                      <a:pt x="99" y="0"/>
                      <a:pt x="85" y="0"/>
                      <a:pt x="77" y="7"/>
                    </a:cubicBezTo>
                    <a:close/>
                    <a:moveTo>
                      <a:pt x="104" y="33"/>
                    </a:moveTo>
                    <a:cubicBezTo>
                      <a:pt x="94" y="27"/>
                      <a:pt x="94" y="27"/>
                      <a:pt x="94" y="27"/>
                    </a:cubicBezTo>
                    <a:cubicBezTo>
                      <a:pt x="93" y="26"/>
                      <a:pt x="91" y="26"/>
                      <a:pt x="90" y="27"/>
                    </a:cubicBezTo>
                    <a:cubicBezTo>
                      <a:pt x="80" y="33"/>
                      <a:pt x="80" y="33"/>
                      <a:pt x="80" y="33"/>
                    </a:cubicBezTo>
                    <a:cubicBezTo>
                      <a:pt x="70" y="27"/>
                      <a:pt x="70" y="27"/>
                      <a:pt x="70" y="27"/>
                    </a:cubicBezTo>
                    <a:cubicBezTo>
                      <a:pt x="70" y="26"/>
                      <a:pt x="70" y="26"/>
                      <a:pt x="70" y="26"/>
                    </a:cubicBezTo>
                    <a:cubicBezTo>
                      <a:pt x="83" y="13"/>
                      <a:pt x="83" y="13"/>
                      <a:pt x="83" y="13"/>
                    </a:cubicBezTo>
                    <a:cubicBezTo>
                      <a:pt x="88" y="9"/>
                      <a:pt x="97" y="9"/>
                      <a:pt x="102" y="13"/>
                    </a:cubicBezTo>
                    <a:cubicBezTo>
                      <a:pt x="118" y="27"/>
                      <a:pt x="118" y="27"/>
                      <a:pt x="118" y="27"/>
                    </a:cubicBezTo>
                    <a:lnTo>
                      <a:pt x="104" y="33"/>
                    </a:lnTo>
                    <a:close/>
                  </a:path>
                </a:pathLst>
              </a:custGeom>
              <a:grpFill/>
              <a:ln>
                <a:noFill/>
              </a:ln>
            </p:spPr>
            <p:txBody>
              <a:bodyPr vert="horz" wrap="square" lIns="91440" tIns="45720" rIns="91440" bIns="45720" numCol="1" anchor="t" anchorCtr="0" compatLnSpc="1"/>
              <a:lstStyle/>
              <a:p>
                <a:endParaRPr lang="zh-CN" altLang="en-US"/>
              </a:p>
            </p:txBody>
          </p:sp>
        </p:grpSp>
        <p:sp>
          <p:nvSpPr>
            <p:cNvPr id="146" name="文本框 64"/>
            <p:cNvSpPr txBox="1"/>
            <p:nvPr/>
          </p:nvSpPr>
          <p:spPr>
            <a:xfrm rot="18900000">
              <a:off x="3008672" y="2156532"/>
              <a:ext cx="1074743" cy="623248"/>
            </a:xfrm>
            <a:prstGeom prst="rect">
              <a:avLst/>
            </a:prstGeom>
            <a:noFill/>
          </p:spPr>
          <p:txBody>
            <a:bodyPr wrap="square" lIns="68580" tIns="34290" rIns="68580" bIns="34290" rtlCol="0">
              <a:spAutoFit/>
            </a:bodyPr>
            <a:lstStyle/>
            <a:p>
              <a:pPr>
                <a:lnSpc>
                  <a:spcPct val="150000"/>
                </a:lnSpc>
              </a:pPr>
              <a:r>
                <a:rPr lang="zh-CN" altLang="en-US" sz="1100" dirty="0">
                  <a:solidFill>
                    <a:schemeClr val="bg1"/>
                  </a:solidFill>
                  <a:latin typeface="微软雅黑" panose="020B0503020204020204" pitchFamily="34" charset="-122"/>
                  <a:ea typeface="微软雅黑" panose="020B0503020204020204" pitchFamily="34" charset="-122"/>
                </a:rPr>
                <a:t>简约商务风图表系列</a:t>
              </a:r>
              <a:endParaRPr lang="en-US" altLang="zh-CN" sz="11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100" dirty="0">
                  <a:solidFill>
                    <a:schemeClr val="bg1"/>
                  </a:solidFill>
                  <a:latin typeface="微软雅黑" panose="020B0503020204020204" pitchFamily="34" charset="-122"/>
                  <a:ea typeface="微软雅黑" panose="020B0503020204020204" pitchFamily="34" charset="-122"/>
                </a:rPr>
                <a:t>◆ 在此点击输入具体文本内容</a:t>
              </a:r>
            </a:p>
          </p:txBody>
        </p:sp>
      </p:grpSp>
      <p:grpSp>
        <p:nvGrpSpPr>
          <p:cNvPr id="153" name="组合 152"/>
          <p:cNvGrpSpPr/>
          <p:nvPr/>
        </p:nvGrpSpPr>
        <p:grpSpPr>
          <a:xfrm>
            <a:off x="1490365" y="1762368"/>
            <a:ext cx="3158362" cy="4120982"/>
            <a:chOff x="1117919" y="1321776"/>
            <a:chExt cx="2369080" cy="3090736"/>
          </a:xfrm>
        </p:grpSpPr>
        <p:grpSp>
          <p:nvGrpSpPr>
            <p:cNvPr id="154" name="组合 153"/>
            <p:cNvGrpSpPr/>
            <p:nvPr/>
          </p:nvGrpSpPr>
          <p:grpSpPr>
            <a:xfrm>
              <a:off x="1117919" y="1322521"/>
              <a:ext cx="2369080" cy="3089991"/>
              <a:chOff x="1313863" y="1205784"/>
              <a:chExt cx="3158773" cy="4119987"/>
            </a:xfrm>
          </p:grpSpPr>
          <p:sp>
            <p:nvSpPr>
              <p:cNvPr id="161" name="任意多边形 160"/>
              <p:cNvSpPr/>
              <p:nvPr/>
            </p:nvSpPr>
            <p:spPr>
              <a:xfrm>
                <a:off x="1313863" y="1781540"/>
                <a:ext cx="3158773" cy="3544231"/>
              </a:xfrm>
              <a:custGeom>
                <a:avLst/>
                <a:gdLst>
                  <a:gd name="connsiteX0" fmla="*/ 1465943 w 2075543"/>
                  <a:gd name="connsiteY0" fmla="*/ 0 h 2162628"/>
                  <a:gd name="connsiteX1" fmla="*/ 2075543 w 2075543"/>
                  <a:gd name="connsiteY1" fmla="*/ 653143 h 2162628"/>
                  <a:gd name="connsiteX2" fmla="*/ 0 w 2075543"/>
                  <a:gd name="connsiteY2" fmla="*/ 2162628 h 2162628"/>
                  <a:gd name="connsiteX3" fmla="*/ 1465943 w 2075543"/>
                  <a:gd name="connsiteY3" fmla="*/ 0 h 2162628"/>
                </a:gdLst>
                <a:ahLst/>
                <a:cxnLst>
                  <a:cxn ang="0">
                    <a:pos x="connsiteX0" y="connsiteY0"/>
                  </a:cxn>
                  <a:cxn ang="0">
                    <a:pos x="connsiteX1" y="connsiteY1"/>
                  </a:cxn>
                  <a:cxn ang="0">
                    <a:pos x="connsiteX2" y="connsiteY2"/>
                  </a:cxn>
                  <a:cxn ang="0">
                    <a:pos x="connsiteX3" y="connsiteY3"/>
                  </a:cxn>
                </a:cxnLst>
                <a:rect l="l" t="t" r="r" b="b"/>
                <a:pathLst>
                  <a:path w="2075543" h="2162628">
                    <a:moveTo>
                      <a:pt x="1465943" y="0"/>
                    </a:moveTo>
                    <a:lnTo>
                      <a:pt x="2075543" y="653143"/>
                    </a:lnTo>
                    <a:lnTo>
                      <a:pt x="0" y="2162628"/>
                    </a:lnTo>
                    <a:lnTo>
                      <a:pt x="1465943" y="0"/>
                    </a:lnTo>
                    <a:close/>
                  </a:path>
                </a:pathLst>
              </a:custGeom>
              <a:solidFill>
                <a:schemeClr val="tx1">
                  <a:lumMod val="85000"/>
                  <a:lumOff val="15000"/>
                  <a:alpha val="35000"/>
                </a:schemeClr>
              </a:solidFill>
              <a:ln>
                <a:noFill/>
              </a:ln>
              <a:effectLst>
                <a:softEdge rad="266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2" name="圆角矩形 161"/>
              <p:cNvSpPr/>
              <p:nvPr/>
            </p:nvSpPr>
            <p:spPr>
              <a:xfrm rot="18900000">
                <a:off x="1404860" y="1875219"/>
                <a:ext cx="2836786" cy="1582057"/>
              </a:xfrm>
              <a:prstGeom prst="roundRect">
                <a:avLst>
                  <a:gd name="adj" fmla="val 10245"/>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3" name="任意多边形 162"/>
              <p:cNvSpPr/>
              <p:nvPr/>
            </p:nvSpPr>
            <p:spPr>
              <a:xfrm rot="18900000">
                <a:off x="3303181" y="1205784"/>
                <a:ext cx="551494" cy="1413715"/>
              </a:xfrm>
              <a:custGeom>
                <a:avLst/>
                <a:gdLst>
                  <a:gd name="connsiteX0" fmla="*/ 569692 w 617165"/>
                  <a:gd name="connsiteY0" fmla="*/ 47473 h 1582057"/>
                  <a:gd name="connsiteX1" fmla="*/ 617165 w 617165"/>
                  <a:gd name="connsiteY1" fmla="*/ 162082 h 1582057"/>
                  <a:gd name="connsiteX2" fmla="*/ 617165 w 617165"/>
                  <a:gd name="connsiteY2" fmla="*/ 1419975 h 1582057"/>
                  <a:gd name="connsiteX3" fmla="*/ 455083 w 617165"/>
                  <a:gd name="connsiteY3" fmla="*/ 1582057 h 1582057"/>
                  <a:gd name="connsiteX4" fmla="*/ 0 w 617165"/>
                  <a:gd name="connsiteY4" fmla="*/ 1582057 h 1582057"/>
                  <a:gd name="connsiteX5" fmla="*/ 0 w 617165"/>
                  <a:gd name="connsiteY5" fmla="*/ 0 h 1582057"/>
                  <a:gd name="connsiteX6" fmla="*/ 455083 w 617165"/>
                  <a:gd name="connsiteY6" fmla="*/ 0 h 1582057"/>
                  <a:gd name="connsiteX7" fmla="*/ 569692 w 617165"/>
                  <a:gd name="connsiteY7" fmla="*/ 47473 h 158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7165" h="1582057">
                    <a:moveTo>
                      <a:pt x="569692" y="47473"/>
                    </a:moveTo>
                    <a:cubicBezTo>
                      <a:pt x="599024" y="76804"/>
                      <a:pt x="617165" y="117325"/>
                      <a:pt x="617165" y="162082"/>
                    </a:cubicBezTo>
                    <a:lnTo>
                      <a:pt x="617165" y="1419975"/>
                    </a:lnTo>
                    <a:cubicBezTo>
                      <a:pt x="617165" y="1509490"/>
                      <a:pt x="544598" y="1582057"/>
                      <a:pt x="455083" y="1582057"/>
                    </a:cubicBezTo>
                    <a:lnTo>
                      <a:pt x="0" y="1582057"/>
                    </a:lnTo>
                    <a:lnTo>
                      <a:pt x="0" y="0"/>
                    </a:lnTo>
                    <a:lnTo>
                      <a:pt x="455083" y="0"/>
                    </a:lnTo>
                    <a:cubicBezTo>
                      <a:pt x="499841" y="0"/>
                      <a:pt x="540361" y="18141"/>
                      <a:pt x="569692" y="47473"/>
                    </a:cubicBez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55" name="文本框 35"/>
            <p:cNvSpPr txBox="1"/>
            <p:nvPr/>
          </p:nvSpPr>
          <p:spPr>
            <a:xfrm rot="18900000">
              <a:off x="2383035" y="1321776"/>
              <a:ext cx="360002" cy="559768"/>
            </a:xfrm>
            <a:prstGeom prst="rect">
              <a:avLst/>
            </a:prstGeom>
            <a:noFill/>
          </p:spPr>
          <p:txBody>
            <a:bodyPr wrap="none" lIns="68580" tIns="34290" rIns="68580" bIns="34290" rtlCol="0">
              <a:spAutoFit/>
            </a:bodyPr>
            <a:lstStyle/>
            <a:p>
              <a:r>
                <a:rPr lang="en-US" altLang="zh-CN" sz="4400" b="1" dirty="0">
                  <a:solidFill>
                    <a:schemeClr val="tx1">
                      <a:lumMod val="75000"/>
                      <a:lumOff val="25000"/>
                    </a:schemeClr>
                  </a:solidFill>
                </a:rPr>
                <a:t>A</a:t>
              </a:r>
              <a:endParaRPr lang="zh-CN" altLang="en-US" sz="4400" b="1" dirty="0">
                <a:solidFill>
                  <a:schemeClr val="tx1">
                    <a:lumMod val="75000"/>
                    <a:lumOff val="25000"/>
                  </a:schemeClr>
                </a:solidFill>
              </a:endParaRPr>
            </a:p>
          </p:txBody>
        </p:sp>
        <p:grpSp>
          <p:nvGrpSpPr>
            <p:cNvPr id="156" name="组合 155"/>
            <p:cNvGrpSpPr/>
            <p:nvPr/>
          </p:nvGrpSpPr>
          <p:grpSpPr>
            <a:xfrm>
              <a:off x="1552228" y="2722191"/>
              <a:ext cx="311277" cy="311276"/>
              <a:chOff x="4549775" y="536575"/>
              <a:chExt cx="539751" cy="539750"/>
            </a:xfrm>
          </p:grpSpPr>
          <p:sp>
            <p:nvSpPr>
              <p:cNvPr id="158" name="Freeform 53"/>
              <p:cNvSpPr/>
              <p:nvPr/>
            </p:nvSpPr>
            <p:spPr bwMode="auto">
              <a:xfrm>
                <a:off x="4732338" y="536575"/>
                <a:ext cx="134938" cy="131763"/>
              </a:xfrm>
              <a:custGeom>
                <a:avLst/>
                <a:gdLst>
                  <a:gd name="T0" fmla="*/ 46 w 48"/>
                  <a:gd name="T1" fmla="*/ 29 h 47"/>
                  <a:gd name="T2" fmla="*/ 46 w 48"/>
                  <a:gd name="T3" fmla="*/ 24 h 47"/>
                  <a:gd name="T4" fmla="*/ 24 w 48"/>
                  <a:gd name="T5" fmla="*/ 1 h 47"/>
                  <a:gd name="T6" fmla="*/ 21 w 48"/>
                  <a:gd name="T7" fmla="*/ 0 h 47"/>
                  <a:gd name="T8" fmla="*/ 18 w 48"/>
                  <a:gd name="T9" fmla="*/ 1 h 47"/>
                  <a:gd name="T10" fmla="*/ 0 w 48"/>
                  <a:gd name="T11" fmla="*/ 19 h 47"/>
                  <a:gd name="T12" fmla="*/ 28 w 48"/>
                  <a:gd name="T13" fmla="*/ 47 h 47"/>
                  <a:gd name="T14" fmla="*/ 46 w 48"/>
                  <a:gd name="T15" fmla="*/ 29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47">
                    <a:moveTo>
                      <a:pt x="46" y="29"/>
                    </a:moveTo>
                    <a:cubicBezTo>
                      <a:pt x="48" y="28"/>
                      <a:pt x="48" y="25"/>
                      <a:pt x="46" y="24"/>
                    </a:cubicBezTo>
                    <a:cubicBezTo>
                      <a:pt x="24" y="1"/>
                      <a:pt x="24" y="1"/>
                      <a:pt x="24" y="1"/>
                    </a:cubicBezTo>
                    <a:cubicBezTo>
                      <a:pt x="23" y="0"/>
                      <a:pt x="22" y="0"/>
                      <a:pt x="21" y="0"/>
                    </a:cubicBezTo>
                    <a:cubicBezTo>
                      <a:pt x="20" y="0"/>
                      <a:pt x="19" y="0"/>
                      <a:pt x="18" y="1"/>
                    </a:cubicBezTo>
                    <a:cubicBezTo>
                      <a:pt x="0" y="19"/>
                      <a:pt x="0" y="19"/>
                      <a:pt x="0" y="19"/>
                    </a:cubicBezTo>
                    <a:cubicBezTo>
                      <a:pt x="28" y="47"/>
                      <a:pt x="28" y="47"/>
                      <a:pt x="28" y="47"/>
                    </a:cubicBezTo>
                    <a:lnTo>
                      <a:pt x="46" y="2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 name="Freeform 54"/>
              <p:cNvSpPr/>
              <p:nvPr/>
            </p:nvSpPr>
            <p:spPr bwMode="auto">
              <a:xfrm>
                <a:off x="4549775" y="606425"/>
                <a:ext cx="469900" cy="469900"/>
              </a:xfrm>
              <a:custGeom>
                <a:avLst/>
                <a:gdLst>
                  <a:gd name="T0" fmla="*/ 100 w 167"/>
                  <a:gd name="T1" fmla="*/ 118 h 167"/>
                  <a:gd name="T2" fmla="*/ 76 w 167"/>
                  <a:gd name="T3" fmla="*/ 127 h 167"/>
                  <a:gd name="T4" fmla="*/ 51 w 167"/>
                  <a:gd name="T5" fmla="*/ 116 h 167"/>
                  <a:gd name="T6" fmla="*/ 40 w 167"/>
                  <a:gd name="T7" fmla="*/ 91 h 167"/>
                  <a:gd name="T8" fmla="*/ 51 w 167"/>
                  <a:gd name="T9" fmla="*/ 65 h 167"/>
                  <a:gd name="T10" fmla="*/ 88 w 167"/>
                  <a:gd name="T11" fmla="*/ 28 h 167"/>
                  <a:gd name="T12" fmla="*/ 60 w 167"/>
                  <a:gd name="T13" fmla="*/ 0 h 167"/>
                  <a:gd name="T14" fmla="*/ 22 w 167"/>
                  <a:gd name="T15" fmla="*/ 37 h 167"/>
                  <a:gd name="T16" fmla="*/ 22 w 167"/>
                  <a:gd name="T17" fmla="*/ 37 h 167"/>
                  <a:gd name="T18" fmla="*/ 0 w 167"/>
                  <a:gd name="T19" fmla="*/ 91 h 167"/>
                  <a:gd name="T20" fmla="*/ 22 w 167"/>
                  <a:gd name="T21" fmla="*/ 145 h 167"/>
                  <a:gd name="T22" fmla="*/ 76 w 167"/>
                  <a:gd name="T23" fmla="*/ 167 h 167"/>
                  <a:gd name="T24" fmla="*/ 130 w 167"/>
                  <a:gd name="T25" fmla="*/ 145 h 167"/>
                  <a:gd name="T26" fmla="*/ 130 w 167"/>
                  <a:gd name="T27" fmla="*/ 144 h 167"/>
                  <a:gd name="T28" fmla="*/ 167 w 167"/>
                  <a:gd name="T29" fmla="*/ 107 h 167"/>
                  <a:gd name="T30" fmla="*/ 139 w 167"/>
                  <a:gd name="T31" fmla="*/ 79 h 167"/>
                  <a:gd name="T32" fmla="*/ 100 w 167"/>
                  <a:gd name="T33" fmla="*/ 118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7" h="167">
                    <a:moveTo>
                      <a:pt x="100" y="118"/>
                    </a:moveTo>
                    <a:cubicBezTo>
                      <a:pt x="94" y="124"/>
                      <a:pt x="85" y="127"/>
                      <a:pt x="76" y="127"/>
                    </a:cubicBezTo>
                    <a:cubicBezTo>
                      <a:pt x="67" y="127"/>
                      <a:pt x="57" y="123"/>
                      <a:pt x="51" y="116"/>
                    </a:cubicBezTo>
                    <a:cubicBezTo>
                      <a:pt x="44" y="110"/>
                      <a:pt x="40" y="100"/>
                      <a:pt x="40" y="91"/>
                    </a:cubicBezTo>
                    <a:cubicBezTo>
                      <a:pt x="40" y="81"/>
                      <a:pt x="44" y="72"/>
                      <a:pt x="51" y="65"/>
                    </a:cubicBezTo>
                    <a:cubicBezTo>
                      <a:pt x="88" y="28"/>
                      <a:pt x="88" y="28"/>
                      <a:pt x="88" y="28"/>
                    </a:cubicBezTo>
                    <a:cubicBezTo>
                      <a:pt x="60" y="0"/>
                      <a:pt x="60" y="0"/>
                      <a:pt x="60" y="0"/>
                    </a:cubicBezTo>
                    <a:cubicBezTo>
                      <a:pt x="22" y="37"/>
                      <a:pt x="22" y="37"/>
                      <a:pt x="22" y="37"/>
                    </a:cubicBezTo>
                    <a:cubicBezTo>
                      <a:pt x="22" y="37"/>
                      <a:pt x="22" y="37"/>
                      <a:pt x="22" y="37"/>
                    </a:cubicBezTo>
                    <a:cubicBezTo>
                      <a:pt x="8" y="52"/>
                      <a:pt x="0" y="71"/>
                      <a:pt x="0" y="91"/>
                    </a:cubicBezTo>
                    <a:cubicBezTo>
                      <a:pt x="0" y="111"/>
                      <a:pt x="8" y="130"/>
                      <a:pt x="22" y="145"/>
                    </a:cubicBezTo>
                    <a:cubicBezTo>
                      <a:pt x="37" y="159"/>
                      <a:pt x="56" y="167"/>
                      <a:pt x="76" y="167"/>
                    </a:cubicBezTo>
                    <a:cubicBezTo>
                      <a:pt x="96" y="167"/>
                      <a:pt x="116" y="159"/>
                      <a:pt x="130" y="145"/>
                    </a:cubicBezTo>
                    <a:cubicBezTo>
                      <a:pt x="130" y="144"/>
                      <a:pt x="130" y="144"/>
                      <a:pt x="130" y="144"/>
                    </a:cubicBezTo>
                    <a:cubicBezTo>
                      <a:pt x="167" y="107"/>
                      <a:pt x="167" y="107"/>
                      <a:pt x="167" y="107"/>
                    </a:cubicBezTo>
                    <a:cubicBezTo>
                      <a:pt x="139" y="79"/>
                      <a:pt x="139" y="79"/>
                      <a:pt x="139" y="79"/>
                    </a:cubicBezTo>
                    <a:lnTo>
                      <a:pt x="100" y="11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 name="Freeform 55"/>
              <p:cNvSpPr/>
              <p:nvPr/>
            </p:nvSpPr>
            <p:spPr bwMode="auto">
              <a:xfrm>
                <a:off x="4957763" y="758825"/>
                <a:ext cx="131763" cy="134938"/>
              </a:xfrm>
              <a:custGeom>
                <a:avLst/>
                <a:gdLst>
                  <a:gd name="T0" fmla="*/ 46 w 47"/>
                  <a:gd name="T1" fmla="*/ 24 h 48"/>
                  <a:gd name="T2" fmla="*/ 23 w 47"/>
                  <a:gd name="T3" fmla="*/ 2 h 48"/>
                  <a:gd name="T4" fmla="*/ 18 w 47"/>
                  <a:gd name="T5" fmla="*/ 2 h 48"/>
                  <a:gd name="T6" fmla="*/ 0 w 47"/>
                  <a:gd name="T7" fmla="*/ 20 h 48"/>
                  <a:gd name="T8" fmla="*/ 28 w 47"/>
                  <a:gd name="T9" fmla="*/ 48 h 48"/>
                  <a:gd name="T10" fmla="*/ 46 w 47"/>
                  <a:gd name="T11" fmla="*/ 29 h 48"/>
                  <a:gd name="T12" fmla="*/ 47 w 47"/>
                  <a:gd name="T13" fmla="*/ 27 h 48"/>
                  <a:gd name="T14" fmla="*/ 46 w 47"/>
                  <a:gd name="T15" fmla="*/ 24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48">
                    <a:moveTo>
                      <a:pt x="46" y="24"/>
                    </a:moveTo>
                    <a:cubicBezTo>
                      <a:pt x="23" y="2"/>
                      <a:pt x="23" y="2"/>
                      <a:pt x="23" y="2"/>
                    </a:cubicBezTo>
                    <a:cubicBezTo>
                      <a:pt x="22" y="0"/>
                      <a:pt x="19" y="1"/>
                      <a:pt x="18" y="2"/>
                    </a:cubicBezTo>
                    <a:cubicBezTo>
                      <a:pt x="0" y="20"/>
                      <a:pt x="0" y="20"/>
                      <a:pt x="0" y="20"/>
                    </a:cubicBezTo>
                    <a:cubicBezTo>
                      <a:pt x="28" y="48"/>
                      <a:pt x="28" y="48"/>
                      <a:pt x="28" y="48"/>
                    </a:cubicBezTo>
                    <a:cubicBezTo>
                      <a:pt x="46" y="29"/>
                      <a:pt x="46" y="29"/>
                      <a:pt x="46" y="29"/>
                    </a:cubicBezTo>
                    <a:cubicBezTo>
                      <a:pt x="47" y="29"/>
                      <a:pt x="47" y="28"/>
                      <a:pt x="47" y="27"/>
                    </a:cubicBezTo>
                    <a:cubicBezTo>
                      <a:pt x="47" y="25"/>
                      <a:pt x="47" y="24"/>
                      <a:pt x="46" y="2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57" name="文本框 63"/>
            <p:cNvSpPr txBox="1"/>
            <p:nvPr/>
          </p:nvSpPr>
          <p:spPr>
            <a:xfrm rot="18900000">
              <a:off x="1655579" y="2151683"/>
              <a:ext cx="1074743" cy="534955"/>
            </a:xfrm>
            <a:prstGeom prst="rect">
              <a:avLst/>
            </a:prstGeom>
            <a:noFill/>
          </p:spPr>
          <p:txBody>
            <a:bodyPr wrap="square" lIns="68580" tIns="34290" rIns="68580" bIns="34290" rtlCol="0">
              <a:spAutoFit/>
            </a:bodyPr>
            <a:lstStyle/>
            <a:p>
              <a:pPr>
                <a:lnSpc>
                  <a:spcPct val="150000"/>
                </a:lnSpc>
              </a:pPr>
              <a:r>
                <a:rPr lang="zh-CN" altLang="en-US" sz="900" dirty="0">
                  <a:solidFill>
                    <a:schemeClr val="bg1"/>
                  </a:solidFill>
                  <a:latin typeface="微软雅黑" panose="020B0503020204020204" pitchFamily="34" charset="-122"/>
                  <a:ea typeface="微软雅黑" panose="020B0503020204020204" pitchFamily="34" charset="-122"/>
                </a:rPr>
                <a:t>◆ 简约商务风图表系列</a:t>
              </a:r>
              <a:endParaRPr lang="en-US" altLang="zh-CN" sz="9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900" dirty="0">
                  <a:solidFill>
                    <a:schemeClr val="bg1"/>
                  </a:solidFill>
                  <a:latin typeface="微软雅黑" panose="020B0503020204020204" pitchFamily="34" charset="-122"/>
                  <a:ea typeface="微软雅黑" panose="020B0503020204020204" pitchFamily="34" charset="-122"/>
                </a:rPr>
                <a:t>◆ 在此点击输入具体文本内容</a:t>
              </a:r>
            </a:p>
          </p:txBody>
        </p:sp>
      </p:grpSp>
      <p:grpSp>
        <p:nvGrpSpPr>
          <p:cNvPr id="164" name="组合 163"/>
          <p:cNvGrpSpPr/>
          <p:nvPr/>
        </p:nvGrpSpPr>
        <p:grpSpPr>
          <a:xfrm>
            <a:off x="1345499" y="4862836"/>
            <a:ext cx="4673550" cy="495483"/>
            <a:chOff x="5182386" y="2772098"/>
            <a:chExt cx="3505619" cy="371612"/>
          </a:xfrm>
          <a:solidFill>
            <a:srgbClr val="004F96"/>
          </a:solidFill>
        </p:grpSpPr>
        <p:sp>
          <p:nvSpPr>
            <p:cNvPr id="165" name="Freeform 60"/>
            <p:cNvSpPr/>
            <p:nvPr/>
          </p:nvSpPr>
          <p:spPr bwMode="auto">
            <a:xfrm>
              <a:off x="5182386" y="2772098"/>
              <a:ext cx="345953" cy="371612"/>
            </a:xfrm>
            <a:custGeom>
              <a:avLst/>
              <a:gdLst>
                <a:gd name="T0" fmla="*/ 415 w 437"/>
                <a:gd name="T1" fmla="*/ 364 h 470"/>
                <a:gd name="T2" fmla="*/ 388 w 437"/>
                <a:gd name="T3" fmla="*/ 335 h 470"/>
                <a:gd name="T4" fmla="*/ 307 w 437"/>
                <a:gd name="T5" fmla="*/ 291 h 470"/>
                <a:gd name="T6" fmla="*/ 273 w 437"/>
                <a:gd name="T7" fmla="*/ 257 h 470"/>
                <a:gd name="T8" fmla="*/ 262 w 437"/>
                <a:gd name="T9" fmla="*/ 240 h 470"/>
                <a:gd name="T10" fmla="*/ 288 w 437"/>
                <a:gd name="T11" fmla="*/ 199 h 470"/>
                <a:gd name="T12" fmla="*/ 294 w 437"/>
                <a:gd name="T13" fmla="*/ 185 h 470"/>
                <a:gd name="T14" fmla="*/ 298 w 437"/>
                <a:gd name="T15" fmla="*/ 147 h 470"/>
                <a:gd name="T16" fmla="*/ 285 w 437"/>
                <a:gd name="T17" fmla="*/ 57 h 470"/>
                <a:gd name="T18" fmla="*/ 280 w 437"/>
                <a:gd name="T19" fmla="*/ 52 h 470"/>
                <a:gd name="T20" fmla="*/ 262 w 437"/>
                <a:gd name="T21" fmla="*/ 37 h 470"/>
                <a:gd name="T22" fmla="*/ 155 w 437"/>
                <a:gd name="T23" fmla="*/ 50 h 470"/>
                <a:gd name="T24" fmla="*/ 140 w 437"/>
                <a:gd name="T25" fmla="*/ 140 h 470"/>
                <a:gd name="T26" fmla="*/ 142 w 437"/>
                <a:gd name="T27" fmla="*/ 179 h 470"/>
                <a:gd name="T28" fmla="*/ 150 w 437"/>
                <a:gd name="T29" fmla="*/ 195 h 470"/>
                <a:gd name="T30" fmla="*/ 153 w 437"/>
                <a:gd name="T31" fmla="*/ 202 h 470"/>
                <a:gd name="T32" fmla="*/ 155 w 437"/>
                <a:gd name="T33" fmla="*/ 201 h 470"/>
                <a:gd name="T34" fmla="*/ 178 w 437"/>
                <a:gd name="T35" fmla="*/ 239 h 470"/>
                <a:gd name="T36" fmla="*/ 159 w 437"/>
                <a:gd name="T37" fmla="*/ 256 h 470"/>
                <a:gd name="T38" fmla="*/ 129 w 437"/>
                <a:gd name="T39" fmla="*/ 291 h 470"/>
                <a:gd name="T40" fmla="*/ 48 w 437"/>
                <a:gd name="T41" fmla="*/ 335 h 470"/>
                <a:gd name="T42" fmla="*/ 21 w 437"/>
                <a:gd name="T43" fmla="*/ 364 h 470"/>
                <a:gd name="T44" fmla="*/ 0 w 437"/>
                <a:gd name="T45" fmla="*/ 451 h 470"/>
                <a:gd name="T46" fmla="*/ 0 w 437"/>
                <a:gd name="T47" fmla="*/ 470 h 470"/>
                <a:gd name="T48" fmla="*/ 437 w 437"/>
                <a:gd name="T49" fmla="*/ 470 h 470"/>
                <a:gd name="T50" fmla="*/ 437 w 437"/>
                <a:gd name="T51" fmla="*/ 451 h 470"/>
                <a:gd name="T52" fmla="*/ 415 w 437"/>
                <a:gd name="T53" fmla="*/ 364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37" h="470">
                  <a:moveTo>
                    <a:pt x="415" y="364"/>
                  </a:moveTo>
                  <a:cubicBezTo>
                    <a:pt x="415" y="364"/>
                    <a:pt x="422" y="351"/>
                    <a:pt x="388" y="335"/>
                  </a:cubicBezTo>
                  <a:cubicBezTo>
                    <a:pt x="307" y="291"/>
                    <a:pt x="307" y="291"/>
                    <a:pt x="307" y="291"/>
                  </a:cubicBezTo>
                  <a:cubicBezTo>
                    <a:pt x="273" y="257"/>
                    <a:pt x="273" y="257"/>
                    <a:pt x="273" y="257"/>
                  </a:cubicBezTo>
                  <a:cubicBezTo>
                    <a:pt x="256" y="248"/>
                    <a:pt x="246" y="251"/>
                    <a:pt x="262" y="240"/>
                  </a:cubicBezTo>
                  <a:cubicBezTo>
                    <a:pt x="274" y="230"/>
                    <a:pt x="282" y="216"/>
                    <a:pt x="288" y="199"/>
                  </a:cubicBezTo>
                  <a:cubicBezTo>
                    <a:pt x="289" y="198"/>
                    <a:pt x="292" y="194"/>
                    <a:pt x="294" y="185"/>
                  </a:cubicBezTo>
                  <a:cubicBezTo>
                    <a:pt x="294" y="185"/>
                    <a:pt x="325" y="148"/>
                    <a:pt x="298" y="147"/>
                  </a:cubicBezTo>
                  <a:cubicBezTo>
                    <a:pt x="298" y="147"/>
                    <a:pt x="326" y="96"/>
                    <a:pt x="285" y="57"/>
                  </a:cubicBezTo>
                  <a:cubicBezTo>
                    <a:pt x="285" y="57"/>
                    <a:pt x="283" y="55"/>
                    <a:pt x="280" y="52"/>
                  </a:cubicBezTo>
                  <a:cubicBezTo>
                    <a:pt x="271" y="42"/>
                    <a:pt x="262" y="37"/>
                    <a:pt x="262" y="37"/>
                  </a:cubicBezTo>
                  <a:cubicBezTo>
                    <a:pt x="203" y="0"/>
                    <a:pt x="155" y="50"/>
                    <a:pt x="155" y="50"/>
                  </a:cubicBezTo>
                  <a:cubicBezTo>
                    <a:pt x="113" y="88"/>
                    <a:pt x="140" y="140"/>
                    <a:pt x="140" y="140"/>
                  </a:cubicBezTo>
                  <a:cubicBezTo>
                    <a:pt x="112" y="140"/>
                    <a:pt x="142" y="179"/>
                    <a:pt x="142" y="179"/>
                  </a:cubicBezTo>
                  <a:cubicBezTo>
                    <a:pt x="146" y="197"/>
                    <a:pt x="150" y="195"/>
                    <a:pt x="150" y="195"/>
                  </a:cubicBezTo>
                  <a:cubicBezTo>
                    <a:pt x="152" y="195"/>
                    <a:pt x="152" y="198"/>
                    <a:pt x="153" y="202"/>
                  </a:cubicBezTo>
                  <a:cubicBezTo>
                    <a:pt x="154" y="201"/>
                    <a:pt x="154" y="201"/>
                    <a:pt x="155" y="201"/>
                  </a:cubicBezTo>
                  <a:cubicBezTo>
                    <a:pt x="160" y="216"/>
                    <a:pt x="168" y="229"/>
                    <a:pt x="178" y="239"/>
                  </a:cubicBezTo>
                  <a:cubicBezTo>
                    <a:pt x="187" y="251"/>
                    <a:pt x="163" y="251"/>
                    <a:pt x="159" y="256"/>
                  </a:cubicBezTo>
                  <a:cubicBezTo>
                    <a:pt x="157" y="259"/>
                    <a:pt x="129" y="291"/>
                    <a:pt x="129" y="291"/>
                  </a:cubicBezTo>
                  <a:cubicBezTo>
                    <a:pt x="48" y="335"/>
                    <a:pt x="48" y="335"/>
                    <a:pt x="48" y="335"/>
                  </a:cubicBezTo>
                  <a:cubicBezTo>
                    <a:pt x="15" y="351"/>
                    <a:pt x="21" y="364"/>
                    <a:pt x="21" y="364"/>
                  </a:cubicBezTo>
                  <a:cubicBezTo>
                    <a:pt x="0" y="451"/>
                    <a:pt x="0" y="451"/>
                    <a:pt x="0" y="451"/>
                  </a:cubicBezTo>
                  <a:cubicBezTo>
                    <a:pt x="0" y="470"/>
                    <a:pt x="0" y="470"/>
                    <a:pt x="0" y="470"/>
                  </a:cubicBezTo>
                  <a:cubicBezTo>
                    <a:pt x="437" y="470"/>
                    <a:pt x="437" y="470"/>
                    <a:pt x="437" y="470"/>
                  </a:cubicBezTo>
                  <a:cubicBezTo>
                    <a:pt x="437" y="451"/>
                    <a:pt x="437" y="451"/>
                    <a:pt x="437" y="451"/>
                  </a:cubicBezTo>
                  <a:lnTo>
                    <a:pt x="415" y="364"/>
                  </a:lnTo>
                  <a:close/>
                </a:path>
              </a:pathLst>
            </a:custGeom>
            <a:solidFill>
              <a:schemeClr val="accent3"/>
            </a:solidFill>
            <a:ln>
              <a:noFill/>
            </a:ln>
          </p:spPr>
          <p:txBody>
            <a:bodyPr vert="horz" wrap="square" lIns="68580" tIns="34290" rIns="68580" bIns="34290" numCol="1" anchor="t" anchorCtr="0" compatLnSpc="1"/>
            <a:lstStyle/>
            <a:p>
              <a:endParaRPr lang="zh-CN" altLang="en-US"/>
            </a:p>
          </p:txBody>
        </p:sp>
        <p:sp>
          <p:nvSpPr>
            <p:cNvPr id="166" name="圆角矩形 165"/>
            <p:cNvSpPr/>
            <p:nvPr/>
          </p:nvSpPr>
          <p:spPr>
            <a:xfrm>
              <a:off x="5598626" y="2871397"/>
              <a:ext cx="3089379" cy="272313"/>
            </a:xfrm>
            <a:prstGeom prst="roundRect">
              <a:avLst>
                <a:gd name="adj" fmla="val 993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CN" altLang="en-US" sz="1900" b="1" dirty="0">
                  <a:latin typeface="微软雅黑" panose="020B0503020204020204" pitchFamily="34" charset="-122"/>
                  <a:ea typeface="微软雅黑" panose="020B0503020204020204" pitchFamily="34" charset="-122"/>
                  <a:cs typeface="Arial Unicode MS" panose="020B0604020202020204" pitchFamily="34" charset="-122"/>
                </a:rPr>
                <a:t>单击此处输入文本内容</a:t>
              </a:r>
            </a:p>
          </p:txBody>
        </p:sp>
      </p:grpSp>
      <p:sp>
        <p:nvSpPr>
          <p:cNvPr id="167" name="矩形 166"/>
          <p:cNvSpPr/>
          <p:nvPr/>
        </p:nvSpPr>
        <p:spPr>
          <a:xfrm>
            <a:off x="1360010" y="5493313"/>
            <a:ext cx="9919098" cy="457195"/>
          </a:xfrm>
          <a:prstGeom prst="rect">
            <a:avLst/>
          </a:prstGeom>
        </p:spPr>
        <p:txBody>
          <a:bodyPr wrap="square" lIns="87006" tIns="43502" rIns="87006" bIns="43502">
            <a:spAutoFit/>
          </a:bodyPr>
          <a:lstStyle/>
          <a:p>
            <a:pPr algn="just">
              <a:spcBef>
                <a:spcPts val="800"/>
              </a:spcBef>
              <a:spcAft>
                <a:spcPts val="800"/>
              </a:spcAft>
              <a:buClr>
                <a:srgbClr val="074AA1"/>
              </a:buClr>
              <a:defRPr/>
            </a:pPr>
            <a:r>
              <a:rPr lang="zh-CN" altLang="en-US" sz="1200" dirty="0">
                <a:solidFill>
                  <a:schemeClr val="bg1">
                    <a:lumMod val="50000"/>
                  </a:schemeClr>
                </a:solidFill>
                <a:latin typeface="微软雅黑" panose="020B0503020204020204" pitchFamily="34" charset="-122"/>
                <a:ea typeface="微软雅黑" panose="020B0503020204020204" pitchFamily="34" charset="-122"/>
              </a:rPr>
              <a:t>请在此处输入您的文本，或者复制您的文本粘贴到此处请在此处输入您的文本，或者复制您的文本粘贴到此处请在此处输入您的文本，或者复制您的文本粘贴到此处请在此处输入您的文本，或者复制您的文本粘贴到此处</a:t>
            </a:r>
            <a:endParaRPr lang="en-US" altLang="zh-CN"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 name="标题 2"/>
          <p:cNvSpPr>
            <a:spLocks noGrp="1"/>
          </p:cNvSpPr>
          <p:nvPr>
            <p:ph type="title"/>
          </p:nvPr>
        </p:nvSpPr>
        <p:spPr/>
        <p:txBody>
          <a:bodyPr>
            <a:normAutofit/>
          </a:bodyPr>
          <a:lstStyle/>
          <a:p>
            <a:r>
              <a:rPr lang="zh-CN" altLang="en-US">
                <a:sym typeface="+mn-lt"/>
              </a:rPr>
              <a:t>单击此处添加标题</a:t>
            </a:r>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153"/>
                                        </p:tgtEl>
                                        <p:attrNameLst>
                                          <p:attrName>style.visibility</p:attrName>
                                        </p:attrNameLst>
                                      </p:cBhvr>
                                      <p:to>
                                        <p:strVal val="visible"/>
                                      </p:to>
                                    </p:set>
                                    <p:animScale>
                                      <p:cBhvr>
                                        <p:cTn id="7" dur="1000" decel="50000" fill="hold">
                                          <p:stCondLst>
                                            <p:cond delay="0"/>
                                          </p:stCondLst>
                                        </p:cTn>
                                        <p:tgtEl>
                                          <p:spTgt spid="15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53"/>
                                        </p:tgtEl>
                                        <p:attrNameLst>
                                          <p:attrName>ppt_x</p:attrName>
                                          <p:attrName>ppt_y</p:attrName>
                                        </p:attrNameLst>
                                      </p:cBhvr>
                                    </p:animMotion>
                                    <p:animEffect transition="in" filter="fade">
                                      <p:cBhvr>
                                        <p:cTn id="9" dur="1000"/>
                                        <p:tgtEl>
                                          <p:spTgt spid="153"/>
                                        </p:tgtEl>
                                      </p:cBhvr>
                                    </p:animEffect>
                                  </p:childTnLst>
                                </p:cTn>
                              </p:par>
                            </p:childTnLst>
                          </p:cTn>
                        </p:par>
                        <p:par>
                          <p:cTn id="10" fill="hold">
                            <p:stCondLst>
                              <p:cond delay="1000"/>
                            </p:stCondLst>
                            <p:childTnLst>
                              <p:par>
                                <p:cTn id="11" presetID="52" presetClass="entr" presetSubtype="0" fill="hold" nodeType="afterEffect">
                                  <p:stCondLst>
                                    <p:cond delay="0"/>
                                  </p:stCondLst>
                                  <p:childTnLst>
                                    <p:set>
                                      <p:cBhvr>
                                        <p:cTn id="12" dur="1" fill="hold">
                                          <p:stCondLst>
                                            <p:cond delay="0"/>
                                          </p:stCondLst>
                                        </p:cTn>
                                        <p:tgtEl>
                                          <p:spTgt spid="142"/>
                                        </p:tgtEl>
                                        <p:attrNameLst>
                                          <p:attrName>style.visibility</p:attrName>
                                        </p:attrNameLst>
                                      </p:cBhvr>
                                      <p:to>
                                        <p:strVal val="visible"/>
                                      </p:to>
                                    </p:set>
                                    <p:animScale>
                                      <p:cBhvr>
                                        <p:cTn id="13" dur="1000" decel="50000" fill="hold">
                                          <p:stCondLst>
                                            <p:cond delay="0"/>
                                          </p:stCondLst>
                                        </p:cTn>
                                        <p:tgtEl>
                                          <p:spTgt spid="14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1000" decel="50000" fill="hold">
                                          <p:stCondLst>
                                            <p:cond delay="0"/>
                                          </p:stCondLst>
                                        </p:cTn>
                                        <p:tgtEl>
                                          <p:spTgt spid="142"/>
                                        </p:tgtEl>
                                        <p:attrNameLst>
                                          <p:attrName>ppt_x</p:attrName>
                                          <p:attrName>ppt_y</p:attrName>
                                        </p:attrNameLst>
                                      </p:cBhvr>
                                    </p:animMotion>
                                    <p:animEffect transition="in" filter="fade">
                                      <p:cBhvr>
                                        <p:cTn id="15" dur="1000"/>
                                        <p:tgtEl>
                                          <p:spTgt spid="142"/>
                                        </p:tgtEl>
                                      </p:cBhvr>
                                    </p:animEffect>
                                  </p:childTnLst>
                                </p:cTn>
                              </p:par>
                            </p:childTnLst>
                          </p:cTn>
                        </p:par>
                        <p:par>
                          <p:cTn id="16" fill="hold">
                            <p:stCondLst>
                              <p:cond delay="2000"/>
                            </p:stCondLst>
                            <p:childTnLst>
                              <p:par>
                                <p:cTn id="17" presetID="52" presetClass="entr" presetSubtype="0" fill="hold" nodeType="afterEffect">
                                  <p:stCondLst>
                                    <p:cond delay="0"/>
                                  </p:stCondLst>
                                  <p:childTnLst>
                                    <p:set>
                                      <p:cBhvr>
                                        <p:cTn id="18" dur="1" fill="hold">
                                          <p:stCondLst>
                                            <p:cond delay="0"/>
                                          </p:stCondLst>
                                        </p:cTn>
                                        <p:tgtEl>
                                          <p:spTgt spid="131"/>
                                        </p:tgtEl>
                                        <p:attrNameLst>
                                          <p:attrName>style.visibility</p:attrName>
                                        </p:attrNameLst>
                                      </p:cBhvr>
                                      <p:to>
                                        <p:strVal val="visible"/>
                                      </p:to>
                                    </p:set>
                                    <p:animScale>
                                      <p:cBhvr>
                                        <p:cTn id="19" dur="1000" decel="50000" fill="hold">
                                          <p:stCondLst>
                                            <p:cond delay="0"/>
                                          </p:stCondLst>
                                        </p:cTn>
                                        <p:tgtEl>
                                          <p:spTgt spid="13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131"/>
                                        </p:tgtEl>
                                        <p:attrNameLst>
                                          <p:attrName>ppt_x</p:attrName>
                                          <p:attrName>ppt_y</p:attrName>
                                        </p:attrNameLst>
                                      </p:cBhvr>
                                    </p:animMotion>
                                    <p:animEffect transition="in" filter="fade">
                                      <p:cBhvr>
                                        <p:cTn id="21" dur="1000"/>
                                        <p:tgtEl>
                                          <p:spTgt spid="131"/>
                                        </p:tgtEl>
                                      </p:cBhvr>
                                    </p:animEffect>
                                  </p:childTnLst>
                                </p:cTn>
                              </p:par>
                            </p:childTnLst>
                          </p:cTn>
                        </p:par>
                        <p:par>
                          <p:cTn id="22" fill="hold">
                            <p:stCondLst>
                              <p:cond delay="3000"/>
                            </p:stCondLst>
                            <p:childTnLst>
                              <p:par>
                                <p:cTn id="23" presetID="52" presetClass="entr" presetSubtype="0" fill="hold" nodeType="afterEffect">
                                  <p:stCondLst>
                                    <p:cond delay="0"/>
                                  </p:stCondLst>
                                  <p:childTnLst>
                                    <p:set>
                                      <p:cBhvr>
                                        <p:cTn id="24" dur="1" fill="hold">
                                          <p:stCondLst>
                                            <p:cond delay="0"/>
                                          </p:stCondLst>
                                        </p:cTn>
                                        <p:tgtEl>
                                          <p:spTgt spid="120"/>
                                        </p:tgtEl>
                                        <p:attrNameLst>
                                          <p:attrName>style.visibility</p:attrName>
                                        </p:attrNameLst>
                                      </p:cBhvr>
                                      <p:to>
                                        <p:strVal val="visible"/>
                                      </p:to>
                                    </p:set>
                                    <p:animScale>
                                      <p:cBhvr>
                                        <p:cTn id="25" dur="1000" decel="50000" fill="hold">
                                          <p:stCondLst>
                                            <p:cond delay="0"/>
                                          </p:stCondLst>
                                        </p:cTn>
                                        <p:tgtEl>
                                          <p:spTgt spid="12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120"/>
                                        </p:tgtEl>
                                        <p:attrNameLst>
                                          <p:attrName>ppt_x</p:attrName>
                                          <p:attrName>ppt_y</p:attrName>
                                        </p:attrNameLst>
                                      </p:cBhvr>
                                    </p:animMotion>
                                    <p:animEffect transition="in" filter="fade">
                                      <p:cBhvr>
                                        <p:cTn id="27" dur="1000"/>
                                        <p:tgtEl>
                                          <p:spTgt spid="120"/>
                                        </p:tgtEl>
                                      </p:cBhvr>
                                    </p:animEffect>
                                  </p:childTnLst>
                                </p:cTn>
                              </p:par>
                            </p:childTnLst>
                          </p:cTn>
                        </p:par>
                        <p:par>
                          <p:cTn id="28" fill="hold">
                            <p:stCondLst>
                              <p:cond delay="4000"/>
                            </p:stCondLst>
                            <p:childTnLst>
                              <p:par>
                                <p:cTn id="29" presetID="52" presetClass="entr" presetSubtype="0" fill="hold" nodeType="afterEffect">
                                  <p:stCondLst>
                                    <p:cond delay="0"/>
                                  </p:stCondLst>
                                  <p:childTnLst>
                                    <p:set>
                                      <p:cBhvr>
                                        <p:cTn id="30" dur="1" fill="hold">
                                          <p:stCondLst>
                                            <p:cond delay="0"/>
                                          </p:stCondLst>
                                        </p:cTn>
                                        <p:tgtEl>
                                          <p:spTgt spid="69"/>
                                        </p:tgtEl>
                                        <p:attrNameLst>
                                          <p:attrName>style.visibility</p:attrName>
                                        </p:attrNameLst>
                                      </p:cBhvr>
                                      <p:to>
                                        <p:strVal val="visible"/>
                                      </p:to>
                                    </p:set>
                                    <p:animScale>
                                      <p:cBhvr>
                                        <p:cTn id="31" dur="1000" decel="50000" fill="hold">
                                          <p:stCondLst>
                                            <p:cond delay="0"/>
                                          </p:stCondLst>
                                        </p:cTn>
                                        <p:tgtEl>
                                          <p:spTgt spid="6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1000" decel="50000" fill="hold">
                                          <p:stCondLst>
                                            <p:cond delay="0"/>
                                          </p:stCondLst>
                                        </p:cTn>
                                        <p:tgtEl>
                                          <p:spTgt spid="69"/>
                                        </p:tgtEl>
                                        <p:attrNameLst>
                                          <p:attrName>ppt_x</p:attrName>
                                          <p:attrName>ppt_y</p:attrName>
                                        </p:attrNameLst>
                                      </p:cBhvr>
                                    </p:animMotion>
                                    <p:animEffect transition="in" filter="fade">
                                      <p:cBhvr>
                                        <p:cTn id="33" dur="1000"/>
                                        <p:tgtEl>
                                          <p:spTgt spid="69"/>
                                        </p:tgtEl>
                                      </p:cBhvr>
                                    </p:animEffect>
                                  </p:childTnLst>
                                </p:cTn>
                              </p:par>
                            </p:childTnLst>
                          </p:cTn>
                        </p:par>
                        <p:par>
                          <p:cTn id="34" fill="hold">
                            <p:stCondLst>
                              <p:cond delay="5000"/>
                            </p:stCondLst>
                            <p:childTnLst>
                              <p:par>
                                <p:cTn id="35" presetID="22" presetClass="entr" presetSubtype="8" fill="hold" nodeType="afterEffect">
                                  <p:stCondLst>
                                    <p:cond delay="0"/>
                                  </p:stCondLst>
                                  <p:childTnLst>
                                    <p:set>
                                      <p:cBhvr>
                                        <p:cTn id="36" dur="1" fill="hold">
                                          <p:stCondLst>
                                            <p:cond delay="0"/>
                                          </p:stCondLst>
                                        </p:cTn>
                                        <p:tgtEl>
                                          <p:spTgt spid="164"/>
                                        </p:tgtEl>
                                        <p:attrNameLst>
                                          <p:attrName>style.visibility</p:attrName>
                                        </p:attrNameLst>
                                      </p:cBhvr>
                                      <p:to>
                                        <p:strVal val="visible"/>
                                      </p:to>
                                    </p:set>
                                    <p:animEffect transition="in" filter="wipe(left)">
                                      <p:cBhvr>
                                        <p:cTn id="37" dur="500"/>
                                        <p:tgtEl>
                                          <p:spTgt spid="164"/>
                                        </p:tgtEl>
                                      </p:cBhvr>
                                    </p:animEffect>
                                  </p:childTnLst>
                                </p:cTn>
                              </p:par>
                            </p:childTnLst>
                          </p:cTn>
                        </p:par>
                        <p:par>
                          <p:cTn id="38" fill="hold">
                            <p:stCondLst>
                              <p:cond delay="5500"/>
                            </p:stCondLst>
                            <p:childTnLst>
                              <p:par>
                                <p:cTn id="39" presetID="22" presetClass="entr" presetSubtype="8" fill="hold" grpId="0" nodeType="afterEffect">
                                  <p:stCondLst>
                                    <p:cond delay="0"/>
                                  </p:stCondLst>
                                  <p:childTnLst>
                                    <p:set>
                                      <p:cBhvr>
                                        <p:cTn id="40" dur="1" fill="hold">
                                          <p:stCondLst>
                                            <p:cond delay="0"/>
                                          </p:stCondLst>
                                        </p:cTn>
                                        <p:tgtEl>
                                          <p:spTgt spid="167"/>
                                        </p:tgtEl>
                                        <p:attrNameLst>
                                          <p:attrName>style.visibility</p:attrName>
                                        </p:attrNameLst>
                                      </p:cBhvr>
                                      <p:to>
                                        <p:strVal val="visible"/>
                                      </p:to>
                                    </p:set>
                                    <p:animEffect transition="in" filter="wipe(left)">
                                      <p:cBhvr>
                                        <p:cTn id="41" dur="1250"/>
                                        <p:tgtEl>
                                          <p:spTgt spid="1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8" name="Rectangle 595"/>
          <p:cNvSpPr>
            <a:spLocks noChangeArrowheads="1"/>
          </p:cNvSpPr>
          <p:nvPr/>
        </p:nvSpPr>
        <p:spPr bwMode="auto">
          <a:xfrm>
            <a:off x="3155539" y="4286251"/>
            <a:ext cx="5003149" cy="850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973" name="Rectangle 600"/>
          <p:cNvSpPr>
            <a:spLocks noChangeArrowheads="1"/>
          </p:cNvSpPr>
          <p:nvPr/>
        </p:nvSpPr>
        <p:spPr bwMode="auto">
          <a:xfrm>
            <a:off x="8158688" y="4286251"/>
            <a:ext cx="5001562" cy="7747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975" name="Rectangle 602"/>
          <p:cNvSpPr>
            <a:spLocks noChangeArrowheads="1"/>
          </p:cNvSpPr>
          <p:nvPr/>
        </p:nvSpPr>
        <p:spPr bwMode="auto">
          <a:xfrm>
            <a:off x="3199344" y="1423987"/>
            <a:ext cx="500314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09" name="Freeform 604"/>
          <p:cNvSpPr/>
          <p:nvPr/>
        </p:nvSpPr>
        <p:spPr bwMode="auto">
          <a:xfrm>
            <a:off x="3199344" y="5707062"/>
            <a:ext cx="5003149" cy="369888"/>
          </a:xfrm>
          <a:custGeom>
            <a:avLst/>
            <a:gdLst>
              <a:gd name="T0" fmla="*/ 69 w 3152"/>
              <a:gd name="T1" fmla="*/ 51 h 233"/>
              <a:gd name="T2" fmla="*/ 121 w 3152"/>
              <a:gd name="T3" fmla="*/ 0 h 233"/>
              <a:gd name="T4" fmla="*/ 174 w 3152"/>
              <a:gd name="T5" fmla="*/ 51 h 233"/>
              <a:gd name="T6" fmla="*/ 277 w 3152"/>
              <a:gd name="T7" fmla="*/ 51 h 233"/>
              <a:gd name="T8" fmla="*/ 327 w 3152"/>
              <a:gd name="T9" fmla="*/ 1 h 233"/>
              <a:gd name="T10" fmla="*/ 379 w 3152"/>
              <a:gd name="T11" fmla="*/ 51 h 233"/>
              <a:gd name="T12" fmla="*/ 483 w 3152"/>
              <a:gd name="T13" fmla="*/ 51 h 233"/>
              <a:gd name="T14" fmla="*/ 536 w 3152"/>
              <a:gd name="T15" fmla="*/ 0 h 233"/>
              <a:gd name="T16" fmla="*/ 588 w 3152"/>
              <a:gd name="T17" fmla="*/ 51 h 233"/>
              <a:gd name="T18" fmla="*/ 691 w 3152"/>
              <a:gd name="T19" fmla="*/ 51 h 233"/>
              <a:gd name="T20" fmla="*/ 741 w 3152"/>
              <a:gd name="T21" fmla="*/ 1 h 233"/>
              <a:gd name="T22" fmla="*/ 792 w 3152"/>
              <a:gd name="T23" fmla="*/ 51 h 233"/>
              <a:gd name="T24" fmla="*/ 895 w 3152"/>
              <a:gd name="T25" fmla="*/ 51 h 233"/>
              <a:gd name="T26" fmla="*/ 948 w 3152"/>
              <a:gd name="T27" fmla="*/ 0 h 233"/>
              <a:gd name="T28" fmla="*/ 1000 w 3152"/>
              <a:gd name="T29" fmla="*/ 51 h 233"/>
              <a:gd name="T30" fmla="*/ 1104 w 3152"/>
              <a:gd name="T31" fmla="*/ 51 h 233"/>
              <a:gd name="T32" fmla="*/ 1155 w 3152"/>
              <a:gd name="T33" fmla="*/ 1 h 233"/>
              <a:gd name="T34" fmla="*/ 1207 w 3152"/>
              <a:gd name="T35" fmla="*/ 51 h 233"/>
              <a:gd name="T36" fmla="*/ 1311 w 3152"/>
              <a:gd name="T37" fmla="*/ 51 h 233"/>
              <a:gd name="T38" fmla="*/ 1362 w 3152"/>
              <a:gd name="T39" fmla="*/ 0 h 233"/>
              <a:gd name="T40" fmla="*/ 1414 w 3152"/>
              <a:gd name="T41" fmla="*/ 51 h 233"/>
              <a:gd name="T42" fmla="*/ 1518 w 3152"/>
              <a:gd name="T43" fmla="*/ 51 h 233"/>
              <a:gd name="T44" fmla="*/ 1568 w 3152"/>
              <a:gd name="T45" fmla="*/ 1 h 233"/>
              <a:gd name="T46" fmla="*/ 1618 w 3152"/>
              <a:gd name="T47" fmla="*/ 51 h 233"/>
              <a:gd name="T48" fmla="*/ 1721 w 3152"/>
              <a:gd name="T49" fmla="*/ 51 h 233"/>
              <a:gd name="T50" fmla="*/ 1775 w 3152"/>
              <a:gd name="T51" fmla="*/ 0 h 233"/>
              <a:gd name="T52" fmla="*/ 1826 w 3152"/>
              <a:gd name="T53" fmla="*/ 51 h 233"/>
              <a:gd name="T54" fmla="*/ 1930 w 3152"/>
              <a:gd name="T55" fmla="*/ 51 h 233"/>
              <a:gd name="T56" fmla="*/ 1982 w 3152"/>
              <a:gd name="T57" fmla="*/ 1 h 233"/>
              <a:gd name="T58" fmla="*/ 2033 w 3152"/>
              <a:gd name="T59" fmla="*/ 51 h 233"/>
              <a:gd name="T60" fmla="*/ 2137 w 3152"/>
              <a:gd name="T61" fmla="*/ 51 h 233"/>
              <a:gd name="T62" fmla="*/ 2189 w 3152"/>
              <a:gd name="T63" fmla="*/ 0 h 233"/>
              <a:gd name="T64" fmla="*/ 2242 w 3152"/>
              <a:gd name="T65" fmla="*/ 51 h 233"/>
              <a:gd name="T66" fmla="*/ 2345 w 3152"/>
              <a:gd name="T67" fmla="*/ 51 h 233"/>
              <a:gd name="T68" fmla="*/ 2396 w 3152"/>
              <a:gd name="T69" fmla="*/ 1 h 233"/>
              <a:gd name="T70" fmla="*/ 2446 w 3152"/>
              <a:gd name="T71" fmla="*/ 51 h 233"/>
              <a:gd name="T72" fmla="*/ 2549 w 3152"/>
              <a:gd name="T73" fmla="*/ 51 h 233"/>
              <a:gd name="T74" fmla="*/ 2601 w 3152"/>
              <a:gd name="T75" fmla="*/ 0 h 233"/>
              <a:gd name="T76" fmla="*/ 2653 w 3152"/>
              <a:gd name="T77" fmla="*/ 51 h 233"/>
              <a:gd name="T78" fmla="*/ 2756 w 3152"/>
              <a:gd name="T79" fmla="*/ 51 h 233"/>
              <a:gd name="T80" fmla="*/ 2808 w 3152"/>
              <a:gd name="T81" fmla="*/ 1 h 233"/>
              <a:gd name="T82" fmla="*/ 2860 w 3152"/>
              <a:gd name="T83" fmla="*/ 51 h 233"/>
              <a:gd name="T84" fmla="*/ 2963 w 3152"/>
              <a:gd name="T85" fmla="*/ 51 h 233"/>
              <a:gd name="T86" fmla="*/ 3016 w 3152"/>
              <a:gd name="T87" fmla="*/ 0 h 233"/>
              <a:gd name="T88" fmla="*/ 3068 w 3152"/>
              <a:gd name="T89" fmla="*/ 51 h 233"/>
              <a:gd name="T90" fmla="*/ 3152 w 3152"/>
              <a:gd name="T91" fmla="*/ 32 h 233"/>
              <a:gd name="T92" fmla="*/ 0 w 3152"/>
              <a:gd name="T93" fmla="*/ 233 h 233"/>
              <a:gd name="T94" fmla="*/ 17 w 3152"/>
              <a:gd name="T95" fmla="*/ 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152" h="233">
                <a:moveTo>
                  <a:pt x="17" y="0"/>
                </a:moveTo>
                <a:lnTo>
                  <a:pt x="69" y="51"/>
                </a:lnTo>
                <a:lnTo>
                  <a:pt x="70" y="51"/>
                </a:lnTo>
                <a:lnTo>
                  <a:pt x="121" y="0"/>
                </a:lnTo>
                <a:lnTo>
                  <a:pt x="172" y="51"/>
                </a:lnTo>
                <a:lnTo>
                  <a:pt x="174" y="51"/>
                </a:lnTo>
                <a:lnTo>
                  <a:pt x="226" y="0"/>
                </a:lnTo>
                <a:lnTo>
                  <a:pt x="277" y="51"/>
                </a:lnTo>
                <a:lnTo>
                  <a:pt x="277" y="51"/>
                </a:lnTo>
                <a:lnTo>
                  <a:pt x="327" y="1"/>
                </a:lnTo>
                <a:lnTo>
                  <a:pt x="379" y="51"/>
                </a:lnTo>
                <a:lnTo>
                  <a:pt x="379" y="51"/>
                </a:lnTo>
                <a:lnTo>
                  <a:pt x="431" y="0"/>
                </a:lnTo>
                <a:lnTo>
                  <a:pt x="483" y="51"/>
                </a:lnTo>
                <a:lnTo>
                  <a:pt x="484" y="51"/>
                </a:lnTo>
                <a:lnTo>
                  <a:pt x="536" y="0"/>
                </a:lnTo>
                <a:lnTo>
                  <a:pt x="586" y="51"/>
                </a:lnTo>
                <a:lnTo>
                  <a:pt x="588" y="51"/>
                </a:lnTo>
                <a:lnTo>
                  <a:pt x="639" y="0"/>
                </a:lnTo>
                <a:lnTo>
                  <a:pt x="691" y="51"/>
                </a:lnTo>
                <a:lnTo>
                  <a:pt x="693" y="51"/>
                </a:lnTo>
                <a:lnTo>
                  <a:pt x="741" y="1"/>
                </a:lnTo>
                <a:lnTo>
                  <a:pt x="790" y="51"/>
                </a:lnTo>
                <a:lnTo>
                  <a:pt x="792" y="51"/>
                </a:lnTo>
                <a:lnTo>
                  <a:pt x="843" y="0"/>
                </a:lnTo>
                <a:lnTo>
                  <a:pt x="895" y="51"/>
                </a:lnTo>
                <a:lnTo>
                  <a:pt x="897" y="51"/>
                </a:lnTo>
                <a:lnTo>
                  <a:pt x="948" y="0"/>
                </a:lnTo>
                <a:lnTo>
                  <a:pt x="999" y="51"/>
                </a:lnTo>
                <a:lnTo>
                  <a:pt x="1000" y="51"/>
                </a:lnTo>
                <a:lnTo>
                  <a:pt x="1052" y="0"/>
                </a:lnTo>
                <a:lnTo>
                  <a:pt x="1104" y="51"/>
                </a:lnTo>
                <a:lnTo>
                  <a:pt x="1105" y="51"/>
                </a:lnTo>
                <a:lnTo>
                  <a:pt x="1155" y="1"/>
                </a:lnTo>
                <a:lnTo>
                  <a:pt x="1206" y="51"/>
                </a:lnTo>
                <a:lnTo>
                  <a:pt x="1207" y="51"/>
                </a:lnTo>
                <a:lnTo>
                  <a:pt x="1259" y="0"/>
                </a:lnTo>
                <a:lnTo>
                  <a:pt x="1311" y="51"/>
                </a:lnTo>
                <a:lnTo>
                  <a:pt x="1311" y="51"/>
                </a:lnTo>
                <a:lnTo>
                  <a:pt x="1362" y="0"/>
                </a:lnTo>
                <a:lnTo>
                  <a:pt x="1414" y="51"/>
                </a:lnTo>
                <a:lnTo>
                  <a:pt x="1414" y="51"/>
                </a:lnTo>
                <a:lnTo>
                  <a:pt x="1466" y="0"/>
                </a:lnTo>
                <a:lnTo>
                  <a:pt x="1518" y="51"/>
                </a:lnTo>
                <a:lnTo>
                  <a:pt x="1519" y="51"/>
                </a:lnTo>
                <a:lnTo>
                  <a:pt x="1568" y="1"/>
                </a:lnTo>
                <a:lnTo>
                  <a:pt x="1618" y="51"/>
                </a:lnTo>
                <a:lnTo>
                  <a:pt x="1618" y="51"/>
                </a:lnTo>
                <a:lnTo>
                  <a:pt x="1670" y="0"/>
                </a:lnTo>
                <a:lnTo>
                  <a:pt x="1721" y="51"/>
                </a:lnTo>
                <a:lnTo>
                  <a:pt x="1723" y="51"/>
                </a:lnTo>
                <a:lnTo>
                  <a:pt x="1775" y="0"/>
                </a:lnTo>
                <a:lnTo>
                  <a:pt x="1825" y="51"/>
                </a:lnTo>
                <a:lnTo>
                  <a:pt x="1826" y="51"/>
                </a:lnTo>
                <a:lnTo>
                  <a:pt x="1878" y="0"/>
                </a:lnTo>
                <a:lnTo>
                  <a:pt x="1930" y="51"/>
                </a:lnTo>
                <a:lnTo>
                  <a:pt x="1931" y="51"/>
                </a:lnTo>
                <a:lnTo>
                  <a:pt x="1982" y="1"/>
                </a:lnTo>
                <a:lnTo>
                  <a:pt x="2032" y="51"/>
                </a:lnTo>
                <a:lnTo>
                  <a:pt x="2033" y="51"/>
                </a:lnTo>
                <a:lnTo>
                  <a:pt x="2085" y="0"/>
                </a:lnTo>
                <a:lnTo>
                  <a:pt x="2137" y="51"/>
                </a:lnTo>
                <a:lnTo>
                  <a:pt x="2138" y="51"/>
                </a:lnTo>
                <a:lnTo>
                  <a:pt x="2189" y="0"/>
                </a:lnTo>
                <a:lnTo>
                  <a:pt x="2240" y="51"/>
                </a:lnTo>
                <a:lnTo>
                  <a:pt x="2242" y="51"/>
                </a:lnTo>
                <a:lnTo>
                  <a:pt x="2294" y="0"/>
                </a:lnTo>
                <a:lnTo>
                  <a:pt x="2345" y="51"/>
                </a:lnTo>
                <a:lnTo>
                  <a:pt x="2345" y="51"/>
                </a:lnTo>
                <a:lnTo>
                  <a:pt x="2396" y="1"/>
                </a:lnTo>
                <a:lnTo>
                  <a:pt x="2444" y="51"/>
                </a:lnTo>
                <a:lnTo>
                  <a:pt x="2446" y="51"/>
                </a:lnTo>
                <a:lnTo>
                  <a:pt x="2498" y="0"/>
                </a:lnTo>
                <a:lnTo>
                  <a:pt x="2549" y="51"/>
                </a:lnTo>
                <a:lnTo>
                  <a:pt x="2549" y="51"/>
                </a:lnTo>
                <a:lnTo>
                  <a:pt x="2601" y="0"/>
                </a:lnTo>
                <a:lnTo>
                  <a:pt x="2653" y="51"/>
                </a:lnTo>
                <a:lnTo>
                  <a:pt x="2653" y="51"/>
                </a:lnTo>
                <a:lnTo>
                  <a:pt x="2704" y="0"/>
                </a:lnTo>
                <a:lnTo>
                  <a:pt x="2756" y="51"/>
                </a:lnTo>
                <a:lnTo>
                  <a:pt x="2758" y="51"/>
                </a:lnTo>
                <a:lnTo>
                  <a:pt x="2808" y="1"/>
                </a:lnTo>
                <a:lnTo>
                  <a:pt x="2858" y="51"/>
                </a:lnTo>
                <a:lnTo>
                  <a:pt x="2860" y="51"/>
                </a:lnTo>
                <a:lnTo>
                  <a:pt x="2911" y="0"/>
                </a:lnTo>
                <a:lnTo>
                  <a:pt x="2963" y="51"/>
                </a:lnTo>
                <a:lnTo>
                  <a:pt x="2965" y="51"/>
                </a:lnTo>
                <a:lnTo>
                  <a:pt x="3016" y="0"/>
                </a:lnTo>
                <a:lnTo>
                  <a:pt x="3067" y="51"/>
                </a:lnTo>
                <a:lnTo>
                  <a:pt x="3068" y="51"/>
                </a:lnTo>
                <a:lnTo>
                  <a:pt x="3120" y="0"/>
                </a:lnTo>
                <a:lnTo>
                  <a:pt x="3152" y="32"/>
                </a:lnTo>
                <a:lnTo>
                  <a:pt x="3152" y="233"/>
                </a:lnTo>
                <a:lnTo>
                  <a:pt x="0" y="233"/>
                </a:lnTo>
                <a:lnTo>
                  <a:pt x="0" y="15"/>
                </a:lnTo>
                <a:lnTo>
                  <a:pt x="1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nvGrpSpPr>
          <p:cNvPr id="3652" name="组合 3651"/>
          <p:cNvGrpSpPr/>
          <p:nvPr/>
        </p:nvGrpSpPr>
        <p:grpSpPr>
          <a:xfrm>
            <a:off x="3834177" y="1892572"/>
            <a:ext cx="4609670" cy="3705125"/>
            <a:chOff x="4141788" y="2582862"/>
            <a:chExt cx="2943225" cy="2365375"/>
          </a:xfrm>
        </p:grpSpPr>
        <p:sp>
          <p:nvSpPr>
            <p:cNvPr id="610" name="Rectangle 606"/>
            <p:cNvSpPr>
              <a:spLocks noChangeArrowheads="1"/>
            </p:cNvSpPr>
            <p:nvPr/>
          </p:nvSpPr>
          <p:spPr bwMode="auto">
            <a:xfrm>
              <a:off x="6594475" y="3762375"/>
              <a:ext cx="490538" cy="9525"/>
            </a:xfrm>
            <a:prstGeom prst="rect">
              <a:avLst/>
            </a:prstGeom>
            <a:solidFill>
              <a:srgbClr val="0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11" name="Rectangle 607"/>
            <p:cNvSpPr>
              <a:spLocks noChangeArrowheads="1"/>
            </p:cNvSpPr>
            <p:nvPr/>
          </p:nvSpPr>
          <p:spPr bwMode="auto">
            <a:xfrm>
              <a:off x="6594475" y="3762375"/>
              <a:ext cx="490538"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12" name="Freeform 608"/>
            <p:cNvSpPr/>
            <p:nvPr/>
          </p:nvSpPr>
          <p:spPr bwMode="auto">
            <a:xfrm>
              <a:off x="5613400" y="3194050"/>
              <a:ext cx="1128713" cy="1143000"/>
            </a:xfrm>
            <a:custGeom>
              <a:avLst/>
              <a:gdLst>
                <a:gd name="T0" fmla="*/ 403 w 467"/>
                <a:gd name="T1" fmla="*/ 0 h 473"/>
                <a:gd name="T2" fmla="*/ 0 w 467"/>
                <a:gd name="T3" fmla="*/ 237 h 473"/>
                <a:gd name="T4" fmla="*/ 403 w 467"/>
                <a:gd name="T5" fmla="*/ 473 h 473"/>
                <a:gd name="T6" fmla="*/ 467 w 467"/>
                <a:gd name="T7" fmla="*/ 237 h 473"/>
                <a:gd name="T8" fmla="*/ 403 w 467"/>
                <a:gd name="T9" fmla="*/ 0 h 473"/>
              </a:gdLst>
              <a:ahLst/>
              <a:cxnLst>
                <a:cxn ang="0">
                  <a:pos x="T0" y="T1"/>
                </a:cxn>
                <a:cxn ang="0">
                  <a:pos x="T2" y="T3"/>
                </a:cxn>
                <a:cxn ang="0">
                  <a:pos x="T4" y="T5"/>
                </a:cxn>
                <a:cxn ang="0">
                  <a:pos x="T6" y="T7"/>
                </a:cxn>
                <a:cxn ang="0">
                  <a:pos x="T8" y="T9"/>
                </a:cxn>
              </a:cxnLst>
              <a:rect l="0" t="0" r="r" b="b"/>
              <a:pathLst>
                <a:path w="467" h="473">
                  <a:moveTo>
                    <a:pt x="403" y="0"/>
                  </a:moveTo>
                  <a:cubicBezTo>
                    <a:pt x="0" y="237"/>
                    <a:pt x="0" y="237"/>
                    <a:pt x="0" y="237"/>
                  </a:cubicBezTo>
                  <a:cubicBezTo>
                    <a:pt x="403" y="473"/>
                    <a:pt x="403" y="473"/>
                    <a:pt x="403" y="473"/>
                  </a:cubicBezTo>
                  <a:cubicBezTo>
                    <a:pt x="443" y="404"/>
                    <a:pt x="467" y="323"/>
                    <a:pt x="467" y="237"/>
                  </a:cubicBezTo>
                  <a:cubicBezTo>
                    <a:pt x="467" y="150"/>
                    <a:pt x="443" y="70"/>
                    <a:pt x="403" y="0"/>
                  </a:cubicBezTo>
                </a:path>
              </a:pathLst>
            </a:custGeom>
            <a:solidFill>
              <a:schemeClr val="accent4"/>
            </a:solidFill>
            <a:ln>
              <a:noFill/>
            </a:ln>
          </p:spPr>
          <p:txBody>
            <a:bodyPr vert="horz" wrap="square" lIns="91440" tIns="45720" rIns="91440" bIns="45720" numCol="1" anchor="t" anchorCtr="0" compatLnSpc="1"/>
            <a:lstStyle/>
            <a:p>
              <a:endParaRPr lang="zh-CN" altLang="en-US">
                <a:cs typeface="+mn-ea"/>
                <a:sym typeface="+mn-lt"/>
              </a:endParaRPr>
            </a:p>
          </p:txBody>
        </p:sp>
        <p:sp>
          <p:nvSpPr>
            <p:cNvPr id="613" name="Freeform 609"/>
            <p:cNvSpPr/>
            <p:nvPr/>
          </p:nvSpPr>
          <p:spPr bwMode="auto">
            <a:xfrm>
              <a:off x="4484688" y="3194050"/>
              <a:ext cx="1128713" cy="1143000"/>
            </a:xfrm>
            <a:custGeom>
              <a:avLst/>
              <a:gdLst>
                <a:gd name="T0" fmla="*/ 64 w 467"/>
                <a:gd name="T1" fmla="*/ 0 h 473"/>
                <a:gd name="T2" fmla="*/ 0 w 467"/>
                <a:gd name="T3" fmla="*/ 237 h 473"/>
                <a:gd name="T4" fmla="*/ 64 w 467"/>
                <a:gd name="T5" fmla="*/ 473 h 473"/>
                <a:gd name="T6" fmla="*/ 467 w 467"/>
                <a:gd name="T7" fmla="*/ 237 h 473"/>
                <a:gd name="T8" fmla="*/ 64 w 467"/>
                <a:gd name="T9" fmla="*/ 0 h 473"/>
              </a:gdLst>
              <a:ahLst/>
              <a:cxnLst>
                <a:cxn ang="0">
                  <a:pos x="T0" y="T1"/>
                </a:cxn>
                <a:cxn ang="0">
                  <a:pos x="T2" y="T3"/>
                </a:cxn>
                <a:cxn ang="0">
                  <a:pos x="T4" y="T5"/>
                </a:cxn>
                <a:cxn ang="0">
                  <a:pos x="T6" y="T7"/>
                </a:cxn>
                <a:cxn ang="0">
                  <a:pos x="T8" y="T9"/>
                </a:cxn>
              </a:cxnLst>
              <a:rect l="0" t="0" r="r" b="b"/>
              <a:pathLst>
                <a:path w="467" h="473">
                  <a:moveTo>
                    <a:pt x="64" y="0"/>
                  </a:moveTo>
                  <a:cubicBezTo>
                    <a:pt x="23" y="70"/>
                    <a:pt x="0" y="150"/>
                    <a:pt x="0" y="237"/>
                  </a:cubicBezTo>
                  <a:cubicBezTo>
                    <a:pt x="0" y="323"/>
                    <a:pt x="23" y="404"/>
                    <a:pt x="64" y="473"/>
                  </a:cubicBezTo>
                  <a:cubicBezTo>
                    <a:pt x="467" y="237"/>
                    <a:pt x="467" y="237"/>
                    <a:pt x="467" y="237"/>
                  </a:cubicBezTo>
                  <a:cubicBezTo>
                    <a:pt x="64" y="0"/>
                    <a:pt x="64" y="0"/>
                    <a:pt x="64" y="0"/>
                  </a:cubicBezTo>
                </a:path>
              </a:pathLst>
            </a:custGeom>
            <a:solidFill>
              <a:schemeClr val="accent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614" name="Freeform 610"/>
            <p:cNvSpPr/>
            <p:nvPr/>
          </p:nvSpPr>
          <p:spPr bwMode="auto">
            <a:xfrm>
              <a:off x="5613400" y="2638425"/>
              <a:ext cx="973138" cy="1128713"/>
            </a:xfrm>
            <a:custGeom>
              <a:avLst/>
              <a:gdLst>
                <a:gd name="T0" fmla="*/ 0 w 403"/>
                <a:gd name="T1" fmla="*/ 0 h 467"/>
                <a:gd name="T2" fmla="*/ 0 w 403"/>
                <a:gd name="T3" fmla="*/ 467 h 467"/>
                <a:gd name="T4" fmla="*/ 403 w 403"/>
                <a:gd name="T5" fmla="*/ 230 h 467"/>
                <a:gd name="T6" fmla="*/ 0 w 403"/>
                <a:gd name="T7" fmla="*/ 0 h 467"/>
              </a:gdLst>
              <a:ahLst/>
              <a:cxnLst>
                <a:cxn ang="0">
                  <a:pos x="T0" y="T1"/>
                </a:cxn>
                <a:cxn ang="0">
                  <a:pos x="T2" y="T3"/>
                </a:cxn>
                <a:cxn ang="0">
                  <a:pos x="T4" y="T5"/>
                </a:cxn>
                <a:cxn ang="0">
                  <a:pos x="T6" y="T7"/>
                </a:cxn>
              </a:cxnLst>
              <a:rect l="0" t="0" r="r" b="b"/>
              <a:pathLst>
                <a:path w="403" h="467">
                  <a:moveTo>
                    <a:pt x="0" y="0"/>
                  </a:moveTo>
                  <a:cubicBezTo>
                    <a:pt x="0" y="467"/>
                    <a:pt x="0" y="467"/>
                    <a:pt x="0" y="467"/>
                  </a:cubicBezTo>
                  <a:cubicBezTo>
                    <a:pt x="403" y="230"/>
                    <a:pt x="403" y="230"/>
                    <a:pt x="403" y="230"/>
                  </a:cubicBezTo>
                  <a:cubicBezTo>
                    <a:pt x="321" y="92"/>
                    <a:pt x="172" y="0"/>
                    <a:pt x="0" y="0"/>
                  </a:cubicBezTo>
                </a:path>
              </a:pathLst>
            </a:custGeom>
            <a:solidFill>
              <a:schemeClr val="accent3"/>
            </a:solidFill>
            <a:ln>
              <a:noFill/>
            </a:ln>
          </p:spPr>
          <p:txBody>
            <a:bodyPr vert="horz" wrap="square" lIns="91440" tIns="45720" rIns="91440" bIns="45720" numCol="1" anchor="t" anchorCtr="0" compatLnSpc="1"/>
            <a:lstStyle/>
            <a:p>
              <a:endParaRPr lang="zh-CN" altLang="en-US">
                <a:cs typeface="+mn-ea"/>
                <a:sym typeface="+mn-lt"/>
              </a:endParaRPr>
            </a:p>
          </p:txBody>
        </p:sp>
        <p:sp>
          <p:nvSpPr>
            <p:cNvPr id="615" name="Freeform 611"/>
            <p:cNvSpPr/>
            <p:nvPr/>
          </p:nvSpPr>
          <p:spPr bwMode="auto">
            <a:xfrm>
              <a:off x="5613400" y="3767137"/>
              <a:ext cx="973138" cy="1127125"/>
            </a:xfrm>
            <a:custGeom>
              <a:avLst/>
              <a:gdLst>
                <a:gd name="T0" fmla="*/ 0 w 403"/>
                <a:gd name="T1" fmla="*/ 467 h 467"/>
                <a:gd name="T2" fmla="*/ 403 w 403"/>
                <a:gd name="T3" fmla="*/ 236 h 467"/>
                <a:gd name="T4" fmla="*/ 0 w 403"/>
                <a:gd name="T5" fmla="*/ 0 h 467"/>
                <a:gd name="T6" fmla="*/ 0 w 403"/>
                <a:gd name="T7" fmla="*/ 467 h 467"/>
              </a:gdLst>
              <a:ahLst/>
              <a:cxnLst>
                <a:cxn ang="0">
                  <a:pos x="T0" y="T1"/>
                </a:cxn>
                <a:cxn ang="0">
                  <a:pos x="T2" y="T3"/>
                </a:cxn>
                <a:cxn ang="0">
                  <a:pos x="T4" y="T5"/>
                </a:cxn>
                <a:cxn ang="0">
                  <a:pos x="T6" y="T7"/>
                </a:cxn>
              </a:cxnLst>
              <a:rect l="0" t="0" r="r" b="b"/>
              <a:pathLst>
                <a:path w="403" h="467">
                  <a:moveTo>
                    <a:pt x="0" y="467"/>
                  </a:moveTo>
                  <a:cubicBezTo>
                    <a:pt x="172" y="467"/>
                    <a:pt x="321" y="374"/>
                    <a:pt x="403" y="236"/>
                  </a:cubicBezTo>
                  <a:cubicBezTo>
                    <a:pt x="0" y="0"/>
                    <a:pt x="0" y="0"/>
                    <a:pt x="0" y="0"/>
                  </a:cubicBezTo>
                  <a:cubicBezTo>
                    <a:pt x="0" y="467"/>
                    <a:pt x="0" y="467"/>
                    <a:pt x="0" y="467"/>
                  </a:cubicBezTo>
                </a:path>
              </a:pathLst>
            </a:custGeom>
            <a:solidFill>
              <a:schemeClr val="accent5"/>
            </a:solidFill>
            <a:ln>
              <a:noFill/>
            </a:ln>
          </p:spPr>
          <p:txBody>
            <a:bodyPr vert="horz" wrap="square" lIns="91440" tIns="45720" rIns="91440" bIns="45720" numCol="1" anchor="t" anchorCtr="0" compatLnSpc="1"/>
            <a:lstStyle/>
            <a:p>
              <a:endParaRPr lang="zh-CN" altLang="en-US">
                <a:cs typeface="+mn-ea"/>
                <a:sym typeface="+mn-lt"/>
              </a:endParaRPr>
            </a:p>
          </p:txBody>
        </p:sp>
        <p:sp>
          <p:nvSpPr>
            <p:cNvPr id="616" name="Freeform 612"/>
            <p:cNvSpPr/>
            <p:nvPr/>
          </p:nvSpPr>
          <p:spPr bwMode="auto">
            <a:xfrm>
              <a:off x="4640263" y="2638425"/>
              <a:ext cx="973138" cy="1128713"/>
            </a:xfrm>
            <a:custGeom>
              <a:avLst/>
              <a:gdLst>
                <a:gd name="T0" fmla="*/ 403 w 403"/>
                <a:gd name="T1" fmla="*/ 0 h 467"/>
                <a:gd name="T2" fmla="*/ 0 w 403"/>
                <a:gd name="T3" fmla="*/ 230 h 467"/>
                <a:gd name="T4" fmla="*/ 403 w 403"/>
                <a:gd name="T5" fmla="*/ 467 h 467"/>
                <a:gd name="T6" fmla="*/ 403 w 403"/>
                <a:gd name="T7" fmla="*/ 0 h 467"/>
              </a:gdLst>
              <a:ahLst/>
              <a:cxnLst>
                <a:cxn ang="0">
                  <a:pos x="T0" y="T1"/>
                </a:cxn>
                <a:cxn ang="0">
                  <a:pos x="T2" y="T3"/>
                </a:cxn>
                <a:cxn ang="0">
                  <a:pos x="T4" y="T5"/>
                </a:cxn>
                <a:cxn ang="0">
                  <a:pos x="T6" y="T7"/>
                </a:cxn>
              </a:cxnLst>
              <a:rect l="0" t="0" r="r" b="b"/>
              <a:pathLst>
                <a:path w="403" h="467">
                  <a:moveTo>
                    <a:pt x="403" y="0"/>
                  </a:moveTo>
                  <a:cubicBezTo>
                    <a:pt x="231" y="0"/>
                    <a:pt x="81" y="92"/>
                    <a:pt x="0" y="230"/>
                  </a:cubicBezTo>
                  <a:cubicBezTo>
                    <a:pt x="403" y="467"/>
                    <a:pt x="403" y="467"/>
                    <a:pt x="403" y="467"/>
                  </a:cubicBezTo>
                  <a:cubicBezTo>
                    <a:pt x="403" y="0"/>
                    <a:pt x="403" y="0"/>
                    <a:pt x="403" y="0"/>
                  </a:cubicBezTo>
                </a:path>
              </a:pathLst>
            </a:custGeom>
            <a:solidFill>
              <a:schemeClr val="accent2"/>
            </a:solidFill>
            <a:ln>
              <a:noFill/>
            </a:ln>
          </p:spPr>
          <p:txBody>
            <a:bodyPr vert="horz" wrap="square" lIns="91440" tIns="45720" rIns="91440" bIns="45720" numCol="1" anchor="t" anchorCtr="0" compatLnSpc="1"/>
            <a:lstStyle/>
            <a:p>
              <a:endParaRPr lang="zh-CN" altLang="en-US">
                <a:cs typeface="+mn-ea"/>
                <a:sym typeface="+mn-lt"/>
              </a:endParaRPr>
            </a:p>
          </p:txBody>
        </p:sp>
        <p:sp>
          <p:nvSpPr>
            <p:cNvPr id="617" name="Freeform 613"/>
            <p:cNvSpPr/>
            <p:nvPr/>
          </p:nvSpPr>
          <p:spPr bwMode="auto">
            <a:xfrm>
              <a:off x="4640263" y="3767137"/>
              <a:ext cx="973138" cy="1127125"/>
            </a:xfrm>
            <a:custGeom>
              <a:avLst/>
              <a:gdLst>
                <a:gd name="T0" fmla="*/ 403 w 403"/>
                <a:gd name="T1" fmla="*/ 467 h 467"/>
                <a:gd name="T2" fmla="*/ 403 w 403"/>
                <a:gd name="T3" fmla="*/ 0 h 467"/>
                <a:gd name="T4" fmla="*/ 0 w 403"/>
                <a:gd name="T5" fmla="*/ 236 h 467"/>
                <a:gd name="T6" fmla="*/ 403 w 403"/>
                <a:gd name="T7" fmla="*/ 467 h 467"/>
              </a:gdLst>
              <a:ahLst/>
              <a:cxnLst>
                <a:cxn ang="0">
                  <a:pos x="T0" y="T1"/>
                </a:cxn>
                <a:cxn ang="0">
                  <a:pos x="T2" y="T3"/>
                </a:cxn>
                <a:cxn ang="0">
                  <a:pos x="T4" y="T5"/>
                </a:cxn>
                <a:cxn ang="0">
                  <a:pos x="T6" y="T7"/>
                </a:cxn>
              </a:cxnLst>
              <a:rect l="0" t="0" r="r" b="b"/>
              <a:pathLst>
                <a:path w="403" h="467">
                  <a:moveTo>
                    <a:pt x="403" y="467"/>
                  </a:moveTo>
                  <a:cubicBezTo>
                    <a:pt x="403" y="0"/>
                    <a:pt x="403" y="0"/>
                    <a:pt x="403" y="0"/>
                  </a:cubicBezTo>
                  <a:cubicBezTo>
                    <a:pt x="0" y="236"/>
                    <a:pt x="0" y="236"/>
                    <a:pt x="0" y="236"/>
                  </a:cubicBezTo>
                  <a:cubicBezTo>
                    <a:pt x="81" y="374"/>
                    <a:pt x="231" y="467"/>
                    <a:pt x="403" y="467"/>
                  </a:cubicBezTo>
                </a:path>
              </a:pathLst>
            </a:custGeom>
            <a:solidFill>
              <a:schemeClr val="accent6"/>
            </a:solidFill>
            <a:ln>
              <a:noFill/>
            </a:ln>
          </p:spPr>
          <p:txBody>
            <a:bodyPr vert="horz" wrap="square" lIns="91440" tIns="45720" rIns="91440" bIns="45720" numCol="1" anchor="t" anchorCtr="0" compatLnSpc="1"/>
            <a:lstStyle/>
            <a:p>
              <a:endParaRPr lang="zh-CN" altLang="en-US">
                <a:cs typeface="+mn-ea"/>
                <a:sym typeface="+mn-lt"/>
              </a:endParaRPr>
            </a:p>
          </p:txBody>
        </p:sp>
        <p:sp>
          <p:nvSpPr>
            <p:cNvPr id="618" name="Oval 620"/>
            <p:cNvSpPr>
              <a:spLocks noChangeArrowheads="1"/>
            </p:cNvSpPr>
            <p:nvPr/>
          </p:nvSpPr>
          <p:spPr bwMode="auto">
            <a:xfrm>
              <a:off x="4852988" y="3005137"/>
              <a:ext cx="1520825" cy="1520825"/>
            </a:xfrm>
            <a:prstGeom prst="ellipse">
              <a:avLst/>
            </a:prstGeom>
            <a:solidFill>
              <a:srgbClr val="F8F8F9"/>
            </a:solidFill>
            <a:ln>
              <a:noFill/>
            </a:ln>
          </p:spPr>
          <p:txBody>
            <a:bodyPr vert="horz" wrap="square" lIns="91440" tIns="45720" rIns="91440" bIns="45720" numCol="1" anchor="t" anchorCtr="0" compatLnSpc="1"/>
            <a:lstStyle/>
            <a:p>
              <a:endParaRPr lang="zh-CN" altLang="en-US">
                <a:cs typeface="+mn-ea"/>
                <a:sym typeface="+mn-lt"/>
              </a:endParaRPr>
            </a:p>
          </p:txBody>
        </p:sp>
        <p:sp>
          <p:nvSpPr>
            <p:cNvPr id="621" name="Freeform 621"/>
            <p:cNvSpPr>
              <a:spLocks noEditPoints="1"/>
            </p:cNvSpPr>
            <p:nvPr/>
          </p:nvSpPr>
          <p:spPr bwMode="auto">
            <a:xfrm>
              <a:off x="5613400" y="3005137"/>
              <a:ext cx="657225" cy="762000"/>
            </a:xfrm>
            <a:custGeom>
              <a:avLst/>
              <a:gdLst>
                <a:gd name="T0" fmla="*/ 117 w 272"/>
                <a:gd name="T1" fmla="*/ 176 h 315"/>
                <a:gd name="T2" fmla="*/ 67 w 272"/>
                <a:gd name="T3" fmla="*/ 131 h 315"/>
                <a:gd name="T4" fmla="*/ 82 w 272"/>
                <a:gd name="T5" fmla="*/ 147 h 315"/>
                <a:gd name="T6" fmla="*/ 105 w 272"/>
                <a:gd name="T7" fmla="*/ 116 h 315"/>
                <a:gd name="T8" fmla="*/ 117 w 272"/>
                <a:gd name="T9" fmla="*/ 104 h 315"/>
                <a:gd name="T10" fmla="*/ 114 w 272"/>
                <a:gd name="T11" fmla="*/ 149 h 315"/>
                <a:gd name="T12" fmla="*/ 123 w 272"/>
                <a:gd name="T13" fmla="*/ 153 h 315"/>
                <a:gd name="T14" fmla="*/ 128 w 272"/>
                <a:gd name="T15" fmla="*/ 151 h 315"/>
                <a:gd name="T16" fmla="*/ 131 w 272"/>
                <a:gd name="T17" fmla="*/ 161 h 315"/>
                <a:gd name="T18" fmla="*/ 134 w 272"/>
                <a:gd name="T19" fmla="*/ 170 h 315"/>
                <a:gd name="T20" fmla="*/ 131 w 272"/>
                <a:gd name="T21" fmla="*/ 180 h 315"/>
                <a:gd name="T22" fmla="*/ 124 w 272"/>
                <a:gd name="T23" fmla="*/ 180 h 315"/>
                <a:gd name="T24" fmla="*/ 117 w 272"/>
                <a:gd name="T25" fmla="*/ 186 h 315"/>
                <a:gd name="T26" fmla="*/ 110 w 272"/>
                <a:gd name="T27" fmla="*/ 179 h 315"/>
                <a:gd name="T28" fmla="*/ 103 w 272"/>
                <a:gd name="T29" fmla="*/ 180 h 315"/>
                <a:gd name="T30" fmla="*/ 100 w 272"/>
                <a:gd name="T31" fmla="*/ 170 h 315"/>
                <a:gd name="T32" fmla="*/ 104 w 272"/>
                <a:gd name="T33" fmla="*/ 160 h 315"/>
                <a:gd name="T34" fmla="*/ 106 w 272"/>
                <a:gd name="T35" fmla="*/ 151 h 315"/>
                <a:gd name="T36" fmla="*/ 57 w 272"/>
                <a:gd name="T37" fmla="*/ 126 h 315"/>
                <a:gd name="T38" fmla="*/ 62 w 272"/>
                <a:gd name="T39" fmla="*/ 120 h 315"/>
                <a:gd name="T40" fmla="*/ 72 w 272"/>
                <a:gd name="T41" fmla="*/ 120 h 315"/>
                <a:gd name="T42" fmla="*/ 78 w 272"/>
                <a:gd name="T43" fmla="*/ 126 h 315"/>
                <a:gd name="T44" fmla="*/ 85 w 272"/>
                <a:gd name="T45" fmla="*/ 123 h 315"/>
                <a:gd name="T46" fmla="*/ 90 w 272"/>
                <a:gd name="T47" fmla="*/ 132 h 315"/>
                <a:gd name="T48" fmla="*/ 93 w 272"/>
                <a:gd name="T49" fmla="*/ 141 h 315"/>
                <a:gd name="T50" fmla="*/ 98 w 272"/>
                <a:gd name="T51" fmla="*/ 148 h 315"/>
                <a:gd name="T52" fmla="*/ 88 w 272"/>
                <a:gd name="T53" fmla="*/ 157 h 315"/>
                <a:gd name="T54" fmla="*/ 90 w 272"/>
                <a:gd name="T55" fmla="*/ 167 h 315"/>
                <a:gd name="T56" fmla="*/ 82 w 272"/>
                <a:gd name="T57" fmla="*/ 169 h 315"/>
                <a:gd name="T58" fmla="*/ 75 w 272"/>
                <a:gd name="T59" fmla="*/ 168 h 315"/>
                <a:gd name="T60" fmla="*/ 68 w 272"/>
                <a:gd name="T61" fmla="*/ 177 h 315"/>
                <a:gd name="T62" fmla="*/ 62 w 272"/>
                <a:gd name="T63" fmla="*/ 173 h 315"/>
                <a:gd name="T64" fmla="*/ 52 w 272"/>
                <a:gd name="T65" fmla="*/ 169 h 315"/>
                <a:gd name="T66" fmla="*/ 46 w 272"/>
                <a:gd name="T67" fmla="*/ 169 h 315"/>
                <a:gd name="T68" fmla="*/ 45 w 272"/>
                <a:gd name="T69" fmla="*/ 162 h 315"/>
                <a:gd name="T70" fmla="*/ 41 w 272"/>
                <a:gd name="T71" fmla="*/ 152 h 315"/>
                <a:gd name="T72" fmla="*/ 41 w 272"/>
                <a:gd name="T73" fmla="*/ 141 h 315"/>
                <a:gd name="T74" fmla="*/ 45 w 272"/>
                <a:gd name="T75" fmla="*/ 132 h 315"/>
                <a:gd name="T76" fmla="*/ 46 w 272"/>
                <a:gd name="T77" fmla="*/ 124 h 315"/>
                <a:gd name="T78" fmla="*/ 52 w 272"/>
                <a:gd name="T79" fmla="*/ 124 h 315"/>
                <a:gd name="T80" fmla="*/ 111 w 272"/>
                <a:gd name="T81" fmla="*/ 99 h 315"/>
                <a:gd name="T82" fmla="*/ 117 w 272"/>
                <a:gd name="T83" fmla="*/ 91 h 315"/>
                <a:gd name="T84" fmla="*/ 126 w 272"/>
                <a:gd name="T85" fmla="*/ 99 h 315"/>
                <a:gd name="T86" fmla="*/ 134 w 272"/>
                <a:gd name="T87" fmla="*/ 98 h 315"/>
                <a:gd name="T88" fmla="*/ 135 w 272"/>
                <a:gd name="T89" fmla="*/ 110 h 315"/>
                <a:gd name="T90" fmla="*/ 142 w 272"/>
                <a:gd name="T91" fmla="*/ 116 h 315"/>
                <a:gd name="T92" fmla="*/ 135 w 272"/>
                <a:gd name="T93" fmla="*/ 128 h 315"/>
                <a:gd name="T94" fmla="*/ 131 w 272"/>
                <a:gd name="T95" fmla="*/ 135 h 315"/>
                <a:gd name="T96" fmla="*/ 123 w 272"/>
                <a:gd name="T97" fmla="*/ 134 h 315"/>
                <a:gd name="T98" fmla="*/ 117 w 272"/>
                <a:gd name="T99" fmla="*/ 141 h 315"/>
                <a:gd name="T100" fmla="*/ 108 w 272"/>
                <a:gd name="T101" fmla="*/ 133 h 315"/>
                <a:gd name="T102" fmla="*/ 100 w 272"/>
                <a:gd name="T103" fmla="*/ 134 h 315"/>
                <a:gd name="T104" fmla="*/ 99 w 272"/>
                <a:gd name="T105" fmla="*/ 122 h 315"/>
                <a:gd name="T106" fmla="*/ 92 w 272"/>
                <a:gd name="T107" fmla="*/ 116 h 315"/>
                <a:gd name="T108" fmla="*/ 99 w 272"/>
                <a:gd name="T109" fmla="*/ 104 h 315"/>
                <a:gd name="T110" fmla="*/ 103 w 272"/>
                <a:gd name="T111" fmla="*/ 97 h 315"/>
                <a:gd name="T112" fmla="*/ 0 w 272"/>
                <a:gd name="T113" fmla="*/ 0 h 315"/>
                <a:gd name="T114" fmla="*/ 272 w 272"/>
                <a:gd name="T115" fmla="*/ 156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72" h="315">
                  <a:moveTo>
                    <a:pt x="117" y="156"/>
                  </a:moveTo>
                  <a:cubicBezTo>
                    <a:pt x="112" y="156"/>
                    <a:pt x="107" y="161"/>
                    <a:pt x="107" y="166"/>
                  </a:cubicBezTo>
                  <a:cubicBezTo>
                    <a:pt x="107" y="171"/>
                    <a:pt x="112" y="176"/>
                    <a:pt x="117" y="176"/>
                  </a:cubicBezTo>
                  <a:cubicBezTo>
                    <a:pt x="122" y="176"/>
                    <a:pt x="127" y="171"/>
                    <a:pt x="127" y="166"/>
                  </a:cubicBezTo>
                  <a:cubicBezTo>
                    <a:pt x="127" y="161"/>
                    <a:pt x="122" y="156"/>
                    <a:pt x="117" y="156"/>
                  </a:cubicBezTo>
                  <a:moveTo>
                    <a:pt x="67" y="131"/>
                  </a:moveTo>
                  <a:cubicBezTo>
                    <a:pt x="59" y="131"/>
                    <a:pt x="52" y="138"/>
                    <a:pt x="52" y="147"/>
                  </a:cubicBezTo>
                  <a:cubicBezTo>
                    <a:pt x="52" y="155"/>
                    <a:pt x="59" y="162"/>
                    <a:pt x="67" y="162"/>
                  </a:cubicBezTo>
                  <a:cubicBezTo>
                    <a:pt x="76" y="162"/>
                    <a:pt x="82" y="155"/>
                    <a:pt x="82" y="147"/>
                  </a:cubicBezTo>
                  <a:cubicBezTo>
                    <a:pt x="82" y="138"/>
                    <a:pt x="76" y="131"/>
                    <a:pt x="67" y="131"/>
                  </a:cubicBezTo>
                  <a:moveTo>
                    <a:pt x="117" y="104"/>
                  </a:moveTo>
                  <a:cubicBezTo>
                    <a:pt x="110" y="104"/>
                    <a:pt x="105" y="109"/>
                    <a:pt x="105" y="116"/>
                  </a:cubicBezTo>
                  <a:cubicBezTo>
                    <a:pt x="105" y="123"/>
                    <a:pt x="110" y="129"/>
                    <a:pt x="117" y="129"/>
                  </a:cubicBezTo>
                  <a:cubicBezTo>
                    <a:pt x="124" y="129"/>
                    <a:pt x="130" y="123"/>
                    <a:pt x="130" y="116"/>
                  </a:cubicBezTo>
                  <a:cubicBezTo>
                    <a:pt x="130" y="109"/>
                    <a:pt x="124" y="104"/>
                    <a:pt x="117" y="104"/>
                  </a:cubicBezTo>
                  <a:moveTo>
                    <a:pt x="110" y="153"/>
                  </a:moveTo>
                  <a:cubicBezTo>
                    <a:pt x="111" y="153"/>
                    <a:pt x="112" y="153"/>
                    <a:pt x="112" y="152"/>
                  </a:cubicBezTo>
                  <a:cubicBezTo>
                    <a:pt x="113" y="152"/>
                    <a:pt x="114" y="151"/>
                    <a:pt x="114" y="149"/>
                  </a:cubicBezTo>
                  <a:cubicBezTo>
                    <a:pt x="114" y="148"/>
                    <a:pt x="115" y="147"/>
                    <a:pt x="117" y="147"/>
                  </a:cubicBezTo>
                  <a:cubicBezTo>
                    <a:pt x="119" y="147"/>
                    <a:pt x="120" y="148"/>
                    <a:pt x="120" y="149"/>
                  </a:cubicBezTo>
                  <a:cubicBezTo>
                    <a:pt x="120" y="151"/>
                    <a:pt x="123" y="153"/>
                    <a:pt x="123" y="153"/>
                  </a:cubicBezTo>
                  <a:cubicBezTo>
                    <a:pt x="123" y="153"/>
                    <a:pt x="124" y="153"/>
                    <a:pt x="124" y="153"/>
                  </a:cubicBezTo>
                  <a:cubicBezTo>
                    <a:pt x="125" y="153"/>
                    <a:pt x="126" y="153"/>
                    <a:pt x="127" y="152"/>
                  </a:cubicBezTo>
                  <a:cubicBezTo>
                    <a:pt x="127" y="151"/>
                    <a:pt x="128" y="151"/>
                    <a:pt x="128" y="151"/>
                  </a:cubicBezTo>
                  <a:cubicBezTo>
                    <a:pt x="129" y="151"/>
                    <a:pt x="130" y="152"/>
                    <a:pt x="131" y="152"/>
                  </a:cubicBezTo>
                  <a:cubicBezTo>
                    <a:pt x="132" y="154"/>
                    <a:pt x="132" y="156"/>
                    <a:pt x="131" y="157"/>
                  </a:cubicBezTo>
                  <a:cubicBezTo>
                    <a:pt x="130" y="158"/>
                    <a:pt x="130" y="160"/>
                    <a:pt x="131" y="161"/>
                  </a:cubicBezTo>
                  <a:cubicBezTo>
                    <a:pt x="131" y="162"/>
                    <a:pt x="132" y="163"/>
                    <a:pt x="134" y="163"/>
                  </a:cubicBezTo>
                  <a:cubicBezTo>
                    <a:pt x="135" y="163"/>
                    <a:pt x="136" y="164"/>
                    <a:pt x="136" y="166"/>
                  </a:cubicBezTo>
                  <a:cubicBezTo>
                    <a:pt x="136" y="168"/>
                    <a:pt x="135" y="170"/>
                    <a:pt x="134" y="170"/>
                  </a:cubicBezTo>
                  <a:cubicBezTo>
                    <a:pt x="132" y="170"/>
                    <a:pt x="131" y="172"/>
                    <a:pt x="130" y="172"/>
                  </a:cubicBezTo>
                  <a:cubicBezTo>
                    <a:pt x="130" y="173"/>
                    <a:pt x="130" y="175"/>
                    <a:pt x="131" y="176"/>
                  </a:cubicBezTo>
                  <a:cubicBezTo>
                    <a:pt x="132" y="177"/>
                    <a:pt x="132" y="179"/>
                    <a:pt x="131" y="180"/>
                  </a:cubicBezTo>
                  <a:cubicBezTo>
                    <a:pt x="130" y="181"/>
                    <a:pt x="129" y="181"/>
                    <a:pt x="128" y="181"/>
                  </a:cubicBezTo>
                  <a:cubicBezTo>
                    <a:pt x="128" y="181"/>
                    <a:pt x="127" y="181"/>
                    <a:pt x="127" y="180"/>
                  </a:cubicBezTo>
                  <a:cubicBezTo>
                    <a:pt x="126" y="180"/>
                    <a:pt x="125" y="180"/>
                    <a:pt x="124" y="180"/>
                  </a:cubicBezTo>
                  <a:cubicBezTo>
                    <a:pt x="123" y="180"/>
                    <a:pt x="122" y="180"/>
                    <a:pt x="122" y="180"/>
                  </a:cubicBezTo>
                  <a:cubicBezTo>
                    <a:pt x="121" y="180"/>
                    <a:pt x="120" y="181"/>
                    <a:pt x="120" y="183"/>
                  </a:cubicBezTo>
                  <a:cubicBezTo>
                    <a:pt x="120" y="184"/>
                    <a:pt x="119" y="186"/>
                    <a:pt x="117" y="186"/>
                  </a:cubicBezTo>
                  <a:cubicBezTo>
                    <a:pt x="115" y="186"/>
                    <a:pt x="114" y="184"/>
                    <a:pt x="114" y="183"/>
                  </a:cubicBezTo>
                  <a:cubicBezTo>
                    <a:pt x="114" y="181"/>
                    <a:pt x="112" y="180"/>
                    <a:pt x="111" y="179"/>
                  </a:cubicBezTo>
                  <a:cubicBezTo>
                    <a:pt x="111" y="179"/>
                    <a:pt x="110" y="179"/>
                    <a:pt x="110" y="179"/>
                  </a:cubicBezTo>
                  <a:cubicBezTo>
                    <a:pt x="109" y="179"/>
                    <a:pt x="108" y="180"/>
                    <a:pt x="108" y="180"/>
                  </a:cubicBezTo>
                  <a:cubicBezTo>
                    <a:pt x="107" y="181"/>
                    <a:pt x="107" y="181"/>
                    <a:pt x="106" y="181"/>
                  </a:cubicBezTo>
                  <a:cubicBezTo>
                    <a:pt x="105" y="181"/>
                    <a:pt x="104" y="181"/>
                    <a:pt x="103" y="180"/>
                  </a:cubicBezTo>
                  <a:cubicBezTo>
                    <a:pt x="102" y="179"/>
                    <a:pt x="102" y="177"/>
                    <a:pt x="103" y="176"/>
                  </a:cubicBezTo>
                  <a:cubicBezTo>
                    <a:pt x="104" y="175"/>
                    <a:pt x="104" y="172"/>
                    <a:pt x="103" y="171"/>
                  </a:cubicBezTo>
                  <a:cubicBezTo>
                    <a:pt x="103" y="170"/>
                    <a:pt x="102" y="170"/>
                    <a:pt x="100" y="170"/>
                  </a:cubicBezTo>
                  <a:cubicBezTo>
                    <a:pt x="99" y="170"/>
                    <a:pt x="98" y="168"/>
                    <a:pt x="98" y="166"/>
                  </a:cubicBezTo>
                  <a:cubicBezTo>
                    <a:pt x="98" y="164"/>
                    <a:pt x="99" y="163"/>
                    <a:pt x="100" y="163"/>
                  </a:cubicBezTo>
                  <a:cubicBezTo>
                    <a:pt x="102" y="163"/>
                    <a:pt x="104" y="161"/>
                    <a:pt x="104" y="160"/>
                  </a:cubicBezTo>
                  <a:cubicBezTo>
                    <a:pt x="104" y="159"/>
                    <a:pt x="104" y="158"/>
                    <a:pt x="103" y="157"/>
                  </a:cubicBezTo>
                  <a:cubicBezTo>
                    <a:pt x="102" y="156"/>
                    <a:pt x="102" y="154"/>
                    <a:pt x="103" y="152"/>
                  </a:cubicBezTo>
                  <a:cubicBezTo>
                    <a:pt x="104" y="152"/>
                    <a:pt x="105" y="151"/>
                    <a:pt x="106" y="151"/>
                  </a:cubicBezTo>
                  <a:cubicBezTo>
                    <a:pt x="107" y="151"/>
                    <a:pt x="107" y="151"/>
                    <a:pt x="108" y="152"/>
                  </a:cubicBezTo>
                  <a:cubicBezTo>
                    <a:pt x="108" y="152"/>
                    <a:pt x="109" y="153"/>
                    <a:pt x="110" y="153"/>
                  </a:cubicBezTo>
                  <a:moveTo>
                    <a:pt x="57" y="126"/>
                  </a:moveTo>
                  <a:cubicBezTo>
                    <a:pt x="58" y="126"/>
                    <a:pt x="59" y="125"/>
                    <a:pt x="59" y="125"/>
                  </a:cubicBezTo>
                  <a:cubicBezTo>
                    <a:pt x="61" y="125"/>
                    <a:pt x="62" y="123"/>
                    <a:pt x="62" y="120"/>
                  </a:cubicBezTo>
                  <a:cubicBezTo>
                    <a:pt x="62" y="120"/>
                    <a:pt x="62" y="120"/>
                    <a:pt x="62" y="120"/>
                  </a:cubicBezTo>
                  <a:cubicBezTo>
                    <a:pt x="62" y="118"/>
                    <a:pt x="64" y="116"/>
                    <a:pt x="66" y="116"/>
                  </a:cubicBezTo>
                  <a:cubicBezTo>
                    <a:pt x="68" y="116"/>
                    <a:pt x="68" y="116"/>
                    <a:pt x="68" y="116"/>
                  </a:cubicBezTo>
                  <a:cubicBezTo>
                    <a:pt x="71" y="116"/>
                    <a:pt x="72" y="118"/>
                    <a:pt x="72" y="120"/>
                  </a:cubicBezTo>
                  <a:cubicBezTo>
                    <a:pt x="72" y="120"/>
                    <a:pt x="72" y="120"/>
                    <a:pt x="72" y="120"/>
                  </a:cubicBezTo>
                  <a:cubicBezTo>
                    <a:pt x="72" y="123"/>
                    <a:pt x="76" y="125"/>
                    <a:pt x="77" y="126"/>
                  </a:cubicBezTo>
                  <a:cubicBezTo>
                    <a:pt x="77" y="126"/>
                    <a:pt x="77" y="126"/>
                    <a:pt x="78" y="126"/>
                  </a:cubicBezTo>
                  <a:cubicBezTo>
                    <a:pt x="79" y="126"/>
                    <a:pt x="81" y="126"/>
                    <a:pt x="82" y="124"/>
                  </a:cubicBezTo>
                  <a:cubicBezTo>
                    <a:pt x="82" y="124"/>
                    <a:pt x="82" y="124"/>
                    <a:pt x="82" y="124"/>
                  </a:cubicBezTo>
                  <a:cubicBezTo>
                    <a:pt x="83" y="123"/>
                    <a:pt x="84" y="123"/>
                    <a:pt x="85" y="123"/>
                  </a:cubicBezTo>
                  <a:cubicBezTo>
                    <a:pt x="86" y="123"/>
                    <a:pt x="87" y="123"/>
                    <a:pt x="88" y="124"/>
                  </a:cubicBezTo>
                  <a:cubicBezTo>
                    <a:pt x="90" y="126"/>
                    <a:pt x="90" y="126"/>
                    <a:pt x="90" y="126"/>
                  </a:cubicBezTo>
                  <a:cubicBezTo>
                    <a:pt x="91" y="128"/>
                    <a:pt x="91" y="130"/>
                    <a:pt x="90" y="132"/>
                  </a:cubicBezTo>
                  <a:cubicBezTo>
                    <a:pt x="89" y="132"/>
                    <a:pt x="89" y="132"/>
                    <a:pt x="89" y="132"/>
                  </a:cubicBezTo>
                  <a:cubicBezTo>
                    <a:pt x="88" y="133"/>
                    <a:pt x="88" y="138"/>
                    <a:pt x="89" y="139"/>
                  </a:cubicBezTo>
                  <a:cubicBezTo>
                    <a:pt x="89" y="140"/>
                    <a:pt x="91" y="141"/>
                    <a:pt x="93" y="141"/>
                  </a:cubicBezTo>
                  <a:cubicBezTo>
                    <a:pt x="94" y="141"/>
                    <a:pt x="94" y="141"/>
                    <a:pt x="94" y="141"/>
                  </a:cubicBezTo>
                  <a:cubicBezTo>
                    <a:pt x="96" y="141"/>
                    <a:pt x="98" y="143"/>
                    <a:pt x="98" y="145"/>
                  </a:cubicBezTo>
                  <a:cubicBezTo>
                    <a:pt x="98" y="148"/>
                    <a:pt x="98" y="148"/>
                    <a:pt x="98" y="148"/>
                  </a:cubicBezTo>
                  <a:cubicBezTo>
                    <a:pt x="98" y="150"/>
                    <a:pt x="96" y="152"/>
                    <a:pt x="94" y="152"/>
                  </a:cubicBezTo>
                  <a:cubicBezTo>
                    <a:pt x="93" y="152"/>
                    <a:pt x="93" y="152"/>
                    <a:pt x="93" y="152"/>
                  </a:cubicBezTo>
                  <a:cubicBezTo>
                    <a:pt x="91" y="152"/>
                    <a:pt x="88" y="155"/>
                    <a:pt x="88" y="157"/>
                  </a:cubicBezTo>
                  <a:cubicBezTo>
                    <a:pt x="87" y="158"/>
                    <a:pt x="88" y="160"/>
                    <a:pt x="89" y="162"/>
                  </a:cubicBezTo>
                  <a:cubicBezTo>
                    <a:pt x="90" y="162"/>
                    <a:pt x="90" y="162"/>
                    <a:pt x="90" y="162"/>
                  </a:cubicBezTo>
                  <a:cubicBezTo>
                    <a:pt x="91" y="163"/>
                    <a:pt x="91" y="166"/>
                    <a:pt x="90" y="167"/>
                  </a:cubicBezTo>
                  <a:cubicBezTo>
                    <a:pt x="88" y="169"/>
                    <a:pt x="88" y="169"/>
                    <a:pt x="88" y="169"/>
                  </a:cubicBezTo>
                  <a:cubicBezTo>
                    <a:pt x="87" y="170"/>
                    <a:pt x="86" y="170"/>
                    <a:pt x="85" y="170"/>
                  </a:cubicBezTo>
                  <a:cubicBezTo>
                    <a:pt x="84" y="170"/>
                    <a:pt x="83" y="170"/>
                    <a:pt x="82" y="169"/>
                  </a:cubicBezTo>
                  <a:cubicBezTo>
                    <a:pt x="82" y="169"/>
                    <a:pt x="82" y="169"/>
                    <a:pt x="82" y="169"/>
                  </a:cubicBezTo>
                  <a:cubicBezTo>
                    <a:pt x="81" y="168"/>
                    <a:pt x="79" y="168"/>
                    <a:pt x="78" y="168"/>
                  </a:cubicBezTo>
                  <a:cubicBezTo>
                    <a:pt x="76" y="168"/>
                    <a:pt x="75" y="168"/>
                    <a:pt x="75" y="168"/>
                  </a:cubicBezTo>
                  <a:cubicBezTo>
                    <a:pt x="73" y="169"/>
                    <a:pt x="72" y="171"/>
                    <a:pt x="72" y="173"/>
                  </a:cubicBezTo>
                  <a:cubicBezTo>
                    <a:pt x="72" y="173"/>
                    <a:pt x="72" y="173"/>
                    <a:pt x="72" y="173"/>
                  </a:cubicBezTo>
                  <a:cubicBezTo>
                    <a:pt x="72" y="175"/>
                    <a:pt x="71" y="177"/>
                    <a:pt x="68" y="177"/>
                  </a:cubicBezTo>
                  <a:cubicBezTo>
                    <a:pt x="66" y="177"/>
                    <a:pt x="66" y="177"/>
                    <a:pt x="66" y="177"/>
                  </a:cubicBezTo>
                  <a:cubicBezTo>
                    <a:pt x="64" y="177"/>
                    <a:pt x="62" y="175"/>
                    <a:pt x="62" y="173"/>
                  </a:cubicBezTo>
                  <a:cubicBezTo>
                    <a:pt x="62" y="173"/>
                    <a:pt x="62" y="173"/>
                    <a:pt x="62" y="173"/>
                  </a:cubicBezTo>
                  <a:cubicBezTo>
                    <a:pt x="62" y="171"/>
                    <a:pt x="58" y="168"/>
                    <a:pt x="57" y="167"/>
                  </a:cubicBezTo>
                  <a:cubicBezTo>
                    <a:pt x="57" y="167"/>
                    <a:pt x="57" y="167"/>
                    <a:pt x="56" y="167"/>
                  </a:cubicBezTo>
                  <a:cubicBezTo>
                    <a:pt x="55" y="167"/>
                    <a:pt x="53" y="168"/>
                    <a:pt x="52" y="169"/>
                  </a:cubicBezTo>
                  <a:cubicBezTo>
                    <a:pt x="52" y="169"/>
                    <a:pt x="52" y="169"/>
                    <a:pt x="52" y="169"/>
                  </a:cubicBezTo>
                  <a:cubicBezTo>
                    <a:pt x="51" y="170"/>
                    <a:pt x="50" y="170"/>
                    <a:pt x="49" y="170"/>
                  </a:cubicBezTo>
                  <a:cubicBezTo>
                    <a:pt x="48" y="170"/>
                    <a:pt x="47" y="170"/>
                    <a:pt x="46" y="169"/>
                  </a:cubicBezTo>
                  <a:cubicBezTo>
                    <a:pt x="45" y="167"/>
                    <a:pt x="45" y="167"/>
                    <a:pt x="45" y="167"/>
                  </a:cubicBezTo>
                  <a:cubicBezTo>
                    <a:pt x="43" y="166"/>
                    <a:pt x="43" y="163"/>
                    <a:pt x="45" y="162"/>
                  </a:cubicBezTo>
                  <a:cubicBezTo>
                    <a:pt x="45" y="162"/>
                    <a:pt x="45" y="162"/>
                    <a:pt x="45" y="162"/>
                  </a:cubicBezTo>
                  <a:cubicBezTo>
                    <a:pt x="46" y="160"/>
                    <a:pt x="46" y="156"/>
                    <a:pt x="46" y="154"/>
                  </a:cubicBezTo>
                  <a:cubicBezTo>
                    <a:pt x="45" y="153"/>
                    <a:pt x="43" y="152"/>
                    <a:pt x="41" y="152"/>
                  </a:cubicBezTo>
                  <a:cubicBezTo>
                    <a:pt x="41" y="152"/>
                    <a:pt x="41" y="152"/>
                    <a:pt x="41" y="152"/>
                  </a:cubicBezTo>
                  <a:cubicBezTo>
                    <a:pt x="38" y="152"/>
                    <a:pt x="37" y="150"/>
                    <a:pt x="37" y="148"/>
                  </a:cubicBezTo>
                  <a:cubicBezTo>
                    <a:pt x="37" y="145"/>
                    <a:pt x="37" y="145"/>
                    <a:pt x="37" y="145"/>
                  </a:cubicBezTo>
                  <a:cubicBezTo>
                    <a:pt x="37" y="143"/>
                    <a:pt x="38" y="141"/>
                    <a:pt x="41" y="141"/>
                  </a:cubicBezTo>
                  <a:cubicBezTo>
                    <a:pt x="41" y="141"/>
                    <a:pt x="41" y="141"/>
                    <a:pt x="41" y="141"/>
                  </a:cubicBezTo>
                  <a:cubicBezTo>
                    <a:pt x="43" y="141"/>
                    <a:pt x="46" y="138"/>
                    <a:pt x="46" y="137"/>
                  </a:cubicBezTo>
                  <a:cubicBezTo>
                    <a:pt x="47" y="136"/>
                    <a:pt x="46" y="133"/>
                    <a:pt x="45" y="132"/>
                  </a:cubicBezTo>
                  <a:cubicBezTo>
                    <a:pt x="45" y="132"/>
                    <a:pt x="45" y="132"/>
                    <a:pt x="45" y="132"/>
                  </a:cubicBezTo>
                  <a:cubicBezTo>
                    <a:pt x="43" y="130"/>
                    <a:pt x="43" y="128"/>
                    <a:pt x="45" y="126"/>
                  </a:cubicBezTo>
                  <a:cubicBezTo>
                    <a:pt x="46" y="124"/>
                    <a:pt x="46" y="124"/>
                    <a:pt x="46" y="124"/>
                  </a:cubicBezTo>
                  <a:cubicBezTo>
                    <a:pt x="47" y="123"/>
                    <a:pt x="48" y="123"/>
                    <a:pt x="49" y="123"/>
                  </a:cubicBezTo>
                  <a:cubicBezTo>
                    <a:pt x="50" y="123"/>
                    <a:pt x="51" y="123"/>
                    <a:pt x="52" y="124"/>
                  </a:cubicBezTo>
                  <a:cubicBezTo>
                    <a:pt x="52" y="124"/>
                    <a:pt x="52" y="124"/>
                    <a:pt x="52" y="124"/>
                  </a:cubicBezTo>
                  <a:cubicBezTo>
                    <a:pt x="53" y="125"/>
                    <a:pt x="55" y="126"/>
                    <a:pt x="57" y="126"/>
                  </a:cubicBezTo>
                  <a:moveTo>
                    <a:pt x="109" y="99"/>
                  </a:moveTo>
                  <a:cubicBezTo>
                    <a:pt x="109" y="99"/>
                    <a:pt x="110" y="99"/>
                    <a:pt x="111" y="99"/>
                  </a:cubicBezTo>
                  <a:cubicBezTo>
                    <a:pt x="112" y="98"/>
                    <a:pt x="113" y="96"/>
                    <a:pt x="113" y="95"/>
                  </a:cubicBezTo>
                  <a:cubicBezTo>
                    <a:pt x="113" y="93"/>
                    <a:pt x="114" y="91"/>
                    <a:pt x="117" y="91"/>
                  </a:cubicBezTo>
                  <a:cubicBezTo>
                    <a:pt x="117" y="91"/>
                    <a:pt x="117" y="91"/>
                    <a:pt x="117" y="91"/>
                  </a:cubicBezTo>
                  <a:cubicBezTo>
                    <a:pt x="120" y="91"/>
                    <a:pt x="121" y="93"/>
                    <a:pt x="121" y="95"/>
                  </a:cubicBezTo>
                  <a:cubicBezTo>
                    <a:pt x="121" y="96"/>
                    <a:pt x="124" y="99"/>
                    <a:pt x="125" y="99"/>
                  </a:cubicBezTo>
                  <a:cubicBezTo>
                    <a:pt x="125" y="99"/>
                    <a:pt x="126" y="99"/>
                    <a:pt x="126" y="99"/>
                  </a:cubicBezTo>
                  <a:cubicBezTo>
                    <a:pt x="127" y="99"/>
                    <a:pt x="128" y="99"/>
                    <a:pt x="129" y="98"/>
                  </a:cubicBezTo>
                  <a:cubicBezTo>
                    <a:pt x="130" y="97"/>
                    <a:pt x="131" y="97"/>
                    <a:pt x="131" y="97"/>
                  </a:cubicBezTo>
                  <a:cubicBezTo>
                    <a:pt x="132" y="97"/>
                    <a:pt x="134" y="97"/>
                    <a:pt x="134" y="98"/>
                  </a:cubicBezTo>
                  <a:cubicBezTo>
                    <a:pt x="135" y="99"/>
                    <a:pt x="135" y="99"/>
                    <a:pt x="135" y="99"/>
                  </a:cubicBezTo>
                  <a:cubicBezTo>
                    <a:pt x="136" y="100"/>
                    <a:pt x="137" y="103"/>
                    <a:pt x="135" y="104"/>
                  </a:cubicBezTo>
                  <a:cubicBezTo>
                    <a:pt x="134" y="105"/>
                    <a:pt x="134" y="109"/>
                    <a:pt x="135" y="110"/>
                  </a:cubicBezTo>
                  <a:cubicBezTo>
                    <a:pt x="135" y="111"/>
                    <a:pt x="137" y="112"/>
                    <a:pt x="139" y="112"/>
                  </a:cubicBezTo>
                  <a:cubicBezTo>
                    <a:pt x="140" y="112"/>
                    <a:pt x="142" y="114"/>
                    <a:pt x="142" y="116"/>
                  </a:cubicBezTo>
                  <a:cubicBezTo>
                    <a:pt x="142" y="116"/>
                    <a:pt x="142" y="116"/>
                    <a:pt x="142" y="116"/>
                  </a:cubicBezTo>
                  <a:cubicBezTo>
                    <a:pt x="142" y="119"/>
                    <a:pt x="140" y="121"/>
                    <a:pt x="139" y="121"/>
                  </a:cubicBezTo>
                  <a:cubicBezTo>
                    <a:pt x="137" y="121"/>
                    <a:pt x="134" y="123"/>
                    <a:pt x="134" y="124"/>
                  </a:cubicBezTo>
                  <a:cubicBezTo>
                    <a:pt x="133" y="125"/>
                    <a:pt x="134" y="127"/>
                    <a:pt x="135" y="128"/>
                  </a:cubicBezTo>
                  <a:cubicBezTo>
                    <a:pt x="137" y="130"/>
                    <a:pt x="136" y="132"/>
                    <a:pt x="135" y="134"/>
                  </a:cubicBezTo>
                  <a:cubicBezTo>
                    <a:pt x="134" y="134"/>
                    <a:pt x="134" y="134"/>
                    <a:pt x="134" y="134"/>
                  </a:cubicBezTo>
                  <a:cubicBezTo>
                    <a:pt x="134" y="135"/>
                    <a:pt x="132" y="135"/>
                    <a:pt x="131" y="135"/>
                  </a:cubicBezTo>
                  <a:cubicBezTo>
                    <a:pt x="131" y="135"/>
                    <a:pt x="130" y="135"/>
                    <a:pt x="129" y="135"/>
                  </a:cubicBezTo>
                  <a:cubicBezTo>
                    <a:pt x="128" y="134"/>
                    <a:pt x="127" y="134"/>
                    <a:pt x="126" y="134"/>
                  </a:cubicBezTo>
                  <a:cubicBezTo>
                    <a:pt x="125" y="134"/>
                    <a:pt x="124" y="134"/>
                    <a:pt x="123" y="134"/>
                  </a:cubicBezTo>
                  <a:cubicBezTo>
                    <a:pt x="122" y="134"/>
                    <a:pt x="121" y="136"/>
                    <a:pt x="121" y="138"/>
                  </a:cubicBezTo>
                  <a:cubicBezTo>
                    <a:pt x="121" y="140"/>
                    <a:pt x="120" y="141"/>
                    <a:pt x="117" y="141"/>
                  </a:cubicBezTo>
                  <a:cubicBezTo>
                    <a:pt x="117" y="141"/>
                    <a:pt x="117" y="141"/>
                    <a:pt x="117" y="141"/>
                  </a:cubicBezTo>
                  <a:cubicBezTo>
                    <a:pt x="114" y="141"/>
                    <a:pt x="113" y="140"/>
                    <a:pt x="113" y="138"/>
                  </a:cubicBezTo>
                  <a:cubicBezTo>
                    <a:pt x="113" y="136"/>
                    <a:pt x="110" y="134"/>
                    <a:pt x="109" y="133"/>
                  </a:cubicBezTo>
                  <a:cubicBezTo>
                    <a:pt x="109" y="133"/>
                    <a:pt x="109" y="133"/>
                    <a:pt x="108" y="133"/>
                  </a:cubicBezTo>
                  <a:cubicBezTo>
                    <a:pt x="107" y="133"/>
                    <a:pt x="106" y="134"/>
                    <a:pt x="105" y="135"/>
                  </a:cubicBezTo>
                  <a:cubicBezTo>
                    <a:pt x="104" y="135"/>
                    <a:pt x="103" y="135"/>
                    <a:pt x="103" y="135"/>
                  </a:cubicBezTo>
                  <a:cubicBezTo>
                    <a:pt x="102" y="135"/>
                    <a:pt x="100" y="135"/>
                    <a:pt x="100" y="134"/>
                  </a:cubicBezTo>
                  <a:cubicBezTo>
                    <a:pt x="99" y="134"/>
                    <a:pt x="99" y="134"/>
                    <a:pt x="99" y="134"/>
                  </a:cubicBezTo>
                  <a:cubicBezTo>
                    <a:pt x="98" y="132"/>
                    <a:pt x="97" y="130"/>
                    <a:pt x="99" y="128"/>
                  </a:cubicBezTo>
                  <a:cubicBezTo>
                    <a:pt x="100" y="127"/>
                    <a:pt x="100" y="123"/>
                    <a:pt x="99" y="122"/>
                  </a:cubicBezTo>
                  <a:cubicBezTo>
                    <a:pt x="99" y="121"/>
                    <a:pt x="97" y="121"/>
                    <a:pt x="95" y="121"/>
                  </a:cubicBezTo>
                  <a:cubicBezTo>
                    <a:pt x="94" y="121"/>
                    <a:pt x="92" y="119"/>
                    <a:pt x="92" y="116"/>
                  </a:cubicBezTo>
                  <a:cubicBezTo>
                    <a:pt x="92" y="116"/>
                    <a:pt x="92" y="116"/>
                    <a:pt x="92" y="116"/>
                  </a:cubicBezTo>
                  <a:cubicBezTo>
                    <a:pt x="92" y="114"/>
                    <a:pt x="94" y="112"/>
                    <a:pt x="95" y="112"/>
                  </a:cubicBezTo>
                  <a:cubicBezTo>
                    <a:pt x="97" y="112"/>
                    <a:pt x="100" y="109"/>
                    <a:pt x="100" y="108"/>
                  </a:cubicBezTo>
                  <a:cubicBezTo>
                    <a:pt x="101" y="107"/>
                    <a:pt x="100" y="105"/>
                    <a:pt x="99" y="104"/>
                  </a:cubicBezTo>
                  <a:cubicBezTo>
                    <a:pt x="97" y="103"/>
                    <a:pt x="98" y="100"/>
                    <a:pt x="99" y="99"/>
                  </a:cubicBezTo>
                  <a:cubicBezTo>
                    <a:pt x="100" y="98"/>
                    <a:pt x="100" y="98"/>
                    <a:pt x="100" y="98"/>
                  </a:cubicBezTo>
                  <a:cubicBezTo>
                    <a:pt x="100" y="97"/>
                    <a:pt x="102" y="97"/>
                    <a:pt x="103" y="97"/>
                  </a:cubicBezTo>
                  <a:cubicBezTo>
                    <a:pt x="103" y="97"/>
                    <a:pt x="104" y="97"/>
                    <a:pt x="105" y="98"/>
                  </a:cubicBezTo>
                  <a:cubicBezTo>
                    <a:pt x="106" y="99"/>
                    <a:pt x="107" y="99"/>
                    <a:pt x="109" y="99"/>
                  </a:cubicBezTo>
                  <a:moveTo>
                    <a:pt x="0" y="0"/>
                  </a:moveTo>
                  <a:cubicBezTo>
                    <a:pt x="0" y="315"/>
                    <a:pt x="0" y="315"/>
                    <a:pt x="0" y="315"/>
                  </a:cubicBezTo>
                  <a:cubicBezTo>
                    <a:pt x="0" y="315"/>
                    <a:pt x="0" y="315"/>
                    <a:pt x="0" y="315"/>
                  </a:cubicBezTo>
                  <a:cubicBezTo>
                    <a:pt x="272" y="156"/>
                    <a:pt x="272" y="156"/>
                    <a:pt x="272" y="156"/>
                  </a:cubicBezTo>
                  <a:cubicBezTo>
                    <a:pt x="272" y="156"/>
                    <a:pt x="271" y="156"/>
                    <a:pt x="271" y="155"/>
                  </a:cubicBezTo>
                  <a:cubicBezTo>
                    <a:pt x="217" y="62"/>
                    <a:pt x="116" y="0"/>
                    <a:pt x="0" y="0"/>
                  </a:cubicBezTo>
                </a:path>
              </a:pathLst>
            </a:custGeom>
            <a:solidFill>
              <a:srgbClr val="DEDE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27" name="Freeform 622"/>
            <p:cNvSpPr>
              <a:spLocks noEditPoints="1"/>
            </p:cNvSpPr>
            <p:nvPr/>
          </p:nvSpPr>
          <p:spPr bwMode="auto">
            <a:xfrm>
              <a:off x="5613400" y="3382962"/>
              <a:ext cx="760413" cy="768350"/>
            </a:xfrm>
            <a:custGeom>
              <a:avLst/>
              <a:gdLst>
                <a:gd name="T0" fmla="*/ 235 w 315"/>
                <a:gd name="T1" fmla="*/ 204 h 318"/>
                <a:gd name="T2" fmla="*/ 209 w 315"/>
                <a:gd name="T3" fmla="*/ 191 h 318"/>
                <a:gd name="T4" fmla="*/ 233 w 315"/>
                <a:gd name="T5" fmla="*/ 161 h 318"/>
                <a:gd name="T6" fmla="*/ 235 w 315"/>
                <a:gd name="T7" fmla="*/ 161 h 318"/>
                <a:gd name="T8" fmla="*/ 263 w 315"/>
                <a:gd name="T9" fmla="*/ 182 h 318"/>
                <a:gd name="T10" fmla="*/ 253 w 315"/>
                <a:gd name="T11" fmla="*/ 199 h 318"/>
                <a:gd name="T12" fmla="*/ 260 w 315"/>
                <a:gd name="T13" fmla="*/ 205 h 318"/>
                <a:gd name="T14" fmla="*/ 247 w 315"/>
                <a:gd name="T15" fmla="*/ 202 h 318"/>
                <a:gd name="T16" fmla="*/ 235 w 315"/>
                <a:gd name="T17" fmla="*/ 204 h 318"/>
                <a:gd name="T18" fmla="*/ 147 w 315"/>
                <a:gd name="T19" fmla="*/ 193 h 318"/>
                <a:gd name="T20" fmla="*/ 157 w 315"/>
                <a:gd name="T21" fmla="*/ 183 h 318"/>
                <a:gd name="T22" fmla="*/ 142 w 315"/>
                <a:gd name="T23" fmla="*/ 158 h 318"/>
                <a:gd name="T24" fmla="*/ 185 w 315"/>
                <a:gd name="T25" fmla="*/ 125 h 318"/>
                <a:gd name="T26" fmla="*/ 228 w 315"/>
                <a:gd name="T27" fmla="*/ 158 h 318"/>
                <a:gd name="T28" fmla="*/ 185 w 315"/>
                <a:gd name="T29" fmla="*/ 191 h 318"/>
                <a:gd name="T30" fmla="*/ 166 w 315"/>
                <a:gd name="T31" fmla="*/ 187 h 318"/>
                <a:gd name="T32" fmla="*/ 147 w 315"/>
                <a:gd name="T33" fmla="*/ 193 h 318"/>
                <a:gd name="T34" fmla="*/ 272 w 315"/>
                <a:gd name="T35" fmla="*/ 0 h 318"/>
                <a:gd name="T36" fmla="*/ 0 w 315"/>
                <a:gd name="T37" fmla="*/ 159 h 318"/>
                <a:gd name="T38" fmla="*/ 271 w 315"/>
                <a:gd name="T39" fmla="*/ 318 h 318"/>
                <a:gd name="T40" fmla="*/ 315 w 315"/>
                <a:gd name="T41" fmla="*/ 159 h 318"/>
                <a:gd name="T42" fmla="*/ 272 w 315"/>
                <a:gd name="T43"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15" h="318">
                  <a:moveTo>
                    <a:pt x="235" y="204"/>
                  </a:moveTo>
                  <a:cubicBezTo>
                    <a:pt x="223" y="204"/>
                    <a:pt x="213" y="199"/>
                    <a:pt x="209" y="191"/>
                  </a:cubicBezTo>
                  <a:cubicBezTo>
                    <a:pt x="222" y="185"/>
                    <a:pt x="232" y="174"/>
                    <a:pt x="233" y="161"/>
                  </a:cubicBezTo>
                  <a:cubicBezTo>
                    <a:pt x="234" y="161"/>
                    <a:pt x="234" y="161"/>
                    <a:pt x="235" y="161"/>
                  </a:cubicBezTo>
                  <a:cubicBezTo>
                    <a:pt x="250" y="161"/>
                    <a:pt x="263" y="170"/>
                    <a:pt x="263" y="182"/>
                  </a:cubicBezTo>
                  <a:cubicBezTo>
                    <a:pt x="263" y="189"/>
                    <a:pt x="259" y="195"/>
                    <a:pt x="253" y="199"/>
                  </a:cubicBezTo>
                  <a:cubicBezTo>
                    <a:pt x="256" y="204"/>
                    <a:pt x="260" y="205"/>
                    <a:pt x="260" y="205"/>
                  </a:cubicBezTo>
                  <a:cubicBezTo>
                    <a:pt x="255" y="204"/>
                    <a:pt x="251" y="203"/>
                    <a:pt x="247" y="202"/>
                  </a:cubicBezTo>
                  <a:cubicBezTo>
                    <a:pt x="243" y="203"/>
                    <a:pt x="239" y="204"/>
                    <a:pt x="235" y="204"/>
                  </a:cubicBezTo>
                  <a:moveTo>
                    <a:pt x="147" y="193"/>
                  </a:moveTo>
                  <a:cubicBezTo>
                    <a:pt x="147" y="193"/>
                    <a:pt x="152" y="190"/>
                    <a:pt x="157" y="183"/>
                  </a:cubicBezTo>
                  <a:cubicBezTo>
                    <a:pt x="148" y="177"/>
                    <a:pt x="142" y="168"/>
                    <a:pt x="142" y="158"/>
                  </a:cubicBezTo>
                  <a:cubicBezTo>
                    <a:pt x="142" y="140"/>
                    <a:pt x="161" y="125"/>
                    <a:pt x="185" y="125"/>
                  </a:cubicBezTo>
                  <a:cubicBezTo>
                    <a:pt x="209" y="125"/>
                    <a:pt x="228" y="140"/>
                    <a:pt x="228" y="158"/>
                  </a:cubicBezTo>
                  <a:cubicBezTo>
                    <a:pt x="228" y="176"/>
                    <a:pt x="209" y="191"/>
                    <a:pt x="185" y="191"/>
                  </a:cubicBezTo>
                  <a:cubicBezTo>
                    <a:pt x="178" y="191"/>
                    <a:pt x="172" y="189"/>
                    <a:pt x="166" y="187"/>
                  </a:cubicBezTo>
                  <a:cubicBezTo>
                    <a:pt x="161" y="189"/>
                    <a:pt x="155" y="191"/>
                    <a:pt x="147" y="193"/>
                  </a:cubicBezTo>
                  <a:moveTo>
                    <a:pt x="272" y="0"/>
                  </a:moveTo>
                  <a:cubicBezTo>
                    <a:pt x="0" y="159"/>
                    <a:pt x="0" y="159"/>
                    <a:pt x="0" y="159"/>
                  </a:cubicBezTo>
                  <a:cubicBezTo>
                    <a:pt x="271" y="318"/>
                    <a:pt x="271" y="318"/>
                    <a:pt x="271" y="318"/>
                  </a:cubicBezTo>
                  <a:cubicBezTo>
                    <a:pt x="299" y="272"/>
                    <a:pt x="315" y="217"/>
                    <a:pt x="315" y="159"/>
                  </a:cubicBezTo>
                  <a:cubicBezTo>
                    <a:pt x="315" y="101"/>
                    <a:pt x="299" y="46"/>
                    <a:pt x="272" y="0"/>
                  </a:cubicBezTo>
                </a:path>
              </a:pathLst>
            </a:custGeom>
            <a:solidFill>
              <a:srgbClr val="C2C1B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28" name="Freeform 623"/>
            <p:cNvSpPr>
              <a:spLocks noEditPoints="1"/>
            </p:cNvSpPr>
            <p:nvPr/>
          </p:nvSpPr>
          <p:spPr bwMode="auto">
            <a:xfrm>
              <a:off x="4852988" y="3379787"/>
              <a:ext cx="760413" cy="771525"/>
            </a:xfrm>
            <a:custGeom>
              <a:avLst/>
              <a:gdLst>
                <a:gd name="T0" fmla="*/ 92 w 315"/>
                <a:gd name="T1" fmla="*/ 157 h 319"/>
                <a:gd name="T2" fmla="*/ 91 w 315"/>
                <a:gd name="T3" fmla="*/ 156 h 319"/>
                <a:gd name="T4" fmla="*/ 89 w 315"/>
                <a:gd name="T5" fmla="*/ 143 h 319"/>
                <a:gd name="T6" fmla="*/ 91 w 315"/>
                <a:gd name="T7" fmla="*/ 141 h 319"/>
                <a:gd name="T8" fmla="*/ 108 w 315"/>
                <a:gd name="T9" fmla="*/ 110 h 319"/>
                <a:gd name="T10" fmla="*/ 110 w 315"/>
                <a:gd name="T11" fmla="*/ 110 h 319"/>
                <a:gd name="T12" fmla="*/ 111 w 315"/>
                <a:gd name="T13" fmla="*/ 110 h 319"/>
                <a:gd name="T14" fmla="*/ 114 w 315"/>
                <a:gd name="T15" fmla="*/ 110 h 319"/>
                <a:gd name="T16" fmla="*/ 126 w 315"/>
                <a:gd name="T17" fmla="*/ 113 h 319"/>
                <a:gd name="T18" fmla="*/ 137 w 315"/>
                <a:gd name="T19" fmla="*/ 126 h 319"/>
                <a:gd name="T20" fmla="*/ 135 w 315"/>
                <a:gd name="T21" fmla="*/ 126 h 319"/>
                <a:gd name="T22" fmla="*/ 136 w 315"/>
                <a:gd name="T23" fmla="*/ 141 h 319"/>
                <a:gd name="T24" fmla="*/ 139 w 315"/>
                <a:gd name="T25" fmla="*/ 143 h 319"/>
                <a:gd name="T26" fmla="*/ 136 w 315"/>
                <a:gd name="T27" fmla="*/ 156 h 319"/>
                <a:gd name="T28" fmla="*/ 135 w 315"/>
                <a:gd name="T29" fmla="*/ 157 h 319"/>
                <a:gd name="T30" fmla="*/ 134 w 315"/>
                <a:gd name="T31" fmla="*/ 156 h 319"/>
                <a:gd name="T32" fmla="*/ 132 w 315"/>
                <a:gd name="T33" fmla="*/ 163 h 319"/>
                <a:gd name="T34" fmla="*/ 130 w 315"/>
                <a:gd name="T35" fmla="*/ 169 h 319"/>
                <a:gd name="T36" fmla="*/ 157 w 315"/>
                <a:gd name="T37" fmla="*/ 181 h 319"/>
                <a:gd name="T38" fmla="*/ 166 w 315"/>
                <a:gd name="T39" fmla="*/ 203 h 319"/>
                <a:gd name="T40" fmla="*/ 114 w 315"/>
                <a:gd name="T41" fmla="*/ 203 h 319"/>
                <a:gd name="T42" fmla="*/ 61 w 315"/>
                <a:gd name="T43" fmla="*/ 203 h 319"/>
                <a:gd name="T44" fmla="*/ 71 w 315"/>
                <a:gd name="T45" fmla="*/ 181 h 319"/>
                <a:gd name="T46" fmla="*/ 98 w 315"/>
                <a:gd name="T47" fmla="*/ 169 h 319"/>
                <a:gd name="T48" fmla="*/ 95 w 315"/>
                <a:gd name="T49" fmla="*/ 163 h 319"/>
                <a:gd name="T50" fmla="*/ 94 w 315"/>
                <a:gd name="T51" fmla="*/ 156 h 319"/>
                <a:gd name="T52" fmla="*/ 92 w 315"/>
                <a:gd name="T53" fmla="*/ 157 h 319"/>
                <a:gd name="T54" fmla="*/ 43 w 315"/>
                <a:gd name="T55" fmla="*/ 0 h 319"/>
                <a:gd name="T56" fmla="*/ 0 w 315"/>
                <a:gd name="T57" fmla="*/ 160 h 319"/>
                <a:gd name="T58" fmla="*/ 43 w 315"/>
                <a:gd name="T59" fmla="*/ 319 h 319"/>
                <a:gd name="T60" fmla="*/ 315 w 315"/>
                <a:gd name="T61" fmla="*/ 160 h 319"/>
                <a:gd name="T62" fmla="*/ 315 w 315"/>
                <a:gd name="T63" fmla="*/ 160 h 319"/>
                <a:gd name="T64" fmla="*/ 43 w 315"/>
                <a:gd name="T65" fmla="*/ 0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15" h="319">
                  <a:moveTo>
                    <a:pt x="92" y="157"/>
                  </a:moveTo>
                  <a:cubicBezTo>
                    <a:pt x="92" y="157"/>
                    <a:pt x="92" y="157"/>
                    <a:pt x="91" y="156"/>
                  </a:cubicBezTo>
                  <a:cubicBezTo>
                    <a:pt x="90" y="153"/>
                    <a:pt x="89" y="146"/>
                    <a:pt x="89" y="143"/>
                  </a:cubicBezTo>
                  <a:cubicBezTo>
                    <a:pt x="89" y="141"/>
                    <a:pt x="91" y="141"/>
                    <a:pt x="91" y="141"/>
                  </a:cubicBezTo>
                  <a:cubicBezTo>
                    <a:pt x="91" y="141"/>
                    <a:pt x="84" y="110"/>
                    <a:pt x="108" y="110"/>
                  </a:cubicBezTo>
                  <a:cubicBezTo>
                    <a:pt x="108" y="110"/>
                    <a:pt x="109" y="110"/>
                    <a:pt x="110" y="110"/>
                  </a:cubicBezTo>
                  <a:cubicBezTo>
                    <a:pt x="111" y="110"/>
                    <a:pt x="111" y="110"/>
                    <a:pt x="111" y="110"/>
                  </a:cubicBezTo>
                  <a:cubicBezTo>
                    <a:pt x="112" y="110"/>
                    <a:pt x="113" y="110"/>
                    <a:pt x="114" y="110"/>
                  </a:cubicBezTo>
                  <a:cubicBezTo>
                    <a:pt x="119" y="110"/>
                    <a:pt x="123" y="111"/>
                    <a:pt x="126" y="113"/>
                  </a:cubicBezTo>
                  <a:cubicBezTo>
                    <a:pt x="135" y="116"/>
                    <a:pt x="134" y="121"/>
                    <a:pt x="137" y="126"/>
                  </a:cubicBezTo>
                  <a:cubicBezTo>
                    <a:pt x="137" y="126"/>
                    <a:pt x="136" y="126"/>
                    <a:pt x="135" y="126"/>
                  </a:cubicBezTo>
                  <a:cubicBezTo>
                    <a:pt x="137" y="133"/>
                    <a:pt x="136" y="141"/>
                    <a:pt x="136" y="141"/>
                  </a:cubicBezTo>
                  <a:cubicBezTo>
                    <a:pt x="136" y="141"/>
                    <a:pt x="139" y="141"/>
                    <a:pt x="139" y="143"/>
                  </a:cubicBezTo>
                  <a:cubicBezTo>
                    <a:pt x="139" y="146"/>
                    <a:pt x="137" y="153"/>
                    <a:pt x="136" y="156"/>
                  </a:cubicBezTo>
                  <a:cubicBezTo>
                    <a:pt x="136" y="157"/>
                    <a:pt x="136" y="157"/>
                    <a:pt x="135" y="157"/>
                  </a:cubicBezTo>
                  <a:cubicBezTo>
                    <a:pt x="134" y="157"/>
                    <a:pt x="134" y="156"/>
                    <a:pt x="134" y="156"/>
                  </a:cubicBezTo>
                  <a:cubicBezTo>
                    <a:pt x="134" y="156"/>
                    <a:pt x="133" y="159"/>
                    <a:pt x="132" y="163"/>
                  </a:cubicBezTo>
                  <a:cubicBezTo>
                    <a:pt x="131" y="166"/>
                    <a:pt x="130" y="169"/>
                    <a:pt x="130" y="169"/>
                  </a:cubicBezTo>
                  <a:cubicBezTo>
                    <a:pt x="132" y="178"/>
                    <a:pt x="145" y="178"/>
                    <a:pt x="157" y="181"/>
                  </a:cubicBezTo>
                  <a:cubicBezTo>
                    <a:pt x="168" y="185"/>
                    <a:pt x="166" y="203"/>
                    <a:pt x="166" y="203"/>
                  </a:cubicBezTo>
                  <a:cubicBezTo>
                    <a:pt x="114" y="203"/>
                    <a:pt x="114" y="203"/>
                    <a:pt x="114" y="203"/>
                  </a:cubicBezTo>
                  <a:cubicBezTo>
                    <a:pt x="61" y="203"/>
                    <a:pt x="61" y="203"/>
                    <a:pt x="61" y="203"/>
                  </a:cubicBezTo>
                  <a:cubicBezTo>
                    <a:pt x="61" y="203"/>
                    <a:pt x="59" y="185"/>
                    <a:pt x="71" y="181"/>
                  </a:cubicBezTo>
                  <a:cubicBezTo>
                    <a:pt x="82" y="178"/>
                    <a:pt x="95" y="178"/>
                    <a:pt x="98" y="169"/>
                  </a:cubicBezTo>
                  <a:cubicBezTo>
                    <a:pt x="98" y="169"/>
                    <a:pt x="96" y="166"/>
                    <a:pt x="95" y="163"/>
                  </a:cubicBezTo>
                  <a:cubicBezTo>
                    <a:pt x="94" y="159"/>
                    <a:pt x="94" y="156"/>
                    <a:pt x="94" y="156"/>
                  </a:cubicBezTo>
                  <a:cubicBezTo>
                    <a:pt x="94" y="156"/>
                    <a:pt x="93" y="157"/>
                    <a:pt x="92" y="157"/>
                  </a:cubicBezTo>
                  <a:moveTo>
                    <a:pt x="43" y="0"/>
                  </a:moveTo>
                  <a:cubicBezTo>
                    <a:pt x="16" y="47"/>
                    <a:pt x="0" y="102"/>
                    <a:pt x="0" y="160"/>
                  </a:cubicBezTo>
                  <a:cubicBezTo>
                    <a:pt x="0" y="218"/>
                    <a:pt x="16" y="272"/>
                    <a:pt x="43" y="319"/>
                  </a:cubicBezTo>
                  <a:cubicBezTo>
                    <a:pt x="315" y="160"/>
                    <a:pt x="315" y="160"/>
                    <a:pt x="315" y="160"/>
                  </a:cubicBezTo>
                  <a:cubicBezTo>
                    <a:pt x="315" y="160"/>
                    <a:pt x="315" y="160"/>
                    <a:pt x="315" y="160"/>
                  </a:cubicBezTo>
                  <a:cubicBezTo>
                    <a:pt x="43" y="0"/>
                    <a:pt x="43" y="0"/>
                    <a:pt x="43" y="0"/>
                  </a:cubicBezTo>
                </a:path>
              </a:pathLst>
            </a:custGeom>
            <a:solidFill>
              <a:srgbClr val="DEDE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38" name="Rectangle 624"/>
            <p:cNvSpPr>
              <a:spLocks noChangeArrowheads="1"/>
            </p:cNvSpPr>
            <p:nvPr/>
          </p:nvSpPr>
          <p:spPr bwMode="auto">
            <a:xfrm>
              <a:off x="5613400" y="3767137"/>
              <a:ext cx="1588" cy="1588"/>
            </a:xfrm>
            <a:prstGeom prst="rect">
              <a:avLst/>
            </a:prstGeom>
            <a:solidFill>
              <a:srgbClr val="C2C1B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39" name="Freeform 625"/>
            <p:cNvSpPr/>
            <p:nvPr/>
          </p:nvSpPr>
          <p:spPr bwMode="auto">
            <a:xfrm>
              <a:off x="5613400" y="3767137"/>
              <a:ext cx="0" cy="0"/>
            </a:xfrm>
            <a:custGeom>
              <a:avLst/>
              <a:gdLst/>
              <a:ahLst/>
              <a:cxnLst>
                <a:cxn ang="0">
                  <a:pos x="0" y="0"/>
                </a:cxn>
                <a:cxn ang="0">
                  <a:pos x="0" y="0"/>
                </a:cxn>
                <a:cxn ang="0">
                  <a:pos x="0" y="0"/>
                </a:cxn>
                <a:cxn ang="0">
                  <a:pos x="0" y="0"/>
                </a:cxn>
              </a:cxnLst>
              <a:rect l="0" t="0" r="r" b="b"/>
              <a:pathLst>
                <a:path>
                  <a:moveTo>
                    <a:pt x="0" y="0"/>
                  </a:moveTo>
                  <a:lnTo>
                    <a:pt x="0" y="0"/>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48" name="Freeform 626"/>
            <p:cNvSpPr>
              <a:spLocks noEditPoints="1"/>
            </p:cNvSpPr>
            <p:nvPr/>
          </p:nvSpPr>
          <p:spPr bwMode="auto">
            <a:xfrm>
              <a:off x="4956175" y="3767137"/>
              <a:ext cx="657225" cy="758825"/>
            </a:xfrm>
            <a:custGeom>
              <a:avLst/>
              <a:gdLst>
                <a:gd name="T0" fmla="*/ 195 w 272"/>
                <a:gd name="T1" fmla="*/ 126 h 314"/>
                <a:gd name="T2" fmla="*/ 178 w 272"/>
                <a:gd name="T3" fmla="*/ 133 h 314"/>
                <a:gd name="T4" fmla="*/ 178 w 272"/>
                <a:gd name="T5" fmla="*/ 168 h 314"/>
                <a:gd name="T6" fmla="*/ 195 w 272"/>
                <a:gd name="T7" fmla="*/ 175 h 314"/>
                <a:gd name="T8" fmla="*/ 212 w 272"/>
                <a:gd name="T9" fmla="*/ 168 h 314"/>
                <a:gd name="T10" fmla="*/ 212 w 272"/>
                <a:gd name="T11" fmla="*/ 133 h 314"/>
                <a:gd name="T12" fmla="*/ 195 w 272"/>
                <a:gd name="T13" fmla="*/ 126 h 314"/>
                <a:gd name="T14" fmla="*/ 140 w 272"/>
                <a:gd name="T15" fmla="*/ 213 h 314"/>
                <a:gd name="T16" fmla="*/ 134 w 272"/>
                <a:gd name="T17" fmla="*/ 211 h 314"/>
                <a:gd name="T18" fmla="*/ 134 w 272"/>
                <a:gd name="T19" fmla="*/ 200 h 314"/>
                <a:gd name="T20" fmla="*/ 159 w 272"/>
                <a:gd name="T21" fmla="*/ 176 h 314"/>
                <a:gd name="T22" fmla="*/ 164 w 272"/>
                <a:gd name="T23" fmla="*/ 182 h 314"/>
                <a:gd name="T24" fmla="*/ 169 w 272"/>
                <a:gd name="T25" fmla="*/ 187 h 314"/>
                <a:gd name="T26" fmla="*/ 145 w 272"/>
                <a:gd name="T27" fmla="*/ 211 h 314"/>
                <a:gd name="T28" fmla="*/ 140 w 272"/>
                <a:gd name="T29" fmla="*/ 213 h 314"/>
                <a:gd name="T30" fmla="*/ 195 w 272"/>
                <a:gd name="T31" fmla="*/ 187 h 314"/>
                <a:gd name="T32" fmla="*/ 169 w 272"/>
                <a:gd name="T33" fmla="*/ 177 h 314"/>
                <a:gd name="T34" fmla="*/ 169 w 272"/>
                <a:gd name="T35" fmla="*/ 125 h 314"/>
                <a:gd name="T36" fmla="*/ 195 w 272"/>
                <a:gd name="T37" fmla="*/ 114 h 314"/>
                <a:gd name="T38" fmla="*/ 221 w 272"/>
                <a:gd name="T39" fmla="*/ 125 h 314"/>
                <a:gd name="T40" fmla="*/ 221 w 272"/>
                <a:gd name="T41" fmla="*/ 177 h 314"/>
                <a:gd name="T42" fmla="*/ 195 w 272"/>
                <a:gd name="T43" fmla="*/ 187 h 314"/>
                <a:gd name="T44" fmla="*/ 272 w 272"/>
                <a:gd name="T45" fmla="*/ 0 h 314"/>
                <a:gd name="T46" fmla="*/ 0 w 272"/>
                <a:gd name="T47" fmla="*/ 159 h 314"/>
                <a:gd name="T48" fmla="*/ 272 w 272"/>
                <a:gd name="T49" fmla="*/ 314 h 314"/>
                <a:gd name="T50" fmla="*/ 272 w 272"/>
                <a:gd name="T51" fmla="*/ 314 h 314"/>
                <a:gd name="T52" fmla="*/ 272 w 272"/>
                <a:gd name="T53" fmla="*/ 0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2" h="314">
                  <a:moveTo>
                    <a:pt x="195" y="126"/>
                  </a:moveTo>
                  <a:cubicBezTo>
                    <a:pt x="189" y="126"/>
                    <a:pt x="182" y="129"/>
                    <a:pt x="178" y="133"/>
                  </a:cubicBezTo>
                  <a:cubicBezTo>
                    <a:pt x="168" y="143"/>
                    <a:pt x="168" y="158"/>
                    <a:pt x="178" y="168"/>
                  </a:cubicBezTo>
                  <a:cubicBezTo>
                    <a:pt x="182" y="173"/>
                    <a:pt x="189" y="175"/>
                    <a:pt x="195" y="175"/>
                  </a:cubicBezTo>
                  <a:cubicBezTo>
                    <a:pt x="201" y="175"/>
                    <a:pt x="207" y="173"/>
                    <a:pt x="212" y="168"/>
                  </a:cubicBezTo>
                  <a:cubicBezTo>
                    <a:pt x="222" y="158"/>
                    <a:pt x="222" y="143"/>
                    <a:pt x="212" y="133"/>
                  </a:cubicBezTo>
                  <a:cubicBezTo>
                    <a:pt x="207" y="129"/>
                    <a:pt x="201" y="126"/>
                    <a:pt x="195" y="126"/>
                  </a:cubicBezTo>
                  <a:moveTo>
                    <a:pt x="140" y="213"/>
                  </a:moveTo>
                  <a:cubicBezTo>
                    <a:pt x="138" y="213"/>
                    <a:pt x="136" y="212"/>
                    <a:pt x="134" y="211"/>
                  </a:cubicBezTo>
                  <a:cubicBezTo>
                    <a:pt x="131" y="208"/>
                    <a:pt x="131" y="203"/>
                    <a:pt x="134" y="200"/>
                  </a:cubicBezTo>
                  <a:cubicBezTo>
                    <a:pt x="159" y="176"/>
                    <a:pt x="159" y="176"/>
                    <a:pt x="159" y="176"/>
                  </a:cubicBezTo>
                  <a:cubicBezTo>
                    <a:pt x="160" y="178"/>
                    <a:pt x="162" y="180"/>
                    <a:pt x="164" y="182"/>
                  </a:cubicBezTo>
                  <a:cubicBezTo>
                    <a:pt x="165" y="184"/>
                    <a:pt x="167" y="185"/>
                    <a:pt x="169" y="187"/>
                  </a:cubicBezTo>
                  <a:cubicBezTo>
                    <a:pt x="145" y="211"/>
                    <a:pt x="145" y="211"/>
                    <a:pt x="145" y="211"/>
                  </a:cubicBezTo>
                  <a:cubicBezTo>
                    <a:pt x="144" y="212"/>
                    <a:pt x="142" y="213"/>
                    <a:pt x="140" y="213"/>
                  </a:cubicBezTo>
                  <a:moveTo>
                    <a:pt x="195" y="187"/>
                  </a:moveTo>
                  <a:cubicBezTo>
                    <a:pt x="185" y="187"/>
                    <a:pt x="176" y="184"/>
                    <a:pt x="169" y="177"/>
                  </a:cubicBezTo>
                  <a:cubicBezTo>
                    <a:pt x="155" y="162"/>
                    <a:pt x="155" y="139"/>
                    <a:pt x="169" y="125"/>
                  </a:cubicBezTo>
                  <a:cubicBezTo>
                    <a:pt x="176" y="118"/>
                    <a:pt x="185" y="114"/>
                    <a:pt x="195" y="114"/>
                  </a:cubicBezTo>
                  <a:cubicBezTo>
                    <a:pt x="204" y="114"/>
                    <a:pt x="213" y="118"/>
                    <a:pt x="221" y="125"/>
                  </a:cubicBezTo>
                  <a:cubicBezTo>
                    <a:pt x="235" y="139"/>
                    <a:pt x="235" y="162"/>
                    <a:pt x="221" y="177"/>
                  </a:cubicBezTo>
                  <a:cubicBezTo>
                    <a:pt x="213" y="184"/>
                    <a:pt x="204" y="187"/>
                    <a:pt x="195" y="187"/>
                  </a:cubicBezTo>
                  <a:moveTo>
                    <a:pt x="272" y="0"/>
                  </a:moveTo>
                  <a:cubicBezTo>
                    <a:pt x="0" y="159"/>
                    <a:pt x="0" y="159"/>
                    <a:pt x="0" y="159"/>
                  </a:cubicBezTo>
                  <a:cubicBezTo>
                    <a:pt x="55" y="252"/>
                    <a:pt x="156" y="314"/>
                    <a:pt x="272" y="314"/>
                  </a:cubicBezTo>
                  <a:cubicBezTo>
                    <a:pt x="272" y="314"/>
                    <a:pt x="272" y="314"/>
                    <a:pt x="272" y="314"/>
                  </a:cubicBezTo>
                  <a:cubicBezTo>
                    <a:pt x="272" y="0"/>
                    <a:pt x="272" y="0"/>
                    <a:pt x="272" y="0"/>
                  </a:cubicBezTo>
                </a:path>
              </a:pathLst>
            </a:custGeom>
            <a:solidFill>
              <a:srgbClr val="C2C1B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49" name="Freeform 627"/>
            <p:cNvSpPr>
              <a:spLocks noEditPoints="1"/>
            </p:cNvSpPr>
            <p:nvPr/>
          </p:nvSpPr>
          <p:spPr bwMode="auto">
            <a:xfrm>
              <a:off x="5613400" y="3767137"/>
              <a:ext cx="654050" cy="758825"/>
            </a:xfrm>
            <a:custGeom>
              <a:avLst/>
              <a:gdLst>
                <a:gd name="T0" fmla="*/ 65 w 271"/>
                <a:gd name="T1" fmla="*/ 239 h 314"/>
                <a:gd name="T2" fmla="*/ 65 w 271"/>
                <a:gd name="T3" fmla="*/ 200 h 314"/>
                <a:gd name="T4" fmla="*/ 65 w 271"/>
                <a:gd name="T5" fmla="*/ 152 h 314"/>
                <a:gd name="T6" fmla="*/ 70 w 271"/>
                <a:gd name="T7" fmla="*/ 148 h 314"/>
                <a:gd name="T8" fmla="*/ 94 w 271"/>
                <a:gd name="T9" fmla="*/ 148 h 314"/>
                <a:gd name="T10" fmla="*/ 99 w 271"/>
                <a:gd name="T11" fmla="*/ 152 h 314"/>
                <a:gd name="T12" fmla="*/ 99 w 271"/>
                <a:gd name="T13" fmla="*/ 200 h 314"/>
                <a:gd name="T14" fmla="*/ 99 w 271"/>
                <a:gd name="T15" fmla="*/ 234 h 314"/>
                <a:gd name="T16" fmla="*/ 94 w 271"/>
                <a:gd name="T17" fmla="*/ 239 h 314"/>
                <a:gd name="T18" fmla="*/ 89 w 271"/>
                <a:gd name="T19" fmla="*/ 239 h 314"/>
                <a:gd name="T20" fmla="*/ 84 w 271"/>
                <a:gd name="T21" fmla="*/ 234 h 314"/>
                <a:gd name="T22" fmla="*/ 84 w 271"/>
                <a:gd name="T23" fmla="*/ 200 h 314"/>
                <a:gd name="T24" fmla="*/ 80 w 271"/>
                <a:gd name="T25" fmla="*/ 200 h 314"/>
                <a:gd name="T26" fmla="*/ 80 w 271"/>
                <a:gd name="T27" fmla="*/ 234 h 314"/>
                <a:gd name="T28" fmla="*/ 75 w 271"/>
                <a:gd name="T29" fmla="*/ 239 h 314"/>
                <a:gd name="T30" fmla="*/ 65 w 271"/>
                <a:gd name="T31" fmla="*/ 239 h 314"/>
                <a:gd name="T32" fmla="*/ 70 w 271"/>
                <a:gd name="T33" fmla="*/ 138 h 314"/>
                <a:gd name="T34" fmla="*/ 70 w 271"/>
                <a:gd name="T35" fmla="*/ 119 h 314"/>
                <a:gd name="T36" fmla="*/ 75 w 271"/>
                <a:gd name="T37" fmla="*/ 114 h 314"/>
                <a:gd name="T38" fmla="*/ 89 w 271"/>
                <a:gd name="T39" fmla="*/ 114 h 314"/>
                <a:gd name="T40" fmla="*/ 94 w 271"/>
                <a:gd name="T41" fmla="*/ 119 h 314"/>
                <a:gd name="T42" fmla="*/ 94 w 271"/>
                <a:gd name="T43" fmla="*/ 133 h 314"/>
                <a:gd name="T44" fmla="*/ 89 w 271"/>
                <a:gd name="T45" fmla="*/ 138 h 314"/>
                <a:gd name="T46" fmla="*/ 75 w 271"/>
                <a:gd name="T47" fmla="*/ 138 h 314"/>
                <a:gd name="T48" fmla="*/ 70 w 271"/>
                <a:gd name="T49" fmla="*/ 138 h 314"/>
                <a:gd name="T50" fmla="*/ 0 w 271"/>
                <a:gd name="T51" fmla="*/ 0 h 314"/>
                <a:gd name="T52" fmla="*/ 0 w 271"/>
                <a:gd name="T53" fmla="*/ 0 h 314"/>
                <a:gd name="T54" fmla="*/ 0 w 271"/>
                <a:gd name="T55" fmla="*/ 314 h 314"/>
                <a:gd name="T56" fmla="*/ 271 w 271"/>
                <a:gd name="T57" fmla="*/ 159 h 314"/>
                <a:gd name="T58" fmla="*/ 0 w 271"/>
                <a:gd name="T59" fmla="*/ 0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71" h="314">
                  <a:moveTo>
                    <a:pt x="65" y="239"/>
                  </a:moveTo>
                  <a:cubicBezTo>
                    <a:pt x="65" y="200"/>
                    <a:pt x="65" y="200"/>
                    <a:pt x="65" y="200"/>
                  </a:cubicBezTo>
                  <a:cubicBezTo>
                    <a:pt x="65" y="200"/>
                    <a:pt x="65" y="157"/>
                    <a:pt x="65" y="152"/>
                  </a:cubicBezTo>
                  <a:cubicBezTo>
                    <a:pt x="65" y="148"/>
                    <a:pt x="70" y="148"/>
                    <a:pt x="70" y="148"/>
                  </a:cubicBezTo>
                  <a:cubicBezTo>
                    <a:pt x="94" y="148"/>
                    <a:pt x="94" y="148"/>
                    <a:pt x="94" y="148"/>
                  </a:cubicBezTo>
                  <a:cubicBezTo>
                    <a:pt x="94" y="148"/>
                    <a:pt x="99" y="148"/>
                    <a:pt x="99" y="152"/>
                  </a:cubicBezTo>
                  <a:cubicBezTo>
                    <a:pt x="99" y="157"/>
                    <a:pt x="99" y="200"/>
                    <a:pt x="99" y="200"/>
                  </a:cubicBezTo>
                  <a:cubicBezTo>
                    <a:pt x="99" y="200"/>
                    <a:pt x="99" y="229"/>
                    <a:pt x="99" y="234"/>
                  </a:cubicBezTo>
                  <a:cubicBezTo>
                    <a:pt x="99" y="239"/>
                    <a:pt x="94" y="239"/>
                    <a:pt x="94" y="239"/>
                  </a:cubicBezTo>
                  <a:cubicBezTo>
                    <a:pt x="94" y="239"/>
                    <a:pt x="94" y="239"/>
                    <a:pt x="89" y="239"/>
                  </a:cubicBezTo>
                  <a:cubicBezTo>
                    <a:pt x="84" y="239"/>
                    <a:pt x="84" y="234"/>
                    <a:pt x="84" y="234"/>
                  </a:cubicBezTo>
                  <a:cubicBezTo>
                    <a:pt x="84" y="200"/>
                    <a:pt x="84" y="200"/>
                    <a:pt x="84" y="200"/>
                  </a:cubicBezTo>
                  <a:cubicBezTo>
                    <a:pt x="80" y="200"/>
                    <a:pt x="80" y="200"/>
                    <a:pt x="80" y="200"/>
                  </a:cubicBezTo>
                  <a:cubicBezTo>
                    <a:pt x="80" y="200"/>
                    <a:pt x="80" y="229"/>
                    <a:pt x="80" y="234"/>
                  </a:cubicBezTo>
                  <a:cubicBezTo>
                    <a:pt x="80" y="239"/>
                    <a:pt x="75" y="239"/>
                    <a:pt x="75" y="239"/>
                  </a:cubicBezTo>
                  <a:cubicBezTo>
                    <a:pt x="65" y="239"/>
                    <a:pt x="65" y="239"/>
                    <a:pt x="65" y="239"/>
                  </a:cubicBezTo>
                  <a:moveTo>
                    <a:pt x="70" y="138"/>
                  </a:moveTo>
                  <a:cubicBezTo>
                    <a:pt x="70" y="119"/>
                    <a:pt x="70" y="119"/>
                    <a:pt x="70" y="119"/>
                  </a:cubicBezTo>
                  <a:cubicBezTo>
                    <a:pt x="70" y="119"/>
                    <a:pt x="70" y="114"/>
                    <a:pt x="75" y="114"/>
                  </a:cubicBezTo>
                  <a:cubicBezTo>
                    <a:pt x="80" y="114"/>
                    <a:pt x="89" y="114"/>
                    <a:pt x="89" y="114"/>
                  </a:cubicBezTo>
                  <a:cubicBezTo>
                    <a:pt x="89" y="114"/>
                    <a:pt x="94" y="114"/>
                    <a:pt x="94" y="119"/>
                  </a:cubicBezTo>
                  <a:cubicBezTo>
                    <a:pt x="94" y="124"/>
                    <a:pt x="94" y="133"/>
                    <a:pt x="94" y="133"/>
                  </a:cubicBezTo>
                  <a:cubicBezTo>
                    <a:pt x="94" y="133"/>
                    <a:pt x="94" y="138"/>
                    <a:pt x="89" y="138"/>
                  </a:cubicBezTo>
                  <a:cubicBezTo>
                    <a:pt x="84" y="138"/>
                    <a:pt x="75" y="138"/>
                    <a:pt x="75" y="138"/>
                  </a:cubicBezTo>
                  <a:cubicBezTo>
                    <a:pt x="70" y="138"/>
                    <a:pt x="70" y="138"/>
                    <a:pt x="70" y="138"/>
                  </a:cubicBezTo>
                  <a:moveTo>
                    <a:pt x="0" y="0"/>
                  </a:moveTo>
                  <a:cubicBezTo>
                    <a:pt x="0" y="0"/>
                    <a:pt x="0" y="0"/>
                    <a:pt x="0" y="0"/>
                  </a:cubicBezTo>
                  <a:cubicBezTo>
                    <a:pt x="0" y="314"/>
                    <a:pt x="0" y="314"/>
                    <a:pt x="0" y="314"/>
                  </a:cubicBezTo>
                  <a:cubicBezTo>
                    <a:pt x="115" y="314"/>
                    <a:pt x="216" y="252"/>
                    <a:pt x="271" y="159"/>
                  </a:cubicBezTo>
                  <a:cubicBezTo>
                    <a:pt x="0" y="0"/>
                    <a:pt x="0" y="0"/>
                    <a:pt x="0" y="0"/>
                  </a:cubicBezTo>
                </a:path>
              </a:pathLst>
            </a:custGeom>
            <a:solidFill>
              <a:srgbClr val="A9AAA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50" name="Oval 634"/>
            <p:cNvSpPr>
              <a:spLocks noChangeArrowheads="1"/>
            </p:cNvSpPr>
            <p:nvPr/>
          </p:nvSpPr>
          <p:spPr bwMode="auto">
            <a:xfrm>
              <a:off x="5075238" y="2882900"/>
              <a:ext cx="95250" cy="98425"/>
            </a:xfrm>
            <a:prstGeom prst="ellipse">
              <a:avLst/>
            </a:prstGeom>
            <a:solidFill>
              <a:srgbClr val="05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51" name="Freeform 635"/>
            <p:cNvSpPr/>
            <p:nvPr/>
          </p:nvSpPr>
          <p:spPr bwMode="auto">
            <a:xfrm>
              <a:off x="4141788" y="2582862"/>
              <a:ext cx="984250" cy="352425"/>
            </a:xfrm>
            <a:custGeom>
              <a:avLst/>
              <a:gdLst>
                <a:gd name="T0" fmla="*/ 615 w 620"/>
                <a:gd name="T1" fmla="*/ 222 h 222"/>
                <a:gd name="T2" fmla="*/ 400 w 620"/>
                <a:gd name="T3" fmla="*/ 6 h 222"/>
                <a:gd name="T4" fmla="*/ 0 w 620"/>
                <a:gd name="T5" fmla="*/ 6 h 222"/>
                <a:gd name="T6" fmla="*/ 0 w 620"/>
                <a:gd name="T7" fmla="*/ 0 h 222"/>
                <a:gd name="T8" fmla="*/ 403 w 620"/>
                <a:gd name="T9" fmla="*/ 0 h 222"/>
                <a:gd name="T10" fmla="*/ 620 w 620"/>
                <a:gd name="T11" fmla="*/ 218 h 222"/>
                <a:gd name="T12" fmla="*/ 615 w 620"/>
                <a:gd name="T13" fmla="*/ 222 h 222"/>
              </a:gdLst>
              <a:ahLst/>
              <a:cxnLst>
                <a:cxn ang="0">
                  <a:pos x="T0" y="T1"/>
                </a:cxn>
                <a:cxn ang="0">
                  <a:pos x="T2" y="T3"/>
                </a:cxn>
                <a:cxn ang="0">
                  <a:pos x="T4" y="T5"/>
                </a:cxn>
                <a:cxn ang="0">
                  <a:pos x="T6" y="T7"/>
                </a:cxn>
                <a:cxn ang="0">
                  <a:pos x="T8" y="T9"/>
                </a:cxn>
                <a:cxn ang="0">
                  <a:pos x="T10" y="T11"/>
                </a:cxn>
                <a:cxn ang="0">
                  <a:pos x="T12" y="T13"/>
                </a:cxn>
              </a:cxnLst>
              <a:rect l="0" t="0" r="r" b="b"/>
              <a:pathLst>
                <a:path w="620" h="222">
                  <a:moveTo>
                    <a:pt x="615" y="222"/>
                  </a:moveTo>
                  <a:lnTo>
                    <a:pt x="400" y="6"/>
                  </a:lnTo>
                  <a:lnTo>
                    <a:pt x="0" y="6"/>
                  </a:lnTo>
                  <a:lnTo>
                    <a:pt x="0" y="0"/>
                  </a:lnTo>
                  <a:lnTo>
                    <a:pt x="403" y="0"/>
                  </a:lnTo>
                  <a:lnTo>
                    <a:pt x="620" y="218"/>
                  </a:lnTo>
                  <a:lnTo>
                    <a:pt x="615" y="222"/>
                  </a:lnTo>
                  <a:close/>
                </a:path>
              </a:pathLst>
            </a:custGeom>
            <a:solidFill>
              <a:srgbClr val="05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52" name="Oval 636"/>
            <p:cNvSpPr>
              <a:spLocks noChangeArrowheads="1"/>
            </p:cNvSpPr>
            <p:nvPr/>
          </p:nvSpPr>
          <p:spPr bwMode="auto">
            <a:xfrm>
              <a:off x="5075238" y="4549775"/>
              <a:ext cx="95250" cy="98425"/>
            </a:xfrm>
            <a:prstGeom prst="ellipse">
              <a:avLst/>
            </a:prstGeom>
            <a:solidFill>
              <a:srgbClr val="05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53" name="Oval 637"/>
            <p:cNvSpPr>
              <a:spLocks noChangeArrowheads="1"/>
            </p:cNvSpPr>
            <p:nvPr/>
          </p:nvSpPr>
          <p:spPr bwMode="auto">
            <a:xfrm>
              <a:off x="4584700" y="3716337"/>
              <a:ext cx="96838" cy="98425"/>
            </a:xfrm>
            <a:prstGeom prst="ellipse">
              <a:avLst/>
            </a:prstGeom>
            <a:solidFill>
              <a:srgbClr val="05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54" name="Freeform 638"/>
            <p:cNvSpPr/>
            <p:nvPr/>
          </p:nvSpPr>
          <p:spPr bwMode="auto">
            <a:xfrm>
              <a:off x="4141788" y="4595812"/>
              <a:ext cx="984250" cy="352425"/>
            </a:xfrm>
            <a:custGeom>
              <a:avLst/>
              <a:gdLst>
                <a:gd name="T0" fmla="*/ 403 w 620"/>
                <a:gd name="T1" fmla="*/ 222 h 222"/>
                <a:gd name="T2" fmla="*/ 0 w 620"/>
                <a:gd name="T3" fmla="*/ 222 h 222"/>
                <a:gd name="T4" fmla="*/ 0 w 620"/>
                <a:gd name="T5" fmla="*/ 216 h 222"/>
                <a:gd name="T6" fmla="*/ 400 w 620"/>
                <a:gd name="T7" fmla="*/ 216 h 222"/>
                <a:gd name="T8" fmla="*/ 615 w 620"/>
                <a:gd name="T9" fmla="*/ 0 h 222"/>
                <a:gd name="T10" fmla="*/ 620 w 620"/>
                <a:gd name="T11" fmla="*/ 4 h 222"/>
                <a:gd name="T12" fmla="*/ 403 w 620"/>
                <a:gd name="T13" fmla="*/ 222 h 222"/>
              </a:gdLst>
              <a:ahLst/>
              <a:cxnLst>
                <a:cxn ang="0">
                  <a:pos x="T0" y="T1"/>
                </a:cxn>
                <a:cxn ang="0">
                  <a:pos x="T2" y="T3"/>
                </a:cxn>
                <a:cxn ang="0">
                  <a:pos x="T4" y="T5"/>
                </a:cxn>
                <a:cxn ang="0">
                  <a:pos x="T6" y="T7"/>
                </a:cxn>
                <a:cxn ang="0">
                  <a:pos x="T8" y="T9"/>
                </a:cxn>
                <a:cxn ang="0">
                  <a:pos x="T10" y="T11"/>
                </a:cxn>
                <a:cxn ang="0">
                  <a:pos x="T12" y="T13"/>
                </a:cxn>
              </a:cxnLst>
              <a:rect l="0" t="0" r="r" b="b"/>
              <a:pathLst>
                <a:path w="620" h="222">
                  <a:moveTo>
                    <a:pt x="403" y="222"/>
                  </a:moveTo>
                  <a:lnTo>
                    <a:pt x="0" y="222"/>
                  </a:lnTo>
                  <a:lnTo>
                    <a:pt x="0" y="216"/>
                  </a:lnTo>
                  <a:lnTo>
                    <a:pt x="400" y="216"/>
                  </a:lnTo>
                  <a:lnTo>
                    <a:pt x="615" y="0"/>
                  </a:lnTo>
                  <a:lnTo>
                    <a:pt x="620" y="4"/>
                  </a:lnTo>
                  <a:lnTo>
                    <a:pt x="403" y="222"/>
                  </a:lnTo>
                  <a:close/>
                </a:path>
              </a:pathLst>
            </a:custGeom>
            <a:solidFill>
              <a:srgbClr val="05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55" name="Rectangle 639"/>
            <p:cNvSpPr>
              <a:spLocks noChangeArrowheads="1"/>
            </p:cNvSpPr>
            <p:nvPr/>
          </p:nvSpPr>
          <p:spPr bwMode="auto">
            <a:xfrm>
              <a:off x="4141788" y="3762375"/>
              <a:ext cx="490538" cy="9525"/>
            </a:xfrm>
            <a:prstGeom prst="rect">
              <a:avLst/>
            </a:prstGeom>
            <a:solidFill>
              <a:srgbClr val="05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56" name="Oval 640"/>
            <p:cNvSpPr>
              <a:spLocks noChangeArrowheads="1"/>
            </p:cNvSpPr>
            <p:nvPr/>
          </p:nvSpPr>
          <p:spPr bwMode="auto">
            <a:xfrm>
              <a:off x="6054725" y="2882900"/>
              <a:ext cx="96838" cy="98425"/>
            </a:xfrm>
            <a:prstGeom prst="ellipse">
              <a:avLst/>
            </a:prstGeom>
            <a:solidFill>
              <a:srgbClr val="05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57" name="Freeform 641"/>
            <p:cNvSpPr/>
            <p:nvPr/>
          </p:nvSpPr>
          <p:spPr bwMode="auto">
            <a:xfrm>
              <a:off x="6099175" y="2582862"/>
              <a:ext cx="985838" cy="352425"/>
            </a:xfrm>
            <a:custGeom>
              <a:avLst/>
              <a:gdLst>
                <a:gd name="T0" fmla="*/ 4 w 621"/>
                <a:gd name="T1" fmla="*/ 222 h 222"/>
                <a:gd name="T2" fmla="*/ 0 w 621"/>
                <a:gd name="T3" fmla="*/ 218 h 222"/>
                <a:gd name="T4" fmla="*/ 217 w 621"/>
                <a:gd name="T5" fmla="*/ 0 h 222"/>
                <a:gd name="T6" fmla="*/ 621 w 621"/>
                <a:gd name="T7" fmla="*/ 0 h 222"/>
                <a:gd name="T8" fmla="*/ 621 w 621"/>
                <a:gd name="T9" fmla="*/ 6 h 222"/>
                <a:gd name="T10" fmla="*/ 220 w 621"/>
                <a:gd name="T11" fmla="*/ 6 h 222"/>
                <a:gd name="T12" fmla="*/ 4 w 621"/>
                <a:gd name="T13" fmla="*/ 222 h 222"/>
              </a:gdLst>
              <a:ahLst/>
              <a:cxnLst>
                <a:cxn ang="0">
                  <a:pos x="T0" y="T1"/>
                </a:cxn>
                <a:cxn ang="0">
                  <a:pos x="T2" y="T3"/>
                </a:cxn>
                <a:cxn ang="0">
                  <a:pos x="T4" y="T5"/>
                </a:cxn>
                <a:cxn ang="0">
                  <a:pos x="T6" y="T7"/>
                </a:cxn>
                <a:cxn ang="0">
                  <a:pos x="T8" y="T9"/>
                </a:cxn>
                <a:cxn ang="0">
                  <a:pos x="T10" y="T11"/>
                </a:cxn>
                <a:cxn ang="0">
                  <a:pos x="T12" y="T13"/>
                </a:cxn>
              </a:cxnLst>
              <a:rect l="0" t="0" r="r" b="b"/>
              <a:pathLst>
                <a:path w="621" h="222">
                  <a:moveTo>
                    <a:pt x="4" y="222"/>
                  </a:moveTo>
                  <a:lnTo>
                    <a:pt x="0" y="218"/>
                  </a:lnTo>
                  <a:lnTo>
                    <a:pt x="217" y="0"/>
                  </a:lnTo>
                  <a:lnTo>
                    <a:pt x="621" y="0"/>
                  </a:lnTo>
                  <a:lnTo>
                    <a:pt x="621" y="6"/>
                  </a:lnTo>
                  <a:lnTo>
                    <a:pt x="220" y="6"/>
                  </a:lnTo>
                  <a:lnTo>
                    <a:pt x="4" y="222"/>
                  </a:lnTo>
                  <a:close/>
                </a:path>
              </a:pathLst>
            </a:custGeom>
            <a:solidFill>
              <a:srgbClr val="05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58" name="Oval 642"/>
            <p:cNvSpPr>
              <a:spLocks noChangeArrowheads="1"/>
            </p:cNvSpPr>
            <p:nvPr/>
          </p:nvSpPr>
          <p:spPr bwMode="auto">
            <a:xfrm>
              <a:off x="6054725" y="4549775"/>
              <a:ext cx="96838" cy="98425"/>
            </a:xfrm>
            <a:prstGeom prst="ellipse">
              <a:avLst/>
            </a:prstGeom>
            <a:solidFill>
              <a:srgbClr val="05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59" name="Oval 643"/>
            <p:cNvSpPr>
              <a:spLocks noChangeArrowheads="1"/>
            </p:cNvSpPr>
            <p:nvPr/>
          </p:nvSpPr>
          <p:spPr bwMode="auto">
            <a:xfrm>
              <a:off x="6545263" y="3716337"/>
              <a:ext cx="96838" cy="98425"/>
            </a:xfrm>
            <a:prstGeom prst="ellipse">
              <a:avLst/>
            </a:prstGeom>
            <a:solidFill>
              <a:srgbClr val="05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60" name="Freeform 644"/>
            <p:cNvSpPr/>
            <p:nvPr/>
          </p:nvSpPr>
          <p:spPr bwMode="auto">
            <a:xfrm>
              <a:off x="6099175" y="4595812"/>
              <a:ext cx="985838" cy="352425"/>
            </a:xfrm>
            <a:custGeom>
              <a:avLst/>
              <a:gdLst>
                <a:gd name="T0" fmla="*/ 621 w 621"/>
                <a:gd name="T1" fmla="*/ 222 h 222"/>
                <a:gd name="T2" fmla="*/ 217 w 621"/>
                <a:gd name="T3" fmla="*/ 222 h 222"/>
                <a:gd name="T4" fmla="*/ 0 w 621"/>
                <a:gd name="T5" fmla="*/ 4 h 222"/>
                <a:gd name="T6" fmla="*/ 4 w 621"/>
                <a:gd name="T7" fmla="*/ 0 h 222"/>
                <a:gd name="T8" fmla="*/ 220 w 621"/>
                <a:gd name="T9" fmla="*/ 216 h 222"/>
                <a:gd name="T10" fmla="*/ 621 w 621"/>
                <a:gd name="T11" fmla="*/ 216 h 222"/>
                <a:gd name="T12" fmla="*/ 621 w 621"/>
                <a:gd name="T13" fmla="*/ 222 h 222"/>
              </a:gdLst>
              <a:ahLst/>
              <a:cxnLst>
                <a:cxn ang="0">
                  <a:pos x="T0" y="T1"/>
                </a:cxn>
                <a:cxn ang="0">
                  <a:pos x="T2" y="T3"/>
                </a:cxn>
                <a:cxn ang="0">
                  <a:pos x="T4" y="T5"/>
                </a:cxn>
                <a:cxn ang="0">
                  <a:pos x="T6" y="T7"/>
                </a:cxn>
                <a:cxn ang="0">
                  <a:pos x="T8" y="T9"/>
                </a:cxn>
                <a:cxn ang="0">
                  <a:pos x="T10" y="T11"/>
                </a:cxn>
                <a:cxn ang="0">
                  <a:pos x="T12" y="T13"/>
                </a:cxn>
              </a:cxnLst>
              <a:rect l="0" t="0" r="r" b="b"/>
              <a:pathLst>
                <a:path w="621" h="222">
                  <a:moveTo>
                    <a:pt x="621" y="222"/>
                  </a:moveTo>
                  <a:lnTo>
                    <a:pt x="217" y="222"/>
                  </a:lnTo>
                  <a:lnTo>
                    <a:pt x="0" y="4"/>
                  </a:lnTo>
                  <a:lnTo>
                    <a:pt x="4" y="0"/>
                  </a:lnTo>
                  <a:lnTo>
                    <a:pt x="220" y="216"/>
                  </a:lnTo>
                  <a:lnTo>
                    <a:pt x="621" y="216"/>
                  </a:lnTo>
                  <a:lnTo>
                    <a:pt x="621" y="222"/>
                  </a:lnTo>
                  <a:close/>
                </a:path>
              </a:pathLst>
            </a:custGeom>
            <a:solidFill>
              <a:srgbClr val="05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61" name="Freeform 645"/>
            <p:cNvSpPr/>
            <p:nvPr/>
          </p:nvSpPr>
          <p:spPr bwMode="auto">
            <a:xfrm>
              <a:off x="4994275" y="3646487"/>
              <a:ext cx="263525" cy="223838"/>
            </a:xfrm>
            <a:custGeom>
              <a:avLst/>
              <a:gdLst>
                <a:gd name="T0" fmla="*/ 49 w 109"/>
                <a:gd name="T1" fmla="*/ 0 h 93"/>
                <a:gd name="T2" fmla="*/ 32 w 109"/>
                <a:gd name="T3" fmla="*/ 31 h 93"/>
                <a:gd name="T4" fmla="*/ 30 w 109"/>
                <a:gd name="T5" fmla="*/ 33 h 93"/>
                <a:gd name="T6" fmla="*/ 32 w 109"/>
                <a:gd name="T7" fmla="*/ 46 h 93"/>
                <a:gd name="T8" fmla="*/ 33 w 109"/>
                <a:gd name="T9" fmla="*/ 47 h 93"/>
                <a:gd name="T10" fmla="*/ 35 w 109"/>
                <a:gd name="T11" fmla="*/ 46 h 93"/>
                <a:gd name="T12" fmla="*/ 36 w 109"/>
                <a:gd name="T13" fmla="*/ 53 h 93"/>
                <a:gd name="T14" fmla="*/ 39 w 109"/>
                <a:gd name="T15" fmla="*/ 59 h 93"/>
                <a:gd name="T16" fmla="*/ 12 w 109"/>
                <a:gd name="T17" fmla="*/ 71 h 93"/>
                <a:gd name="T18" fmla="*/ 2 w 109"/>
                <a:gd name="T19" fmla="*/ 93 h 93"/>
                <a:gd name="T20" fmla="*/ 55 w 109"/>
                <a:gd name="T21" fmla="*/ 93 h 93"/>
                <a:gd name="T22" fmla="*/ 107 w 109"/>
                <a:gd name="T23" fmla="*/ 93 h 93"/>
                <a:gd name="T24" fmla="*/ 98 w 109"/>
                <a:gd name="T25" fmla="*/ 71 h 93"/>
                <a:gd name="T26" fmla="*/ 71 w 109"/>
                <a:gd name="T27" fmla="*/ 59 h 93"/>
                <a:gd name="T28" fmla="*/ 73 w 109"/>
                <a:gd name="T29" fmla="*/ 53 h 93"/>
                <a:gd name="T30" fmla="*/ 75 w 109"/>
                <a:gd name="T31" fmla="*/ 46 h 93"/>
                <a:gd name="T32" fmla="*/ 76 w 109"/>
                <a:gd name="T33" fmla="*/ 47 h 93"/>
                <a:gd name="T34" fmla="*/ 77 w 109"/>
                <a:gd name="T35" fmla="*/ 46 h 93"/>
                <a:gd name="T36" fmla="*/ 80 w 109"/>
                <a:gd name="T37" fmla="*/ 33 h 93"/>
                <a:gd name="T38" fmla="*/ 77 w 109"/>
                <a:gd name="T39" fmla="*/ 31 h 93"/>
                <a:gd name="T40" fmla="*/ 76 w 109"/>
                <a:gd name="T41" fmla="*/ 16 h 93"/>
                <a:gd name="T42" fmla="*/ 78 w 109"/>
                <a:gd name="T43" fmla="*/ 16 h 93"/>
                <a:gd name="T44" fmla="*/ 67 w 109"/>
                <a:gd name="T45" fmla="*/ 3 h 93"/>
                <a:gd name="T46" fmla="*/ 55 w 109"/>
                <a:gd name="T47" fmla="*/ 0 h 93"/>
                <a:gd name="T48" fmla="*/ 52 w 109"/>
                <a:gd name="T49" fmla="*/ 0 h 93"/>
                <a:gd name="T50" fmla="*/ 51 w 109"/>
                <a:gd name="T51" fmla="*/ 0 h 93"/>
                <a:gd name="T52" fmla="*/ 49 w 109"/>
                <a:gd name="T53"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9" h="93">
                  <a:moveTo>
                    <a:pt x="49" y="0"/>
                  </a:moveTo>
                  <a:cubicBezTo>
                    <a:pt x="25" y="0"/>
                    <a:pt x="32" y="31"/>
                    <a:pt x="32" y="31"/>
                  </a:cubicBezTo>
                  <a:cubicBezTo>
                    <a:pt x="32" y="31"/>
                    <a:pt x="30" y="31"/>
                    <a:pt x="30" y="33"/>
                  </a:cubicBezTo>
                  <a:cubicBezTo>
                    <a:pt x="30" y="36"/>
                    <a:pt x="31" y="43"/>
                    <a:pt x="32" y="46"/>
                  </a:cubicBezTo>
                  <a:cubicBezTo>
                    <a:pt x="33" y="47"/>
                    <a:pt x="33" y="47"/>
                    <a:pt x="33" y="47"/>
                  </a:cubicBezTo>
                  <a:cubicBezTo>
                    <a:pt x="34" y="47"/>
                    <a:pt x="35" y="46"/>
                    <a:pt x="35" y="46"/>
                  </a:cubicBezTo>
                  <a:cubicBezTo>
                    <a:pt x="35" y="46"/>
                    <a:pt x="35" y="49"/>
                    <a:pt x="36" y="53"/>
                  </a:cubicBezTo>
                  <a:cubicBezTo>
                    <a:pt x="37" y="56"/>
                    <a:pt x="39" y="59"/>
                    <a:pt x="39" y="59"/>
                  </a:cubicBezTo>
                  <a:cubicBezTo>
                    <a:pt x="36" y="68"/>
                    <a:pt x="23" y="68"/>
                    <a:pt x="12" y="71"/>
                  </a:cubicBezTo>
                  <a:cubicBezTo>
                    <a:pt x="0" y="75"/>
                    <a:pt x="2" y="93"/>
                    <a:pt x="2" y="93"/>
                  </a:cubicBezTo>
                  <a:cubicBezTo>
                    <a:pt x="55" y="93"/>
                    <a:pt x="55" y="93"/>
                    <a:pt x="55" y="93"/>
                  </a:cubicBezTo>
                  <a:cubicBezTo>
                    <a:pt x="107" y="93"/>
                    <a:pt x="107" y="93"/>
                    <a:pt x="107" y="93"/>
                  </a:cubicBezTo>
                  <a:cubicBezTo>
                    <a:pt x="107" y="93"/>
                    <a:pt x="109" y="75"/>
                    <a:pt x="98" y="71"/>
                  </a:cubicBezTo>
                  <a:cubicBezTo>
                    <a:pt x="86" y="68"/>
                    <a:pt x="73" y="68"/>
                    <a:pt x="71" y="59"/>
                  </a:cubicBezTo>
                  <a:cubicBezTo>
                    <a:pt x="71" y="59"/>
                    <a:pt x="72" y="56"/>
                    <a:pt x="73" y="53"/>
                  </a:cubicBezTo>
                  <a:cubicBezTo>
                    <a:pt x="74" y="49"/>
                    <a:pt x="75" y="46"/>
                    <a:pt x="75" y="46"/>
                  </a:cubicBezTo>
                  <a:cubicBezTo>
                    <a:pt x="75" y="46"/>
                    <a:pt x="75" y="47"/>
                    <a:pt x="76" y="47"/>
                  </a:cubicBezTo>
                  <a:cubicBezTo>
                    <a:pt x="77" y="47"/>
                    <a:pt x="77" y="47"/>
                    <a:pt x="77" y="46"/>
                  </a:cubicBezTo>
                  <a:cubicBezTo>
                    <a:pt x="78" y="43"/>
                    <a:pt x="80" y="36"/>
                    <a:pt x="80" y="33"/>
                  </a:cubicBezTo>
                  <a:cubicBezTo>
                    <a:pt x="80" y="31"/>
                    <a:pt x="77" y="31"/>
                    <a:pt x="77" y="31"/>
                  </a:cubicBezTo>
                  <a:cubicBezTo>
                    <a:pt x="77" y="31"/>
                    <a:pt x="78" y="23"/>
                    <a:pt x="76" y="16"/>
                  </a:cubicBezTo>
                  <a:cubicBezTo>
                    <a:pt x="77" y="16"/>
                    <a:pt x="78" y="16"/>
                    <a:pt x="78" y="16"/>
                  </a:cubicBezTo>
                  <a:cubicBezTo>
                    <a:pt x="75" y="11"/>
                    <a:pt x="76" y="6"/>
                    <a:pt x="67" y="3"/>
                  </a:cubicBezTo>
                  <a:cubicBezTo>
                    <a:pt x="64" y="1"/>
                    <a:pt x="60" y="0"/>
                    <a:pt x="55" y="0"/>
                  </a:cubicBezTo>
                  <a:cubicBezTo>
                    <a:pt x="54" y="0"/>
                    <a:pt x="53" y="0"/>
                    <a:pt x="52" y="0"/>
                  </a:cubicBezTo>
                  <a:cubicBezTo>
                    <a:pt x="51" y="0"/>
                    <a:pt x="51" y="0"/>
                    <a:pt x="51" y="0"/>
                  </a:cubicBezTo>
                  <a:cubicBezTo>
                    <a:pt x="50" y="0"/>
                    <a:pt x="49" y="0"/>
                    <a:pt x="49" y="0"/>
                  </a:cubicBezTo>
                </a:path>
              </a:pathLst>
            </a:custGeom>
            <a:solidFill>
              <a:srgbClr val="88878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62" name="Freeform 646"/>
            <p:cNvSpPr>
              <a:spLocks noEditPoints="1"/>
            </p:cNvSpPr>
            <p:nvPr/>
          </p:nvSpPr>
          <p:spPr bwMode="auto">
            <a:xfrm>
              <a:off x="5307013" y="3208337"/>
              <a:ext cx="112713" cy="247650"/>
            </a:xfrm>
            <a:custGeom>
              <a:avLst/>
              <a:gdLst>
                <a:gd name="T0" fmla="*/ 22 w 47"/>
                <a:gd name="T1" fmla="*/ 95 h 102"/>
                <a:gd name="T2" fmla="*/ 19 w 47"/>
                <a:gd name="T3" fmla="*/ 94 h 102"/>
                <a:gd name="T4" fmla="*/ 22 w 47"/>
                <a:gd name="T5" fmla="*/ 92 h 102"/>
                <a:gd name="T6" fmla="*/ 25 w 47"/>
                <a:gd name="T7" fmla="*/ 92 h 102"/>
                <a:gd name="T8" fmla="*/ 28 w 47"/>
                <a:gd name="T9" fmla="*/ 94 h 102"/>
                <a:gd name="T10" fmla="*/ 25 w 47"/>
                <a:gd name="T11" fmla="*/ 95 h 102"/>
                <a:gd name="T12" fmla="*/ 22 w 47"/>
                <a:gd name="T13" fmla="*/ 95 h 102"/>
                <a:gd name="T14" fmla="*/ 39 w 47"/>
                <a:gd name="T15" fmla="*/ 0 h 102"/>
                <a:gd name="T16" fmla="*/ 8 w 47"/>
                <a:gd name="T17" fmla="*/ 0 h 102"/>
                <a:gd name="T18" fmla="*/ 0 w 47"/>
                <a:gd name="T19" fmla="*/ 8 h 102"/>
                <a:gd name="T20" fmla="*/ 0 w 47"/>
                <a:gd name="T21" fmla="*/ 94 h 102"/>
                <a:gd name="T22" fmla="*/ 8 w 47"/>
                <a:gd name="T23" fmla="*/ 102 h 102"/>
                <a:gd name="T24" fmla="*/ 39 w 47"/>
                <a:gd name="T25" fmla="*/ 102 h 102"/>
                <a:gd name="T26" fmla="*/ 47 w 47"/>
                <a:gd name="T27" fmla="*/ 94 h 102"/>
                <a:gd name="T28" fmla="*/ 47 w 47"/>
                <a:gd name="T29" fmla="*/ 93 h 102"/>
                <a:gd name="T30" fmla="*/ 43 w 47"/>
                <a:gd name="T31" fmla="*/ 90 h 102"/>
                <a:gd name="T32" fmla="*/ 34 w 47"/>
                <a:gd name="T33" fmla="*/ 86 h 102"/>
                <a:gd name="T34" fmla="*/ 3 w 47"/>
                <a:gd name="T35" fmla="*/ 86 h 102"/>
                <a:gd name="T36" fmla="*/ 3 w 47"/>
                <a:gd name="T37" fmla="*/ 8 h 102"/>
                <a:gd name="T38" fmla="*/ 44 w 47"/>
                <a:gd name="T39" fmla="*/ 8 h 102"/>
                <a:gd name="T40" fmla="*/ 44 w 47"/>
                <a:gd name="T41" fmla="*/ 33 h 102"/>
                <a:gd name="T42" fmla="*/ 47 w 47"/>
                <a:gd name="T43" fmla="*/ 32 h 102"/>
                <a:gd name="T44" fmla="*/ 47 w 47"/>
                <a:gd name="T45" fmla="*/ 8 h 102"/>
                <a:gd name="T46" fmla="*/ 39 w 47"/>
                <a:gd name="T47"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7" h="102">
                  <a:moveTo>
                    <a:pt x="22" y="95"/>
                  </a:moveTo>
                  <a:cubicBezTo>
                    <a:pt x="20" y="95"/>
                    <a:pt x="19" y="95"/>
                    <a:pt x="19" y="94"/>
                  </a:cubicBezTo>
                  <a:cubicBezTo>
                    <a:pt x="19" y="93"/>
                    <a:pt x="20" y="92"/>
                    <a:pt x="22" y="92"/>
                  </a:cubicBezTo>
                  <a:cubicBezTo>
                    <a:pt x="25" y="92"/>
                    <a:pt x="25" y="92"/>
                    <a:pt x="25" y="92"/>
                  </a:cubicBezTo>
                  <a:cubicBezTo>
                    <a:pt x="27" y="92"/>
                    <a:pt x="28" y="93"/>
                    <a:pt x="28" y="94"/>
                  </a:cubicBezTo>
                  <a:cubicBezTo>
                    <a:pt x="28" y="95"/>
                    <a:pt x="27" y="95"/>
                    <a:pt x="25" y="95"/>
                  </a:cubicBezTo>
                  <a:cubicBezTo>
                    <a:pt x="22" y="95"/>
                    <a:pt x="22" y="95"/>
                    <a:pt x="22" y="95"/>
                  </a:cubicBezTo>
                  <a:moveTo>
                    <a:pt x="39" y="0"/>
                  </a:moveTo>
                  <a:cubicBezTo>
                    <a:pt x="8" y="0"/>
                    <a:pt x="8" y="0"/>
                    <a:pt x="8" y="0"/>
                  </a:cubicBezTo>
                  <a:cubicBezTo>
                    <a:pt x="4" y="0"/>
                    <a:pt x="0" y="4"/>
                    <a:pt x="0" y="8"/>
                  </a:cubicBezTo>
                  <a:cubicBezTo>
                    <a:pt x="0" y="94"/>
                    <a:pt x="0" y="94"/>
                    <a:pt x="0" y="94"/>
                  </a:cubicBezTo>
                  <a:cubicBezTo>
                    <a:pt x="0" y="98"/>
                    <a:pt x="4" y="102"/>
                    <a:pt x="8" y="102"/>
                  </a:cubicBezTo>
                  <a:cubicBezTo>
                    <a:pt x="39" y="102"/>
                    <a:pt x="39" y="102"/>
                    <a:pt x="39" y="102"/>
                  </a:cubicBezTo>
                  <a:cubicBezTo>
                    <a:pt x="43" y="102"/>
                    <a:pt x="47" y="98"/>
                    <a:pt x="47" y="94"/>
                  </a:cubicBezTo>
                  <a:cubicBezTo>
                    <a:pt x="47" y="93"/>
                    <a:pt x="47" y="93"/>
                    <a:pt x="47" y="93"/>
                  </a:cubicBezTo>
                  <a:cubicBezTo>
                    <a:pt x="46" y="92"/>
                    <a:pt x="44" y="91"/>
                    <a:pt x="43" y="90"/>
                  </a:cubicBezTo>
                  <a:cubicBezTo>
                    <a:pt x="39" y="89"/>
                    <a:pt x="37" y="87"/>
                    <a:pt x="34" y="86"/>
                  </a:cubicBezTo>
                  <a:cubicBezTo>
                    <a:pt x="3" y="86"/>
                    <a:pt x="3" y="86"/>
                    <a:pt x="3" y="86"/>
                  </a:cubicBezTo>
                  <a:cubicBezTo>
                    <a:pt x="3" y="8"/>
                    <a:pt x="3" y="8"/>
                    <a:pt x="3" y="8"/>
                  </a:cubicBezTo>
                  <a:cubicBezTo>
                    <a:pt x="44" y="8"/>
                    <a:pt x="44" y="8"/>
                    <a:pt x="44" y="8"/>
                  </a:cubicBezTo>
                  <a:cubicBezTo>
                    <a:pt x="44" y="33"/>
                    <a:pt x="44" y="33"/>
                    <a:pt x="44" y="33"/>
                  </a:cubicBezTo>
                  <a:cubicBezTo>
                    <a:pt x="45" y="32"/>
                    <a:pt x="46" y="32"/>
                    <a:pt x="47" y="32"/>
                  </a:cubicBezTo>
                  <a:cubicBezTo>
                    <a:pt x="47" y="8"/>
                    <a:pt x="47" y="8"/>
                    <a:pt x="47" y="8"/>
                  </a:cubicBezTo>
                  <a:cubicBezTo>
                    <a:pt x="47" y="4"/>
                    <a:pt x="43" y="0"/>
                    <a:pt x="39" y="0"/>
                  </a:cubicBezTo>
                </a:path>
              </a:pathLst>
            </a:custGeom>
            <a:solidFill>
              <a:srgbClr val="9A989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63" name="Freeform 647"/>
            <p:cNvSpPr/>
            <p:nvPr/>
          </p:nvSpPr>
          <p:spPr bwMode="auto">
            <a:xfrm>
              <a:off x="5353050" y="3252787"/>
              <a:ext cx="57150" cy="57150"/>
            </a:xfrm>
            <a:custGeom>
              <a:avLst/>
              <a:gdLst>
                <a:gd name="T0" fmla="*/ 12 w 24"/>
                <a:gd name="T1" fmla="*/ 0 h 24"/>
                <a:gd name="T2" fmla="*/ 0 w 24"/>
                <a:gd name="T3" fmla="*/ 13 h 24"/>
                <a:gd name="T4" fmla="*/ 9 w 24"/>
                <a:gd name="T5" fmla="*/ 24 h 24"/>
                <a:gd name="T6" fmla="*/ 7 w 24"/>
                <a:gd name="T7" fmla="*/ 20 h 24"/>
                <a:gd name="T8" fmla="*/ 3 w 24"/>
                <a:gd name="T9" fmla="*/ 13 h 24"/>
                <a:gd name="T10" fmla="*/ 12 w 24"/>
                <a:gd name="T11" fmla="*/ 4 h 24"/>
                <a:gd name="T12" fmla="*/ 21 w 24"/>
                <a:gd name="T13" fmla="*/ 13 h 24"/>
                <a:gd name="T14" fmla="*/ 21 w 24"/>
                <a:gd name="T15" fmla="*/ 14 h 24"/>
                <a:gd name="T16" fmla="*/ 23 w 24"/>
                <a:gd name="T17" fmla="*/ 18 h 24"/>
                <a:gd name="T18" fmla="*/ 24 w 24"/>
                <a:gd name="T19" fmla="*/ 13 h 24"/>
                <a:gd name="T20" fmla="*/ 12 w 24"/>
                <a:gd name="T21"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24">
                  <a:moveTo>
                    <a:pt x="12" y="0"/>
                  </a:moveTo>
                  <a:cubicBezTo>
                    <a:pt x="5" y="0"/>
                    <a:pt x="0" y="6"/>
                    <a:pt x="0" y="13"/>
                  </a:cubicBezTo>
                  <a:cubicBezTo>
                    <a:pt x="0" y="18"/>
                    <a:pt x="4" y="23"/>
                    <a:pt x="9" y="24"/>
                  </a:cubicBezTo>
                  <a:cubicBezTo>
                    <a:pt x="7" y="20"/>
                    <a:pt x="7" y="20"/>
                    <a:pt x="7" y="20"/>
                  </a:cubicBezTo>
                  <a:cubicBezTo>
                    <a:pt x="5" y="19"/>
                    <a:pt x="3" y="16"/>
                    <a:pt x="3" y="13"/>
                  </a:cubicBezTo>
                  <a:cubicBezTo>
                    <a:pt x="3" y="8"/>
                    <a:pt x="7" y="4"/>
                    <a:pt x="12" y="4"/>
                  </a:cubicBezTo>
                  <a:cubicBezTo>
                    <a:pt x="17" y="4"/>
                    <a:pt x="21" y="8"/>
                    <a:pt x="21" y="13"/>
                  </a:cubicBezTo>
                  <a:cubicBezTo>
                    <a:pt x="21" y="13"/>
                    <a:pt x="21" y="14"/>
                    <a:pt x="21" y="14"/>
                  </a:cubicBezTo>
                  <a:cubicBezTo>
                    <a:pt x="23" y="18"/>
                    <a:pt x="23" y="18"/>
                    <a:pt x="23" y="18"/>
                  </a:cubicBezTo>
                  <a:cubicBezTo>
                    <a:pt x="24" y="17"/>
                    <a:pt x="24" y="15"/>
                    <a:pt x="24" y="13"/>
                  </a:cubicBezTo>
                  <a:cubicBezTo>
                    <a:pt x="24" y="6"/>
                    <a:pt x="19" y="0"/>
                    <a:pt x="12" y="0"/>
                  </a:cubicBezTo>
                </a:path>
              </a:pathLst>
            </a:custGeom>
            <a:solidFill>
              <a:srgbClr val="9A989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64" name="Freeform 648"/>
            <p:cNvSpPr>
              <a:spLocks noEditPoints="1"/>
            </p:cNvSpPr>
            <p:nvPr/>
          </p:nvSpPr>
          <p:spPr bwMode="auto">
            <a:xfrm>
              <a:off x="5362575" y="3271837"/>
              <a:ext cx="153988" cy="180975"/>
            </a:xfrm>
            <a:custGeom>
              <a:avLst/>
              <a:gdLst>
                <a:gd name="T0" fmla="*/ 26 w 64"/>
                <a:gd name="T1" fmla="*/ 32 h 75"/>
                <a:gd name="T2" fmla="*/ 26 w 64"/>
                <a:gd name="T3" fmla="*/ 32 h 75"/>
                <a:gd name="T4" fmla="*/ 26 w 64"/>
                <a:gd name="T5" fmla="*/ 32 h 75"/>
                <a:gd name="T6" fmla="*/ 26 w 64"/>
                <a:gd name="T7" fmla="*/ 32 h 75"/>
                <a:gd name="T8" fmla="*/ 26 w 64"/>
                <a:gd name="T9" fmla="*/ 32 h 75"/>
                <a:gd name="T10" fmla="*/ 26 w 64"/>
                <a:gd name="T11" fmla="*/ 32 h 75"/>
                <a:gd name="T12" fmla="*/ 26 w 64"/>
                <a:gd name="T13" fmla="*/ 31 h 75"/>
                <a:gd name="T14" fmla="*/ 26 w 64"/>
                <a:gd name="T15" fmla="*/ 31 h 75"/>
                <a:gd name="T16" fmla="*/ 26 w 64"/>
                <a:gd name="T17" fmla="*/ 31 h 75"/>
                <a:gd name="T18" fmla="*/ 26 w 64"/>
                <a:gd name="T19" fmla="*/ 31 h 75"/>
                <a:gd name="T20" fmla="*/ 26 w 64"/>
                <a:gd name="T21" fmla="*/ 31 h 75"/>
                <a:gd name="T22" fmla="*/ 26 w 64"/>
                <a:gd name="T23" fmla="*/ 31 h 75"/>
                <a:gd name="T24" fmla="*/ 26 w 64"/>
                <a:gd name="T25" fmla="*/ 31 h 75"/>
                <a:gd name="T26" fmla="*/ 26 w 64"/>
                <a:gd name="T27" fmla="*/ 31 h 75"/>
                <a:gd name="T28" fmla="*/ 26 w 64"/>
                <a:gd name="T29" fmla="*/ 31 h 75"/>
                <a:gd name="T30" fmla="*/ 26 w 64"/>
                <a:gd name="T31" fmla="*/ 31 h 75"/>
                <a:gd name="T32" fmla="*/ 36 w 64"/>
                <a:gd name="T33" fmla="*/ 30 h 75"/>
                <a:gd name="T34" fmla="*/ 36 w 64"/>
                <a:gd name="T35" fmla="*/ 30 h 75"/>
                <a:gd name="T36" fmla="*/ 36 w 64"/>
                <a:gd name="T37" fmla="*/ 30 h 75"/>
                <a:gd name="T38" fmla="*/ 36 w 64"/>
                <a:gd name="T39" fmla="*/ 30 h 75"/>
                <a:gd name="T40" fmla="*/ 36 w 64"/>
                <a:gd name="T41" fmla="*/ 30 h 75"/>
                <a:gd name="T42" fmla="*/ 48 w 64"/>
                <a:gd name="T43" fmla="*/ 27 h 75"/>
                <a:gd name="T44" fmla="*/ 48 w 64"/>
                <a:gd name="T45" fmla="*/ 27 h 75"/>
                <a:gd name="T46" fmla="*/ 48 w 64"/>
                <a:gd name="T47" fmla="*/ 27 h 75"/>
                <a:gd name="T48" fmla="*/ 4 w 64"/>
                <a:gd name="T49" fmla="*/ 7 h 75"/>
                <a:gd name="T50" fmla="*/ 20 w 64"/>
                <a:gd name="T51" fmla="*/ 43 h 75"/>
                <a:gd name="T52" fmla="*/ 12 w 64"/>
                <a:gd name="T53" fmla="*/ 42 h 75"/>
                <a:gd name="T54" fmla="*/ 4 w 64"/>
                <a:gd name="T55" fmla="*/ 39 h 75"/>
                <a:gd name="T56" fmla="*/ 22 w 64"/>
                <a:gd name="T57" fmla="*/ 60 h 75"/>
                <a:gd name="T58" fmla="*/ 41 w 64"/>
                <a:gd name="T59" fmla="*/ 75 h 75"/>
                <a:gd name="T60" fmla="*/ 63 w 64"/>
                <a:gd name="T61" fmla="*/ 41 h 75"/>
                <a:gd name="T62" fmla="*/ 49 w 64"/>
                <a:gd name="T63" fmla="*/ 13 h 75"/>
                <a:gd name="T64" fmla="*/ 41 w 64"/>
                <a:gd name="T65" fmla="*/ 13 h 75"/>
                <a:gd name="T66" fmla="*/ 30 w 64"/>
                <a:gd name="T67" fmla="*/ 15 h 75"/>
                <a:gd name="T68" fmla="*/ 28 w 64"/>
                <a:gd name="T69" fmla="*/ 13 h 75"/>
                <a:gd name="T70" fmla="*/ 19 w 64"/>
                <a:gd name="T71" fmla="*/ 17 h 75"/>
                <a:gd name="T72" fmla="*/ 9 w 64"/>
                <a:gd name="T73"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4" h="75">
                  <a:moveTo>
                    <a:pt x="26" y="32"/>
                  </a:moveTo>
                  <a:cubicBezTo>
                    <a:pt x="26" y="32"/>
                    <a:pt x="26" y="32"/>
                    <a:pt x="26" y="32"/>
                  </a:cubicBezTo>
                  <a:cubicBezTo>
                    <a:pt x="26" y="32"/>
                    <a:pt x="26" y="32"/>
                    <a:pt x="26" y="32"/>
                  </a:cubicBezTo>
                  <a:moveTo>
                    <a:pt x="26" y="32"/>
                  </a:moveTo>
                  <a:cubicBezTo>
                    <a:pt x="26" y="32"/>
                    <a:pt x="26" y="32"/>
                    <a:pt x="26" y="32"/>
                  </a:cubicBezTo>
                  <a:cubicBezTo>
                    <a:pt x="26" y="32"/>
                    <a:pt x="26" y="32"/>
                    <a:pt x="26" y="32"/>
                  </a:cubicBezTo>
                  <a:moveTo>
                    <a:pt x="26" y="32"/>
                  </a:moveTo>
                  <a:cubicBezTo>
                    <a:pt x="26" y="32"/>
                    <a:pt x="26" y="32"/>
                    <a:pt x="26" y="32"/>
                  </a:cubicBezTo>
                  <a:cubicBezTo>
                    <a:pt x="26" y="32"/>
                    <a:pt x="26" y="32"/>
                    <a:pt x="26" y="32"/>
                  </a:cubicBezTo>
                  <a:moveTo>
                    <a:pt x="26" y="32"/>
                  </a:moveTo>
                  <a:cubicBezTo>
                    <a:pt x="26" y="32"/>
                    <a:pt x="26" y="32"/>
                    <a:pt x="26" y="32"/>
                  </a:cubicBezTo>
                  <a:cubicBezTo>
                    <a:pt x="26" y="32"/>
                    <a:pt x="26" y="32"/>
                    <a:pt x="26" y="32"/>
                  </a:cubicBezTo>
                  <a:moveTo>
                    <a:pt x="26" y="32"/>
                  </a:moveTo>
                  <a:cubicBezTo>
                    <a:pt x="26" y="31"/>
                    <a:pt x="26" y="31"/>
                    <a:pt x="26" y="31"/>
                  </a:cubicBezTo>
                  <a:cubicBezTo>
                    <a:pt x="26" y="31"/>
                    <a:pt x="26" y="31"/>
                    <a:pt x="26" y="32"/>
                  </a:cubicBezTo>
                  <a:moveTo>
                    <a:pt x="26" y="31"/>
                  </a:moveTo>
                  <a:cubicBezTo>
                    <a:pt x="26" y="31"/>
                    <a:pt x="26" y="31"/>
                    <a:pt x="26" y="31"/>
                  </a:cubicBezTo>
                  <a:cubicBezTo>
                    <a:pt x="26" y="31"/>
                    <a:pt x="26" y="31"/>
                    <a:pt x="26" y="31"/>
                  </a:cubicBezTo>
                  <a:moveTo>
                    <a:pt x="26" y="31"/>
                  </a:moveTo>
                  <a:cubicBezTo>
                    <a:pt x="26" y="31"/>
                    <a:pt x="26" y="31"/>
                    <a:pt x="26" y="31"/>
                  </a:cubicBezTo>
                  <a:cubicBezTo>
                    <a:pt x="26" y="31"/>
                    <a:pt x="26" y="31"/>
                    <a:pt x="26" y="31"/>
                  </a:cubicBezTo>
                  <a:moveTo>
                    <a:pt x="26" y="31"/>
                  </a:moveTo>
                  <a:cubicBezTo>
                    <a:pt x="26" y="31"/>
                    <a:pt x="26" y="31"/>
                    <a:pt x="26" y="31"/>
                  </a:cubicBezTo>
                  <a:cubicBezTo>
                    <a:pt x="26" y="31"/>
                    <a:pt x="26" y="31"/>
                    <a:pt x="26" y="31"/>
                  </a:cubicBezTo>
                  <a:moveTo>
                    <a:pt x="26" y="31"/>
                  </a:moveTo>
                  <a:cubicBezTo>
                    <a:pt x="26" y="31"/>
                    <a:pt x="26" y="31"/>
                    <a:pt x="26" y="31"/>
                  </a:cubicBezTo>
                  <a:cubicBezTo>
                    <a:pt x="26" y="31"/>
                    <a:pt x="26" y="31"/>
                    <a:pt x="26" y="31"/>
                  </a:cubicBezTo>
                  <a:moveTo>
                    <a:pt x="26" y="31"/>
                  </a:moveTo>
                  <a:cubicBezTo>
                    <a:pt x="26" y="31"/>
                    <a:pt x="26" y="31"/>
                    <a:pt x="26" y="31"/>
                  </a:cubicBezTo>
                  <a:cubicBezTo>
                    <a:pt x="26" y="31"/>
                    <a:pt x="26" y="31"/>
                    <a:pt x="26" y="31"/>
                  </a:cubicBezTo>
                  <a:moveTo>
                    <a:pt x="26" y="31"/>
                  </a:moveTo>
                  <a:cubicBezTo>
                    <a:pt x="26" y="31"/>
                    <a:pt x="26" y="31"/>
                    <a:pt x="26" y="31"/>
                  </a:cubicBezTo>
                  <a:cubicBezTo>
                    <a:pt x="26" y="31"/>
                    <a:pt x="26" y="31"/>
                    <a:pt x="26" y="31"/>
                  </a:cubicBezTo>
                  <a:moveTo>
                    <a:pt x="36" y="30"/>
                  </a:moveTo>
                  <a:cubicBezTo>
                    <a:pt x="36" y="30"/>
                    <a:pt x="36" y="30"/>
                    <a:pt x="36" y="30"/>
                  </a:cubicBezTo>
                  <a:cubicBezTo>
                    <a:pt x="36" y="30"/>
                    <a:pt x="36" y="30"/>
                    <a:pt x="36" y="30"/>
                  </a:cubicBezTo>
                  <a:moveTo>
                    <a:pt x="36" y="30"/>
                  </a:moveTo>
                  <a:cubicBezTo>
                    <a:pt x="36" y="30"/>
                    <a:pt x="36" y="30"/>
                    <a:pt x="36" y="30"/>
                  </a:cubicBezTo>
                  <a:cubicBezTo>
                    <a:pt x="36" y="30"/>
                    <a:pt x="36" y="30"/>
                    <a:pt x="36" y="30"/>
                  </a:cubicBezTo>
                  <a:moveTo>
                    <a:pt x="36" y="30"/>
                  </a:moveTo>
                  <a:cubicBezTo>
                    <a:pt x="36" y="30"/>
                    <a:pt x="36" y="30"/>
                    <a:pt x="36" y="30"/>
                  </a:cubicBezTo>
                  <a:cubicBezTo>
                    <a:pt x="36" y="30"/>
                    <a:pt x="36" y="30"/>
                    <a:pt x="36" y="30"/>
                  </a:cubicBezTo>
                  <a:moveTo>
                    <a:pt x="48" y="27"/>
                  </a:moveTo>
                  <a:cubicBezTo>
                    <a:pt x="48" y="27"/>
                    <a:pt x="48" y="27"/>
                    <a:pt x="48" y="27"/>
                  </a:cubicBezTo>
                  <a:cubicBezTo>
                    <a:pt x="48" y="27"/>
                    <a:pt x="48" y="27"/>
                    <a:pt x="48" y="27"/>
                  </a:cubicBezTo>
                  <a:moveTo>
                    <a:pt x="48" y="27"/>
                  </a:moveTo>
                  <a:cubicBezTo>
                    <a:pt x="48" y="27"/>
                    <a:pt x="48" y="27"/>
                    <a:pt x="48" y="27"/>
                  </a:cubicBezTo>
                  <a:cubicBezTo>
                    <a:pt x="48" y="27"/>
                    <a:pt x="48" y="27"/>
                    <a:pt x="48" y="27"/>
                  </a:cubicBezTo>
                  <a:moveTo>
                    <a:pt x="9" y="0"/>
                  </a:moveTo>
                  <a:cubicBezTo>
                    <a:pt x="5" y="0"/>
                    <a:pt x="2" y="4"/>
                    <a:pt x="4" y="7"/>
                  </a:cubicBezTo>
                  <a:cubicBezTo>
                    <a:pt x="6" y="12"/>
                    <a:pt x="18" y="38"/>
                    <a:pt x="18" y="38"/>
                  </a:cubicBezTo>
                  <a:cubicBezTo>
                    <a:pt x="18" y="38"/>
                    <a:pt x="18" y="38"/>
                    <a:pt x="20" y="43"/>
                  </a:cubicBezTo>
                  <a:cubicBezTo>
                    <a:pt x="21" y="44"/>
                    <a:pt x="20" y="44"/>
                    <a:pt x="20" y="44"/>
                  </a:cubicBezTo>
                  <a:cubicBezTo>
                    <a:pt x="18" y="44"/>
                    <a:pt x="15" y="43"/>
                    <a:pt x="12" y="42"/>
                  </a:cubicBezTo>
                  <a:cubicBezTo>
                    <a:pt x="9" y="40"/>
                    <a:pt x="6" y="39"/>
                    <a:pt x="4" y="39"/>
                  </a:cubicBezTo>
                  <a:cubicBezTo>
                    <a:pt x="4" y="39"/>
                    <a:pt x="4" y="39"/>
                    <a:pt x="4" y="39"/>
                  </a:cubicBezTo>
                  <a:cubicBezTo>
                    <a:pt x="1" y="40"/>
                    <a:pt x="0" y="44"/>
                    <a:pt x="1" y="46"/>
                  </a:cubicBezTo>
                  <a:cubicBezTo>
                    <a:pt x="2" y="49"/>
                    <a:pt x="3" y="51"/>
                    <a:pt x="22" y="60"/>
                  </a:cubicBezTo>
                  <a:cubicBezTo>
                    <a:pt x="36" y="67"/>
                    <a:pt x="38" y="75"/>
                    <a:pt x="40" y="75"/>
                  </a:cubicBezTo>
                  <a:cubicBezTo>
                    <a:pt x="40" y="75"/>
                    <a:pt x="40" y="75"/>
                    <a:pt x="41" y="75"/>
                  </a:cubicBezTo>
                  <a:cubicBezTo>
                    <a:pt x="43" y="74"/>
                    <a:pt x="60" y="66"/>
                    <a:pt x="62" y="65"/>
                  </a:cubicBezTo>
                  <a:cubicBezTo>
                    <a:pt x="64" y="64"/>
                    <a:pt x="63" y="47"/>
                    <a:pt x="63" y="41"/>
                  </a:cubicBezTo>
                  <a:cubicBezTo>
                    <a:pt x="63" y="35"/>
                    <a:pt x="56" y="21"/>
                    <a:pt x="54" y="16"/>
                  </a:cubicBezTo>
                  <a:cubicBezTo>
                    <a:pt x="53" y="14"/>
                    <a:pt x="51" y="13"/>
                    <a:pt x="49" y="13"/>
                  </a:cubicBezTo>
                  <a:cubicBezTo>
                    <a:pt x="45" y="13"/>
                    <a:pt x="42" y="15"/>
                    <a:pt x="43" y="18"/>
                  </a:cubicBezTo>
                  <a:cubicBezTo>
                    <a:pt x="43" y="16"/>
                    <a:pt x="42" y="14"/>
                    <a:pt x="41" y="13"/>
                  </a:cubicBezTo>
                  <a:cubicBezTo>
                    <a:pt x="40" y="11"/>
                    <a:pt x="38" y="10"/>
                    <a:pt x="36" y="10"/>
                  </a:cubicBezTo>
                  <a:cubicBezTo>
                    <a:pt x="32" y="10"/>
                    <a:pt x="28" y="12"/>
                    <a:pt x="30" y="15"/>
                  </a:cubicBezTo>
                  <a:cubicBezTo>
                    <a:pt x="30" y="16"/>
                    <a:pt x="30" y="16"/>
                    <a:pt x="30" y="16"/>
                  </a:cubicBezTo>
                  <a:cubicBezTo>
                    <a:pt x="29" y="15"/>
                    <a:pt x="29" y="13"/>
                    <a:pt x="28" y="13"/>
                  </a:cubicBezTo>
                  <a:cubicBezTo>
                    <a:pt x="28" y="11"/>
                    <a:pt x="26" y="11"/>
                    <a:pt x="25" y="11"/>
                  </a:cubicBezTo>
                  <a:cubicBezTo>
                    <a:pt x="22" y="11"/>
                    <a:pt x="18" y="14"/>
                    <a:pt x="19" y="17"/>
                  </a:cubicBezTo>
                  <a:cubicBezTo>
                    <a:pt x="16" y="11"/>
                    <a:pt x="14" y="5"/>
                    <a:pt x="13" y="3"/>
                  </a:cubicBezTo>
                  <a:cubicBezTo>
                    <a:pt x="12" y="1"/>
                    <a:pt x="10" y="0"/>
                    <a:pt x="9" y="0"/>
                  </a:cubicBezTo>
                </a:path>
              </a:pathLst>
            </a:custGeom>
            <a:solidFill>
              <a:srgbClr val="9A989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65" name="Freeform 649"/>
            <p:cNvSpPr>
              <a:spLocks noEditPoints="1"/>
            </p:cNvSpPr>
            <p:nvPr/>
          </p:nvSpPr>
          <p:spPr bwMode="auto">
            <a:xfrm>
              <a:off x="5702300" y="3286125"/>
              <a:ext cx="147638" cy="147638"/>
            </a:xfrm>
            <a:custGeom>
              <a:avLst/>
              <a:gdLst>
                <a:gd name="T0" fmla="*/ 15 w 61"/>
                <a:gd name="T1" fmla="*/ 31 h 61"/>
                <a:gd name="T2" fmla="*/ 45 w 61"/>
                <a:gd name="T3" fmla="*/ 31 h 61"/>
                <a:gd name="T4" fmla="*/ 31 w 61"/>
                <a:gd name="T5" fmla="*/ 0 h 61"/>
                <a:gd name="T6" fmla="*/ 25 w 61"/>
                <a:gd name="T7" fmla="*/ 4 h 61"/>
                <a:gd name="T8" fmla="*/ 22 w 61"/>
                <a:gd name="T9" fmla="*/ 9 h 61"/>
                <a:gd name="T10" fmla="*/ 15 w 61"/>
                <a:gd name="T11" fmla="*/ 8 h 61"/>
                <a:gd name="T12" fmla="*/ 12 w 61"/>
                <a:gd name="T13" fmla="*/ 7 h 61"/>
                <a:gd name="T14" fmla="*/ 8 w 61"/>
                <a:gd name="T15" fmla="*/ 10 h 61"/>
                <a:gd name="T16" fmla="*/ 8 w 61"/>
                <a:gd name="T17" fmla="*/ 16 h 61"/>
                <a:gd name="T18" fmla="*/ 4 w 61"/>
                <a:gd name="T19" fmla="*/ 25 h 61"/>
                <a:gd name="T20" fmla="*/ 0 w 61"/>
                <a:gd name="T21" fmla="*/ 29 h 61"/>
                <a:gd name="T22" fmla="*/ 4 w 61"/>
                <a:gd name="T23" fmla="*/ 36 h 61"/>
                <a:gd name="T24" fmla="*/ 9 w 61"/>
                <a:gd name="T25" fmla="*/ 38 h 61"/>
                <a:gd name="T26" fmla="*/ 8 w 61"/>
                <a:gd name="T27" fmla="*/ 46 h 61"/>
                <a:gd name="T28" fmla="*/ 9 w 61"/>
                <a:gd name="T29" fmla="*/ 53 h 61"/>
                <a:gd name="T30" fmla="*/ 15 w 61"/>
                <a:gd name="T31" fmla="*/ 53 h 61"/>
                <a:gd name="T32" fmla="*/ 19 w 61"/>
                <a:gd name="T33" fmla="*/ 51 h 61"/>
                <a:gd name="T34" fmla="*/ 25 w 61"/>
                <a:gd name="T35" fmla="*/ 57 h 61"/>
                <a:gd name="T36" fmla="*/ 29 w 61"/>
                <a:gd name="T37" fmla="*/ 61 h 61"/>
                <a:gd name="T38" fmla="*/ 35 w 61"/>
                <a:gd name="T39" fmla="*/ 57 h 61"/>
                <a:gd name="T40" fmla="*/ 38 w 61"/>
                <a:gd name="T41" fmla="*/ 52 h 61"/>
                <a:gd name="T42" fmla="*/ 45 w 61"/>
                <a:gd name="T43" fmla="*/ 53 h 61"/>
                <a:gd name="T44" fmla="*/ 48 w 61"/>
                <a:gd name="T45" fmla="*/ 54 h 61"/>
                <a:gd name="T46" fmla="*/ 53 w 61"/>
                <a:gd name="T47" fmla="*/ 51 h 61"/>
                <a:gd name="T48" fmla="*/ 52 w 61"/>
                <a:gd name="T49" fmla="*/ 46 h 61"/>
                <a:gd name="T50" fmla="*/ 56 w 61"/>
                <a:gd name="T51" fmla="*/ 36 h 61"/>
                <a:gd name="T52" fmla="*/ 61 w 61"/>
                <a:gd name="T53" fmla="*/ 32 h 61"/>
                <a:gd name="T54" fmla="*/ 57 w 61"/>
                <a:gd name="T55" fmla="*/ 25 h 61"/>
                <a:gd name="T56" fmla="*/ 52 w 61"/>
                <a:gd name="T57" fmla="*/ 23 h 61"/>
                <a:gd name="T58" fmla="*/ 53 w 61"/>
                <a:gd name="T59" fmla="*/ 16 h 61"/>
                <a:gd name="T60" fmla="*/ 51 w 61"/>
                <a:gd name="T61" fmla="*/ 8 h 61"/>
                <a:gd name="T62" fmla="*/ 45 w 61"/>
                <a:gd name="T63" fmla="*/ 8 h 61"/>
                <a:gd name="T64" fmla="*/ 41 w 61"/>
                <a:gd name="T65" fmla="*/ 10 h 61"/>
                <a:gd name="T66" fmla="*/ 35 w 61"/>
                <a:gd name="T67" fmla="*/ 4 h 61"/>
                <a:gd name="T68" fmla="*/ 31 w 61"/>
                <a:gd name="T69"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1" h="61">
                  <a:moveTo>
                    <a:pt x="30" y="46"/>
                  </a:moveTo>
                  <a:cubicBezTo>
                    <a:pt x="22" y="46"/>
                    <a:pt x="15" y="39"/>
                    <a:pt x="15" y="31"/>
                  </a:cubicBezTo>
                  <a:cubicBezTo>
                    <a:pt x="15" y="22"/>
                    <a:pt x="22" y="15"/>
                    <a:pt x="30" y="15"/>
                  </a:cubicBezTo>
                  <a:cubicBezTo>
                    <a:pt x="39" y="15"/>
                    <a:pt x="45" y="22"/>
                    <a:pt x="45" y="31"/>
                  </a:cubicBezTo>
                  <a:cubicBezTo>
                    <a:pt x="45" y="39"/>
                    <a:pt x="39" y="46"/>
                    <a:pt x="30" y="46"/>
                  </a:cubicBezTo>
                  <a:moveTo>
                    <a:pt x="31" y="0"/>
                  </a:moveTo>
                  <a:cubicBezTo>
                    <a:pt x="29" y="0"/>
                    <a:pt x="29" y="0"/>
                    <a:pt x="29" y="0"/>
                  </a:cubicBezTo>
                  <a:cubicBezTo>
                    <a:pt x="27" y="0"/>
                    <a:pt x="25" y="2"/>
                    <a:pt x="25" y="4"/>
                  </a:cubicBezTo>
                  <a:cubicBezTo>
                    <a:pt x="25" y="4"/>
                    <a:pt x="25" y="4"/>
                    <a:pt x="25" y="4"/>
                  </a:cubicBezTo>
                  <a:cubicBezTo>
                    <a:pt x="25" y="7"/>
                    <a:pt x="24" y="9"/>
                    <a:pt x="22" y="9"/>
                  </a:cubicBezTo>
                  <a:cubicBezTo>
                    <a:pt x="22" y="9"/>
                    <a:pt x="21" y="10"/>
                    <a:pt x="20" y="10"/>
                  </a:cubicBezTo>
                  <a:cubicBezTo>
                    <a:pt x="18" y="10"/>
                    <a:pt x="16" y="9"/>
                    <a:pt x="15" y="8"/>
                  </a:cubicBezTo>
                  <a:cubicBezTo>
                    <a:pt x="15" y="8"/>
                    <a:pt x="15" y="8"/>
                    <a:pt x="15" y="8"/>
                  </a:cubicBezTo>
                  <a:cubicBezTo>
                    <a:pt x="14" y="7"/>
                    <a:pt x="13" y="7"/>
                    <a:pt x="12" y="7"/>
                  </a:cubicBezTo>
                  <a:cubicBezTo>
                    <a:pt x="11" y="7"/>
                    <a:pt x="10" y="7"/>
                    <a:pt x="9" y="8"/>
                  </a:cubicBezTo>
                  <a:cubicBezTo>
                    <a:pt x="8" y="10"/>
                    <a:pt x="8" y="10"/>
                    <a:pt x="8" y="10"/>
                  </a:cubicBezTo>
                  <a:cubicBezTo>
                    <a:pt x="6" y="12"/>
                    <a:pt x="6" y="14"/>
                    <a:pt x="8" y="16"/>
                  </a:cubicBezTo>
                  <a:cubicBezTo>
                    <a:pt x="8" y="16"/>
                    <a:pt x="8" y="16"/>
                    <a:pt x="8" y="16"/>
                  </a:cubicBezTo>
                  <a:cubicBezTo>
                    <a:pt x="9" y="17"/>
                    <a:pt x="10" y="20"/>
                    <a:pt x="9" y="21"/>
                  </a:cubicBezTo>
                  <a:cubicBezTo>
                    <a:pt x="9" y="22"/>
                    <a:pt x="6" y="25"/>
                    <a:pt x="4" y="25"/>
                  </a:cubicBezTo>
                  <a:cubicBezTo>
                    <a:pt x="4" y="25"/>
                    <a:pt x="4" y="25"/>
                    <a:pt x="4" y="25"/>
                  </a:cubicBezTo>
                  <a:cubicBezTo>
                    <a:pt x="1" y="25"/>
                    <a:pt x="0" y="27"/>
                    <a:pt x="0" y="29"/>
                  </a:cubicBezTo>
                  <a:cubicBezTo>
                    <a:pt x="0" y="32"/>
                    <a:pt x="0" y="32"/>
                    <a:pt x="0" y="32"/>
                  </a:cubicBezTo>
                  <a:cubicBezTo>
                    <a:pt x="0" y="34"/>
                    <a:pt x="1" y="36"/>
                    <a:pt x="4" y="36"/>
                  </a:cubicBezTo>
                  <a:cubicBezTo>
                    <a:pt x="4" y="36"/>
                    <a:pt x="4" y="36"/>
                    <a:pt x="4" y="36"/>
                  </a:cubicBezTo>
                  <a:cubicBezTo>
                    <a:pt x="6" y="36"/>
                    <a:pt x="8" y="37"/>
                    <a:pt x="9" y="38"/>
                  </a:cubicBezTo>
                  <a:cubicBezTo>
                    <a:pt x="9" y="40"/>
                    <a:pt x="9" y="44"/>
                    <a:pt x="8" y="46"/>
                  </a:cubicBezTo>
                  <a:cubicBezTo>
                    <a:pt x="8" y="46"/>
                    <a:pt x="8" y="46"/>
                    <a:pt x="8" y="46"/>
                  </a:cubicBezTo>
                  <a:cubicBezTo>
                    <a:pt x="6" y="47"/>
                    <a:pt x="6" y="50"/>
                    <a:pt x="8" y="51"/>
                  </a:cubicBezTo>
                  <a:cubicBezTo>
                    <a:pt x="9" y="53"/>
                    <a:pt x="9" y="53"/>
                    <a:pt x="9" y="53"/>
                  </a:cubicBezTo>
                  <a:cubicBezTo>
                    <a:pt x="10" y="54"/>
                    <a:pt x="11" y="54"/>
                    <a:pt x="12" y="54"/>
                  </a:cubicBezTo>
                  <a:cubicBezTo>
                    <a:pt x="13" y="54"/>
                    <a:pt x="14" y="54"/>
                    <a:pt x="15" y="53"/>
                  </a:cubicBezTo>
                  <a:cubicBezTo>
                    <a:pt x="15" y="53"/>
                    <a:pt x="15" y="53"/>
                    <a:pt x="15" y="53"/>
                  </a:cubicBezTo>
                  <a:cubicBezTo>
                    <a:pt x="16" y="52"/>
                    <a:pt x="18" y="51"/>
                    <a:pt x="19" y="51"/>
                  </a:cubicBezTo>
                  <a:cubicBezTo>
                    <a:pt x="20" y="51"/>
                    <a:pt x="20" y="51"/>
                    <a:pt x="20" y="51"/>
                  </a:cubicBezTo>
                  <a:cubicBezTo>
                    <a:pt x="21" y="52"/>
                    <a:pt x="25" y="55"/>
                    <a:pt x="25" y="57"/>
                  </a:cubicBezTo>
                  <a:cubicBezTo>
                    <a:pt x="25" y="57"/>
                    <a:pt x="25" y="57"/>
                    <a:pt x="25" y="57"/>
                  </a:cubicBezTo>
                  <a:cubicBezTo>
                    <a:pt x="25" y="59"/>
                    <a:pt x="27" y="61"/>
                    <a:pt x="29" y="61"/>
                  </a:cubicBezTo>
                  <a:cubicBezTo>
                    <a:pt x="31" y="61"/>
                    <a:pt x="31" y="61"/>
                    <a:pt x="31" y="61"/>
                  </a:cubicBezTo>
                  <a:cubicBezTo>
                    <a:pt x="34" y="61"/>
                    <a:pt x="35" y="59"/>
                    <a:pt x="35" y="57"/>
                  </a:cubicBezTo>
                  <a:cubicBezTo>
                    <a:pt x="35" y="57"/>
                    <a:pt x="35" y="57"/>
                    <a:pt x="35" y="57"/>
                  </a:cubicBezTo>
                  <a:cubicBezTo>
                    <a:pt x="35" y="55"/>
                    <a:pt x="36" y="53"/>
                    <a:pt x="38" y="52"/>
                  </a:cubicBezTo>
                  <a:cubicBezTo>
                    <a:pt x="38" y="52"/>
                    <a:pt x="39" y="52"/>
                    <a:pt x="41" y="52"/>
                  </a:cubicBezTo>
                  <a:cubicBezTo>
                    <a:pt x="42" y="52"/>
                    <a:pt x="44" y="52"/>
                    <a:pt x="45" y="53"/>
                  </a:cubicBezTo>
                  <a:cubicBezTo>
                    <a:pt x="45" y="53"/>
                    <a:pt x="45" y="53"/>
                    <a:pt x="45" y="53"/>
                  </a:cubicBezTo>
                  <a:cubicBezTo>
                    <a:pt x="46" y="54"/>
                    <a:pt x="47" y="54"/>
                    <a:pt x="48" y="54"/>
                  </a:cubicBezTo>
                  <a:cubicBezTo>
                    <a:pt x="49" y="54"/>
                    <a:pt x="50" y="54"/>
                    <a:pt x="51" y="53"/>
                  </a:cubicBezTo>
                  <a:cubicBezTo>
                    <a:pt x="53" y="51"/>
                    <a:pt x="53" y="51"/>
                    <a:pt x="53" y="51"/>
                  </a:cubicBezTo>
                  <a:cubicBezTo>
                    <a:pt x="54" y="50"/>
                    <a:pt x="54" y="47"/>
                    <a:pt x="53" y="46"/>
                  </a:cubicBezTo>
                  <a:cubicBezTo>
                    <a:pt x="52" y="46"/>
                    <a:pt x="52" y="46"/>
                    <a:pt x="52" y="46"/>
                  </a:cubicBezTo>
                  <a:cubicBezTo>
                    <a:pt x="51" y="44"/>
                    <a:pt x="50" y="42"/>
                    <a:pt x="51" y="41"/>
                  </a:cubicBezTo>
                  <a:cubicBezTo>
                    <a:pt x="51" y="39"/>
                    <a:pt x="54" y="36"/>
                    <a:pt x="56" y="36"/>
                  </a:cubicBezTo>
                  <a:cubicBezTo>
                    <a:pt x="57" y="36"/>
                    <a:pt x="57" y="36"/>
                    <a:pt x="57" y="36"/>
                  </a:cubicBezTo>
                  <a:cubicBezTo>
                    <a:pt x="59" y="36"/>
                    <a:pt x="61" y="34"/>
                    <a:pt x="61" y="32"/>
                  </a:cubicBezTo>
                  <a:cubicBezTo>
                    <a:pt x="61" y="29"/>
                    <a:pt x="61" y="29"/>
                    <a:pt x="61" y="29"/>
                  </a:cubicBezTo>
                  <a:cubicBezTo>
                    <a:pt x="61" y="27"/>
                    <a:pt x="59" y="25"/>
                    <a:pt x="57" y="25"/>
                  </a:cubicBezTo>
                  <a:cubicBezTo>
                    <a:pt x="56" y="25"/>
                    <a:pt x="56" y="25"/>
                    <a:pt x="56" y="25"/>
                  </a:cubicBezTo>
                  <a:cubicBezTo>
                    <a:pt x="54" y="25"/>
                    <a:pt x="52" y="24"/>
                    <a:pt x="52" y="23"/>
                  </a:cubicBezTo>
                  <a:cubicBezTo>
                    <a:pt x="51" y="22"/>
                    <a:pt x="51" y="17"/>
                    <a:pt x="52" y="16"/>
                  </a:cubicBezTo>
                  <a:cubicBezTo>
                    <a:pt x="53" y="16"/>
                    <a:pt x="53" y="16"/>
                    <a:pt x="53" y="16"/>
                  </a:cubicBezTo>
                  <a:cubicBezTo>
                    <a:pt x="54" y="14"/>
                    <a:pt x="54" y="12"/>
                    <a:pt x="53" y="10"/>
                  </a:cubicBezTo>
                  <a:cubicBezTo>
                    <a:pt x="51" y="8"/>
                    <a:pt x="51" y="8"/>
                    <a:pt x="51" y="8"/>
                  </a:cubicBezTo>
                  <a:cubicBezTo>
                    <a:pt x="50" y="7"/>
                    <a:pt x="49" y="7"/>
                    <a:pt x="48" y="7"/>
                  </a:cubicBezTo>
                  <a:cubicBezTo>
                    <a:pt x="47" y="7"/>
                    <a:pt x="46" y="7"/>
                    <a:pt x="45" y="8"/>
                  </a:cubicBezTo>
                  <a:cubicBezTo>
                    <a:pt x="45" y="8"/>
                    <a:pt x="45" y="8"/>
                    <a:pt x="45" y="8"/>
                  </a:cubicBezTo>
                  <a:cubicBezTo>
                    <a:pt x="44" y="10"/>
                    <a:pt x="42" y="10"/>
                    <a:pt x="41" y="10"/>
                  </a:cubicBezTo>
                  <a:cubicBezTo>
                    <a:pt x="40" y="10"/>
                    <a:pt x="40" y="10"/>
                    <a:pt x="40" y="10"/>
                  </a:cubicBezTo>
                  <a:cubicBezTo>
                    <a:pt x="39" y="9"/>
                    <a:pt x="35" y="7"/>
                    <a:pt x="35" y="4"/>
                  </a:cubicBezTo>
                  <a:cubicBezTo>
                    <a:pt x="35" y="4"/>
                    <a:pt x="35" y="4"/>
                    <a:pt x="35" y="4"/>
                  </a:cubicBezTo>
                  <a:cubicBezTo>
                    <a:pt x="35" y="2"/>
                    <a:pt x="34" y="0"/>
                    <a:pt x="31" y="0"/>
                  </a:cubicBezTo>
                </a:path>
              </a:pathLst>
            </a:custGeom>
            <a:solidFill>
              <a:srgbClr val="88878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66" name="Freeform 650"/>
            <p:cNvSpPr>
              <a:spLocks noEditPoints="1"/>
            </p:cNvSpPr>
            <p:nvPr/>
          </p:nvSpPr>
          <p:spPr bwMode="auto">
            <a:xfrm>
              <a:off x="5835650" y="3225800"/>
              <a:ext cx="120650" cy="120650"/>
            </a:xfrm>
            <a:custGeom>
              <a:avLst/>
              <a:gdLst>
                <a:gd name="T0" fmla="*/ 25 w 50"/>
                <a:gd name="T1" fmla="*/ 38 h 50"/>
                <a:gd name="T2" fmla="*/ 13 w 50"/>
                <a:gd name="T3" fmla="*/ 25 h 50"/>
                <a:gd name="T4" fmla="*/ 25 w 50"/>
                <a:gd name="T5" fmla="*/ 13 h 50"/>
                <a:gd name="T6" fmla="*/ 38 w 50"/>
                <a:gd name="T7" fmla="*/ 25 h 50"/>
                <a:gd name="T8" fmla="*/ 25 w 50"/>
                <a:gd name="T9" fmla="*/ 38 h 50"/>
                <a:gd name="T10" fmla="*/ 25 w 50"/>
                <a:gd name="T11" fmla="*/ 0 h 50"/>
                <a:gd name="T12" fmla="*/ 25 w 50"/>
                <a:gd name="T13" fmla="*/ 0 h 50"/>
                <a:gd name="T14" fmla="*/ 21 w 50"/>
                <a:gd name="T15" fmla="*/ 4 h 50"/>
                <a:gd name="T16" fmla="*/ 19 w 50"/>
                <a:gd name="T17" fmla="*/ 8 h 50"/>
                <a:gd name="T18" fmla="*/ 17 w 50"/>
                <a:gd name="T19" fmla="*/ 8 h 50"/>
                <a:gd name="T20" fmla="*/ 13 w 50"/>
                <a:gd name="T21" fmla="*/ 7 h 50"/>
                <a:gd name="T22" fmla="*/ 11 w 50"/>
                <a:gd name="T23" fmla="*/ 6 h 50"/>
                <a:gd name="T24" fmla="*/ 8 w 50"/>
                <a:gd name="T25" fmla="*/ 7 h 50"/>
                <a:gd name="T26" fmla="*/ 7 w 50"/>
                <a:gd name="T27" fmla="*/ 8 h 50"/>
                <a:gd name="T28" fmla="*/ 7 w 50"/>
                <a:gd name="T29" fmla="*/ 13 h 50"/>
                <a:gd name="T30" fmla="*/ 8 w 50"/>
                <a:gd name="T31" fmla="*/ 17 h 50"/>
                <a:gd name="T32" fmla="*/ 3 w 50"/>
                <a:gd name="T33" fmla="*/ 21 h 50"/>
                <a:gd name="T34" fmla="*/ 0 w 50"/>
                <a:gd name="T35" fmla="*/ 25 h 50"/>
                <a:gd name="T36" fmla="*/ 0 w 50"/>
                <a:gd name="T37" fmla="*/ 25 h 50"/>
                <a:gd name="T38" fmla="*/ 3 w 50"/>
                <a:gd name="T39" fmla="*/ 30 h 50"/>
                <a:gd name="T40" fmla="*/ 7 w 50"/>
                <a:gd name="T41" fmla="*/ 31 h 50"/>
                <a:gd name="T42" fmla="*/ 7 w 50"/>
                <a:gd name="T43" fmla="*/ 37 h 50"/>
                <a:gd name="T44" fmla="*/ 7 w 50"/>
                <a:gd name="T45" fmla="*/ 43 h 50"/>
                <a:gd name="T46" fmla="*/ 8 w 50"/>
                <a:gd name="T47" fmla="*/ 43 h 50"/>
                <a:gd name="T48" fmla="*/ 11 w 50"/>
                <a:gd name="T49" fmla="*/ 44 h 50"/>
                <a:gd name="T50" fmla="*/ 13 w 50"/>
                <a:gd name="T51" fmla="*/ 44 h 50"/>
                <a:gd name="T52" fmla="*/ 16 w 50"/>
                <a:gd name="T53" fmla="*/ 42 h 50"/>
                <a:gd name="T54" fmla="*/ 17 w 50"/>
                <a:gd name="T55" fmla="*/ 42 h 50"/>
                <a:gd name="T56" fmla="*/ 21 w 50"/>
                <a:gd name="T57" fmla="*/ 47 h 50"/>
                <a:gd name="T58" fmla="*/ 25 w 50"/>
                <a:gd name="T59" fmla="*/ 50 h 50"/>
                <a:gd name="T60" fmla="*/ 25 w 50"/>
                <a:gd name="T61" fmla="*/ 50 h 50"/>
                <a:gd name="T62" fmla="*/ 29 w 50"/>
                <a:gd name="T63" fmla="*/ 47 h 50"/>
                <a:gd name="T64" fmla="*/ 31 w 50"/>
                <a:gd name="T65" fmla="*/ 43 h 50"/>
                <a:gd name="T66" fmla="*/ 34 w 50"/>
                <a:gd name="T67" fmla="*/ 43 h 50"/>
                <a:gd name="T68" fmla="*/ 37 w 50"/>
                <a:gd name="T69" fmla="*/ 44 h 50"/>
                <a:gd name="T70" fmla="*/ 39 w 50"/>
                <a:gd name="T71" fmla="*/ 44 h 50"/>
                <a:gd name="T72" fmla="*/ 42 w 50"/>
                <a:gd name="T73" fmla="*/ 43 h 50"/>
                <a:gd name="T74" fmla="*/ 43 w 50"/>
                <a:gd name="T75" fmla="*/ 43 h 50"/>
                <a:gd name="T76" fmla="*/ 43 w 50"/>
                <a:gd name="T77" fmla="*/ 37 h 50"/>
                <a:gd name="T78" fmla="*/ 42 w 50"/>
                <a:gd name="T79" fmla="*/ 33 h 50"/>
                <a:gd name="T80" fmla="*/ 47 w 50"/>
                <a:gd name="T81" fmla="*/ 30 h 50"/>
                <a:gd name="T82" fmla="*/ 50 w 50"/>
                <a:gd name="T83" fmla="*/ 25 h 50"/>
                <a:gd name="T84" fmla="*/ 50 w 50"/>
                <a:gd name="T85" fmla="*/ 25 h 50"/>
                <a:gd name="T86" fmla="*/ 47 w 50"/>
                <a:gd name="T87" fmla="*/ 21 h 50"/>
                <a:gd name="T88" fmla="*/ 43 w 50"/>
                <a:gd name="T89" fmla="*/ 19 h 50"/>
                <a:gd name="T90" fmla="*/ 43 w 50"/>
                <a:gd name="T91" fmla="*/ 13 h 50"/>
                <a:gd name="T92" fmla="*/ 43 w 50"/>
                <a:gd name="T93" fmla="*/ 8 h 50"/>
                <a:gd name="T94" fmla="*/ 42 w 50"/>
                <a:gd name="T95" fmla="*/ 7 h 50"/>
                <a:gd name="T96" fmla="*/ 39 w 50"/>
                <a:gd name="T97" fmla="*/ 6 h 50"/>
                <a:gd name="T98" fmla="*/ 37 w 50"/>
                <a:gd name="T99" fmla="*/ 7 h 50"/>
                <a:gd name="T100" fmla="*/ 34 w 50"/>
                <a:gd name="T101" fmla="*/ 8 h 50"/>
                <a:gd name="T102" fmla="*/ 33 w 50"/>
                <a:gd name="T103" fmla="*/ 8 h 50"/>
                <a:gd name="T104" fmla="*/ 29 w 50"/>
                <a:gd name="T105" fmla="*/ 4 h 50"/>
                <a:gd name="T106" fmla="*/ 25 w 50"/>
                <a:gd name="T107"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0" h="50">
                  <a:moveTo>
                    <a:pt x="25" y="38"/>
                  </a:moveTo>
                  <a:cubicBezTo>
                    <a:pt x="18" y="38"/>
                    <a:pt x="13" y="32"/>
                    <a:pt x="13" y="25"/>
                  </a:cubicBezTo>
                  <a:cubicBezTo>
                    <a:pt x="13" y="18"/>
                    <a:pt x="18" y="13"/>
                    <a:pt x="25" y="13"/>
                  </a:cubicBezTo>
                  <a:cubicBezTo>
                    <a:pt x="32" y="13"/>
                    <a:pt x="38" y="18"/>
                    <a:pt x="38" y="25"/>
                  </a:cubicBezTo>
                  <a:cubicBezTo>
                    <a:pt x="38" y="32"/>
                    <a:pt x="32" y="38"/>
                    <a:pt x="25" y="38"/>
                  </a:cubicBezTo>
                  <a:moveTo>
                    <a:pt x="25" y="0"/>
                  </a:moveTo>
                  <a:cubicBezTo>
                    <a:pt x="25" y="0"/>
                    <a:pt x="25" y="0"/>
                    <a:pt x="25" y="0"/>
                  </a:cubicBezTo>
                  <a:cubicBezTo>
                    <a:pt x="22" y="0"/>
                    <a:pt x="21" y="2"/>
                    <a:pt x="21" y="4"/>
                  </a:cubicBezTo>
                  <a:cubicBezTo>
                    <a:pt x="21" y="5"/>
                    <a:pt x="20" y="7"/>
                    <a:pt x="19" y="8"/>
                  </a:cubicBezTo>
                  <a:cubicBezTo>
                    <a:pt x="18" y="8"/>
                    <a:pt x="17" y="8"/>
                    <a:pt x="17" y="8"/>
                  </a:cubicBezTo>
                  <a:cubicBezTo>
                    <a:pt x="15" y="8"/>
                    <a:pt x="14" y="8"/>
                    <a:pt x="13" y="7"/>
                  </a:cubicBezTo>
                  <a:cubicBezTo>
                    <a:pt x="12" y="6"/>
                    <a:pt x="11" y="6"/>
                    <a:pt x="11" y="6"/>
                  </a:cubicBezTo>
                  <a:cubicBezTo>
                    <a:pt x="10" y="6"/>
                    <a:pt x="8" y="6"/>
                    <a:pt x="8" y="7"/>
                  </a:cubicBezTo>
                  <a:cubicBezTo>
                    <a:pt x="7" y="8"/>
                    <a:pt x="7" y="8"/>
                    <a:pt x="7" y="8"/>
                  </a:cubicBezTo>
                  <a:cubicBezTo>
                    <a:pt x="6" y="9"/>
                    <a:pt x="5" y="12"/>
                    <a:pt x="7" y="13"/>
                  </a:cubicBezTo>
                  <a:cubicBezTo>
                    <a:pt x="8" y="14"/>
                    <a:pt x="9" y="16"/>
                    <a:pt x="8" y="17"/>
                  </a:cubicBezTo>
                  <a:cubicBezTo>
                    <a:pt x="8" y="18"/>
                    <a:pt x="5" y="21"/>
                    <a:pt x="3" y="21"/>
                  </a:cubicBezTo>
                  <a:cubicBezTo>
                    <a:pt x="2" y="21"/>
                    <a:pt x="0" y="23"/>
                    <a:pt x="0" y="25"/>
                  </a:cubicBezTo>
                  <a:cubicBezTo>
                    <a:pt x="0" y="25"/>
                    <a:pt x="0" y="25"/>
                    <a:pt x="0" y="25"/>
                  </a:cubicBezTo>
                  <a:cubicBezTo>
                    <a:pt x="0" y="28"/>
                    <a:pt x="2" y="30"/>
                    <a:pt x="3" y="30"/>
                  </a:cubicBezTo>
                  <a:cubicBezTo>
                    <a:pt x="5" y="30"/>
                    <a:pt x="7" y="30"/>
                    <a:pt x="7" y="31"/>
                  </a:cubicBezTo>
                  <a:cubicBezTo>
                    <a:pt x="8" y="32"/>
                    <a:pt x="8" y="36"/>
                    <a:pt x="7" y="37"/>
                  </a:cubicBezTo>
                  <a:cubicBezTo>
                    <a:pt x="5" y="39"/>
                    <a:pt x="6" y="41"/>
                    <a:pt x="7" y="43"/>
                  </a:cubicBezTo>
                  <a:cubicBezTo>
                    <a:pt x="8" y="43"/>
                    <a:pt x="8" y="43"/>
                    <a:pt x="8" y="43"/>
                  </a:cubicBezTo>
                  <a:cubicBezTo>
                    <a:pt x="8" y="44"/>
                    <a:pt x="10" y="44"/>
                    <a:pt x="11" y="44"/>
                  </a:cubicBezTo>
                  <a:cubicBezTo>
                    <a:pt x="11" y="44"/>
                    <a:pt x="12" y="44"/>
                    <a:pt x="13" y="44"/>
                  </a:cubicBezTo>
                  <a:cubicBezTo>
                    <a:pt x="14" y="43"/>
                    <a:pt x="15" y="42"/>
                    <a:pt x="16" y="42"/>
                  </a:cubicBezTo>
                  <a:cubicBezTo>
                    <a:pt x="17" y="42"/>
                    <a:pt x="17" y="42"/>
                    <a:pt x="17" y="42"/>
                  </a:cubicBezTo>
                  <a:cubicBezTo>
                    <a:pt x="18" y="43"/>
                    <a:pt x="21" y="45"/>
                    <a:pt x="21" y="47"/>
                  </a:cubicBezTo>
                  <a:cubicBezTo>
                    <a:pt x="21" y="49"/>
                    <a:pt x="22" y="50"/>
                    <a:pt x="25" y="50"/>
                  </a:cubicBezTo>
                  <a:cubicBezTo>
                    <a:pt x="25" y="50"/>
                    <a:pt x="25" y="50"/>
                    <a:pt x="25" y="50"/>
                  </a:cubicBezTo>
                  <a:cubicBezTo>
                    <a:pt x="28" y="50"/>
                    <a:pt x="29" y="49"/>
                    <a:pt x="29" y="47"/>
                  </a:cubicBezTo>
                  <a:cubicBezTo>
                    <a:pt x="29" y="45"/>
                    <a:pt x="30" y="43"/>
                    <a:pt x="31" y="43"/>
                  </a:cubicBezTo>
                  <a:cubicBezTo>
                    <a:pt x="32" y="43"/>
                    <a:pt x="33" y="43"/>
                    <a:pt x="34" y="43"/>
                  </a:cubicBezTo>
                  <a:cubicBezTo>
                    <a:pt x="35" y="43"/>
                    <a:pt x="36" y="43"/>
                    <a:pt x="37" y="44"/>
                  </a:cubicBezTo>
                  <a:cubicBezTo>
                    <a:pt x="38" y="44"/>
                    <a:pt x="39" y="44"/>
                    <a:pt x="39" y="44"/>
                  </a:cubicBezTo>
                  <a:cubicBezTo>
                    <a:pt x="40" y="44"/>
                    <a:pt x="42" y="44"/>
                    <a:pt x="42" y="43"/>
                  </a:cubicBezTo>
                  <a:cubicBezTo>
                    <a:pt x="43" y="43"/>
                    <a:pt x="43" y="43"/>
                    <a:pt x="43" y="43"/>
                  </a:cubicBezTo>
                  <a:cubicBezTo>
                    <a:pt x="44" y="41"/>
                    <a:pt x="45" y="39"/>
                    <a:pt x="43" y="37"/>
                  </a:cubicBezTo>
                  <a:cubicBezTo>
                    <a:pt x="42" y="36"/>
                    <a:pt x="41" y="34"/>
                    <a:pt x="42" y="33"/>
                  </a:cubicBezTo>
                  <a:cubicBezTo>
                    <a:pt x="42" y="32"/>
                    <a:pt x="45" y="30"/>
                    <a:pt x="47" y="30"/>
                  </a:cubicBezTo>
                  <a:cubicBezTo>
                    <a:pt x="48" y="30"/>
                    <a:pt x="50" y="28"/>
                    <a:pt x="50" y="25"/>
                  </a:cubicBezTo>
                  <a:cubicBezTo>
                    <a:pt x="50" y="25"/>
                    <a:pt x="50" y="25"/>
                    <a:pt x="50" y="25"/>
                  </a:cubicBezTo>
                  <a:cubicBezTo>
                    <a:pt x="50" y="23"/>
                    <a:pt x="48" y="21"/>
                    <a:pt x="47" y="21"/>
                  </a:cubicBezTo>
                  <a:cubicBezTo>
                    <a:pt x="45" y="21"/>
                    <a:pt x="43" y="20"/>
                    <a:pt x="43" y="19"/>
                  </a:cubicBezTo>
                  <a:cubicBezTo>
                    <a:pt x="42" y="18"/>
                    <a:pt x="42" y="14"/>
                    <a:pt x="43" y="13"/>
                  </a:cubicBezTo>
                  <a:cubicBezTo>
                    <a:pt x="45" y="12"/>
                    <a:pt x="44" y="9"/>
                    <a:pt x="43" y="8"/>
                  </a:cubicBezTo>
                  <a:cubicBezTo>
                    <a:pt x="42" y="7"/>
                    <a:pt x="42" y="7"/>
                    <a:pt x="42" y="7"/>
                  </a:cubicBezTo>
                  <a:cubicBezTo>
                    <a:pt x="42" y="6"/>
                    <a:pt x="40" y="6"/>
                    <a:pt x="39" y="6"/>
                  </a:cubicBezTo>
                  <a:cubicBezTo>
                    <a:pt x="39" y="6"/>
                    <a:pt x="38" y="6"/>
                    <a:pt x="37" y="7"/>
                  </a:cubicBezTo>
                  <a:cubicBezTo>
                    <a:pt x="36" y="8"/>
                    <a:pt x="35" y="8"/>
                    <a:pt x="34" y="8"/>
                  </a:cubicBezTo>
                  <a:cubicBezTo>
                    <a:pt x="34" y="8"/>
                    <a:pt x="33" y="8"/>
                    <a:pt x="33" y="8"/>
                  </a:cubicBezTo>
                  <a:cubicBezTo>
                    <a:pt x="32" y="8"/>
                    <a:pt x="29" y="5"/>
                    <a:pt x="29" y="4"/>
                  </a:cubicBezTo>
                  <a:cubicBezTo>
                    <a:pt x="29" y="2"/>
                    <a:pt x="28" y="0"/>
                    <a:pt x="25" y="0"/>
                  </a:cubicBezTo>
                </a:path>
              </a:pathLst>
            </a:custGeom>
            <a:solidFill>
              <a:srgbClr val="88878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67" name="Freeform 651"/>
            <p:cNvSpPr>
              <a:spLocks noEditPoints="1"/>
            </p:cNvSpPr>
            <p:nvPr/>
          </p:nvSpPr>
          <p:spPr bwMode="auto">
            <a:xfrm>
              <a:off x="5849938" y="3360737"/>
              <a:ext cx="92075" cy="95250"/>
            </a:xfrm>
            <a:custGeom>
              <a:avLst/>
              <a:gdLst>
                <a:gd name="T0" fmla="*/ 19 w 38"/>
                <a:gd name="T1" fmla="*/ 29 h 39"/>
                <a:gd name="T2" fmla="*/ 9 w 38"/>
                <a:gd name="T3" fmla="*/ 19 h 39"/>
                <a:gd name="T4" fmla="*/ 19 w 38"/>
                <a:gd name="T5" fmla="*/ 9 h 39"/>
                <a:gd name="T6" fmla="*/ 29 w 38"/>
                <a:gd name="T7" fmla="*/ 19 h 39"/>
                <a:gd name="T8" fmla="*/ 19 w 38"/>
                <a:gd name="T9" fmla="*/ 29 h 39"/>
                <a:gd name="T10" fmla="*/ 19 w 38"/>
                <a:gd name="T11" fmla="*/ 0 h 39"/>
                <a:gd name="T12" fmla="*/ 16 w 38"/>
                <a:gd name="T13" fmla="*/ 2 h 39"/>
                <a:gd name="T14" fmla="*/ 14 w 38"/>
                <a:gd name="T15" fmla="*/ 5 h 39"/>
                <a:gd name="T16" fmla="*/ 12 w 38"/>
                <a:gd name="T17" fmla="*/ 6 h 39"/>
                <a:gd name="T18" fmla="*/ 10 w 38"/>
                <a:gd name="T19" fmla="*/ 5 h 39"/>
                <a:gd name="T20" fmla="*/ 8 w 38"/>
                <a:gd name="T21" fmla="*/ 4 h 39"/>
                <a:gd name="T22" fmla="*/ 5 w 38"/>
                <a:gd name="T23" fmla="*/ 5 h 39"/>
                <a:gd name="T24" fmla="*/ 5 w 38"/>
                <a:gd name="T25" fmla="*/ 10 h 39"/>
                <a:gd name="T26" fmla="*/ 6 w 38"/>
                <a:gd name="T27" fmla="*/ 13 h 39"/>
                <a:gd name="T28" fmla="*/ 2 w 38"/>
                <a:gd name="T29" fmla="*/ 16 h 39"/>
                <a:gd name="T30" fmla="*/ 0 w 38"/>
                <a:gd name="T31" fmla="*/ 19 h 39"/>
                <a:gd name="T32" fmla="*/ 2 w 38"/>
                <a:gd name="T33" fmla="*/ 23 h 39"/>
                <a:gd name="T34" fmla="*/ 5 w 38"/>
                <a:gd name="T35" fmla="*/ 24 h 39"/>
                <a:gd name="T36" fmla="*/ 5 w 38"/>
                <a:gd name="T37" fmla="*/ 29 h 39"/>
                <a:gd name="T38" fmla="*/ 5 w 38"/>
                <a:gd name="T39" fmla="*/ 33 h 39"/>
                <a:gd name="T40" fmla="*/ 8 w 38"/>
                <a:gd name="T41" fmla="*/ 34 h 39"/>
                <a:gd name="T42" fmla="*/ 10 w 38"/>
                <a:gd name="T43" fmla="*/ 33 h 39"/>
                <a:gd name="T44" fmla="*/ 12 w 38"/>
                <a:gd name="T45" fmla="*/ 32 h 39"/>
                <a:gd name="T46" fmla="*/ 13 w 38"/>
                <a:gd name="T47" fmla="*/ 32 h 39"/>
                <a:gd name="T48" fmla="*/ 16 w 38"/>
                <a:gd name="T49" fmla="*/ 36 h 39"/>
                <a:gd name="T50" fmla="*/ 19 w 38"/>
                <a:gd name="T51" fmla="*/ 39 h 39"/>
                <a:gd name="T52" fmla="*/ 22 w 38"/>
                <a:gd name="T53" fmla="*/ 36 h 39"/>
                <a:gd name="T54" fmla="*/ 24 w 38"/>
                <a:gd name="T55" fmla="*/ 33 h 39"/>
                <a:gd name="T56" fmla="*/ 26 w 38"/>
                <a:gd name="T57" fmla="*/ 33 h 39"/>
                <a:gd name="T58" fmla="*/ 29 w 38"/>
                <a:gd name="T59" fmla="*/ 33 h 39"/>
                <a:gd name="T60" fmla="*/ 30 w 38"/>
                <a:gd name="T61" fmla="*/ 34 h 39"/>
                <a:gd name="T62" fmla="*/ 33 w 38"/>
                <a:gd name="T63" fmla="*/ 33 h 39"/>
                <a:gd name="T64" fmla="*/ 33 w 38"/>
                <a:gd name="T65" fmla="*/ 29 h 39"/>
                <a:gd name="T66" fmla="*/ 32 w 38"/>
                <a:gd name="T67" fmla="*/ 25 h 39"/>
                <a:gd name="T68" fmla="*/ 36 w 38"/>
                <a:gd name="T69" fmla="*/ 23 h 39"/>
                <a:gd name="T70" fmla="*/ 38 w 38"/>
                <a:gd name="T71" fmla="*/ 19 h 39"/>
                <a:gd name="T72" fmla="*/ 36 w 38"/>
                <a:gd name="T73" fmla="*/ 16 h 39"/>
                <a:gd name="T74" fmla="*/ 33 w 38"/>
                <a:gd name="T75" fmla="*/ 14 h 39"/>
                <a:gd name="T76" fmla="*/ 33 w 38"/>
                <a:gd name="T77" fmla="*/ 10 h 39"/>
                <a:gd name="T78" fmla="*/ 33 w 38"/>
                <a:gd name="T79" fmla="*/ 5 h 39"/>
                <a:gd name="T80" fmla="*/ 30 w 38"/>
                <a:gd name="T81" fmla="*/ 4 h 39"/>
                <a:gd name="T82" fmla="*/ 29 w 38"/>
                <a:gd name="T83" fmla="*/ 5 h 39"/>
                <a:gd name="T84" fmla="*/ 26 w 38"/>
                <a:gd name="T85" fmla="*/ 6 h 39"/>
                <a:gd name="T86" fmla="*/ 25 w 38"/>
                <a:gd name="T87" fmla="*/ 6 h 39"/>
                <a:gd name="T88" fmla="*/ 22 w 38"/>
                <a:gd name="T89" fmla="*/ 2 h 39"/>
                <a:gd name="T90" fmla="*/ 19 w 38"/>
                <a:gd name="T9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8" h="39">
                  <a:moveTo>
                    <a:pt x="19" y="29"/>
                  </a:moveTo>
                  <a:cubicBezTo>
                    <a:pt x="14" y="29"/>
                    <a:pt x="9" y="24"/>
                    <a:pt x="9" y="19"/>
                  </a:cubicBezTo>
                  <a:cubicBezTo>
                    <a:pt x="9" y="14"/>
                    <a:pt x="14" y="9"/>
                    <a:pt x="19" y="9"/>
                  </a:cubicBezTo>
                  <a:cubicBezTo>
                    <a:pt x="24" y="9"/>
                    <a:pt x="29" y="14"/>
                    <a:pt x="29" y="19"/>
                  </a:cubicBezTo>
                  <a:cubicBezTo>
                    <a:pt x="29" y="24"/>
                    <a:pt x="24" y="29"/>
                    <a:pt x="19" y="29"/>
                  </a:cubicBezTo>
                  <a:moveTo>
                    <a:pt x="19" y="0"/>
                  </a:moveTo>
                  <a:cubicBezTo>
                    <a:pt x="17" y="0"/>
                    <a:pt x="16" y="1"/>
                    <a:pt x="16" y="2"/>
                  </a:cubicBezTo>
                  <a:cubicBezTo>
                    <a:pt x="16" y="4"/>
                    <a:pt x="15" y="5"/>
                    <a:pt x="14" y="5"/>
                  </a:cubicBezTo>
                  <a:cubicBezTo>
                    <a:pt x="14" y="6"/>
                    <a:pt x="13" y="6"/>
                    <a:pt x="12" y="6"/>
                  </a:cubicBezTo>
                  <a:cubicBezTo>
                    <a:pt x="11" y="6"/>
                    <a:pt x="10" y="5"/>
                    <a:pt x="10" y="5"/>
                  </a:cubicBezTo>
                  <a:cubicBezTo>
                    <a:pt x="9" y="4"/>
                    <a:pt x="9" y="4"/>
                    <a:pt x="8" y="4"/>
                  </a:cubicBezTo>
                  <a:cubicBezTo>
                    <a:pt x="7" y="4"/>
                    <a:pt x="6" y="5"/>
                    <a:pt x="5" y="5"/>
                  </a:cubicBezTo>
                  <a:cubicBezTo>
                    <a:pt x="4" y="7"/>
                    <a:pt x="4" y="9"/>
                    <a:pt x="5" y="10"/>
                  </a:cubicBezTo>
                  <a:cubicBezTo>
                    <a:pt x="6" y="11"/>
                    <a:pt x="6" y="12"/>
                    <a:pt x="6" y="13"/>
                  </a:cubicBezTo>
                  <a:cubicBezTo>
                    <a:pt x="6" y="14"/>
                    <a:pt x="4" y="16"/>
                    <a:pt x="2" y="16"/>
                  </a:cubicBezTo>
                  <a:cubicBezTo>
                    <a:pt x="1" y="16"/>
                    <a:pt x="0" y="17"/>
                    <a:pt x="0" y="19"/>
                  </a:cubicBezTo>
                  <a:cubicBezTo>
                    <a:pt x="0" y="21"/>
                    <a:pt x="1" y="23"/>
                    <a:pt x="2" y="23"/>
                  </a:cubicBezTo>
                  <a:cubicBezTo>
                    <a:pt x="4" y="23"/>
                    <a:pt x="5" y="23"/>
                    <a:pt x="5" y="24"/>
                  </a:cubicBezTo>
                  <a:cubicBezTo>
                    <a:pt x="6" y="25"/>
                    <a:pt x="6" y="28"/>
                    <a:pt x="5" y="29"/>
                  </a:cubicBezTo>
                  <a:cubicBezTo>
                    <a:pt x="4" y="30"/>
                    <a:pt x="4" y="32"/>
                    <a:pt x="5" y="33"/>
                  </a:cubicBezTo>
                  <a:cubicBezTo>
                    <a:pt x="6" y="34"/>
                    <a:pt x="7" y="34"/>
                    <a:pt x="8" y="34"/>
                  </a:cubicBezTo>
                  <a:cubicBezTo>
                    <a:pt x="9" y="34"/>
                    <a:pt x="9" y="34"/>
                    <a:pt x="10" y="33"/>
                  </a:cubicBezTo>
                  <a:cubicBezTo>
                    <a:pt x="10" y="33"/>
                    <a:pt x="11" y="32"/>
                    <a:pt x="12" y="32"/>
                  </a:cubicBezTo>
                  <a:cubicBezTo>
                    <a:pt x="12" y="32"/>
                    <a:pt x="13" y="32"/>
                    <a:pt x="13" y="32"/>
                  </a:cubicBezTo>
                  <a:cubicBezTo>
                    <a:pt x="14" y="33"/>
                    <a:pt x="16" y="34"/>
                    <a:pt x="16" y="36"/>
                  </a:cubicBezTo>
                  <a:cubicBezTo>
                    <a:pt x="16" y="37"/>
                    <a:pt x="17" y="39"/>
                    <a:pt x="19" y="39"/>
                  </a:cubicBezTo>
                  <a:cubicBezTo>
                    <a:pt x="21" y="39"/>
                    <a:pt x="22" y="37"/>
                    <a:pt x="22" y="36"/>
                  </a:cubicBezTo>
                  <a:cubicBezTo>
                    <a:pt x="22" y="34"/>
                    <a:pt x="23" y="33"/>
                    <a:pt x="24" y="33"/>
                  </a:cubicBezTo>
                  <a:cubicBezTo>
                    <a:pt x="24" y="33"/>
                    <a:pt x="25" y="33"/>
                    <a:pt x="26" y="33"/>
                  </a:cubicBezTo>
                  <a:cubicBezTo>
                    <a:pt x="27" y="33"/>
                    <a:pt x="28" y="33"/>
                    <a:pt x="29" y="33"/>
                  </a:cubicBezTo>
                  <a:cubicBezTo>
                    <a:pt x="29" y="34"/>
                    <a:pt x="30" y="34"/>
                    <a:pt x="30" y="34"/>
                  </a:cubicBezTo>
                  <a:cubicBezTo>
                    <a:pt x="31" y="34"/>
                    <a:pt x="32" y="34"/>
                    <a:pt x="33" y="33"/>
                  </a:cubicBezTo>
                  <a:cubicBezTo>
                    <a:pt x="34" y="32"/>
                    <a:pt x="34" y="30"/>
                    <a:pt x="33" y="29"/>
                  </a:cubicBezTo>
                  <a:cubicBezTo>
                    <a:pt x="32" y="28"/>
                    <a:pt x="32" y="26"/>
                    <a:pt x="32" y="25"/>
                  </a:cubicBezTo>
                  <a:cubicBezTo>
                    <a:pt x="33" y="25"/>
                    <a:pt x="34" y="23"/>
                    <a:pt x="36" y="23"/>
                  </a:cubicBezTo>
                  <a:cubicBezTo>
                    <a:pt x="37" y="23"/>
                    <a:pt x="38" y="21"/>
                    <a:pt x="38" y="19"/>
                  </a:cubicBezTo>
                  <a:cubicBezTo>
                    <a:pt x="38" y="17"/>
                    <a:pt x="37" y="16"/>
                    <a:pt x="36" y="16"/>
                  </a:cubicBezTo>
                  <a:cubicBezTo>
                    <a:pt x="34" y="16"/>
                    <a:pt x="33" y="15"/>
                    <a:pt x="33" y="14"/>
                  </a:cubicBezTo>
                  <a:cubicBezTo>
                    <a:pt x="32" y="13"/>
                    <a:pt x="32" y="11"/>
                    <a:pt x="33" y="10"/>
                  </a:cubicBezTo>
                  <a:cubicBezTo>
                    <a:pt x="34" y="9"/>
                    <a:pt x="34" y="7"/>
                    <a:pt x="33" y="5"/>
                  </a:cubicBezTo>
                  <a:cubicBezTo>
                    <a:pt x="32" y="5"/>
                    <a:pt x="31" y="4"/>
                    <a:pt x="30" y="4"/>
                  </a:cubicBezTo>
                  <a:cubicBezTo>
                    <a:pt x="30" y="4"/>
                    <a:pt x="29" y="4"/>
                    <a:pt x="29" y="5"/>
                  </a:cubicBezTo>
                  <a:cubicBezTo>
                    <a:pt x="28" y="6"/>
                    <a:pt x="27" y="6"/>
                    <a:pt x="26" y="6"/>
                  </a:cubicBezTo>
                  <a:cubicBezTo>
                    <a:pt x="26" y="6"/>
                    <a:pt x="25" y="6"/>
                    <a:pt x="25" y="6"/>
                  </a:cubicBezTo>
                  <a:cubicBezTo>
                    <a:pt x="25" y="6"/>
                    <a:pt x="22" y="4"/>
                    <a:pt x="22" y="2"/>
                  </a:cubicBezTo>
                  <a:cubicBezTo>
                    <a:pt x="22" y="1"/>
                    <a:pt x="21" y="0"/>
                    <a:pt x="19" y="0"/>
                  </a:cubicBezTo>
                </a:path>
              </a:pathLst>
            </a:custGeom>
            <a:solidFill>
              <a:srgbClr val="88878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68" name="Freeform 652"/>
            <p:cNvSpPr/>
            <p:nvPr/>
          </p:nvSpPr>
          <p:spPr bwMode="auto">
            <a:xfrm>
              <a:off x="5770563" y="4124325"/>
              <a:ext cx="82550" cy="219075"/>
            </a:xfrm>
            <a:custGeom>
              <a:avLst/>
              <a:gdLst>
                <a:gd name="T0" fmla="*/ 29 w 34"/>
                <a:gd name="T1" fmla="*/ 0 h 91"/>
                <a:gd name="T2" fmla="*/ 5 w 34"/>
                <a:gd name="T3" fmla="*/ 0 h 91"/>
                <a:gd name="T4" fmla="*/ 0 w 34"/>
                <a:gd name="T5" fmla="*/ 4 h 91"/>
                <a:gd name="T6" fmla="*/ 0 w 34"/>
                <a:gd name="T7" fmla="*/ 52 h 91"/>
                <a:gd name="T8" fmla="*/ 0 w 34"/>
                <a:gd name="T9" fmla="*/ 91 h 91"/>
                <a:gd name="T10" fmla="*/ 10 w 34"/>
                <a:gd name="T11" fmla="*/ 91 h 91"/>
                <a:gd name="T12" fmla="*/ 15 w 34"/>
                <a:gd name="T13" fmla="*/ 86 h 91"/>
                <a:gd name="T14" fmla="*/ 15 w 34"/>
                <a:gd name="T15" fmla="*/ 52 h 91"/>
                <a:gd name="T16" fmla="*/ 19 w 34"/>
                <a:gd name="T17" fmla="*/ 52 h 91"/>
                <a:gd name="T18" fmla="*/ 19 w 34"/>
                <a:gd name="T19" fmla="*/ 86 h 91"/>
                <a:gd name="T20" fmla="*/ 24 w 34"/>
                <a:gd name="T21" fmla="*/ 91 h 91"/>
                <a:gd name="T22" fmla="*/ 29 w 34"/>
                <a:gd name="T23" fmla="*/ 91 h 91"/>
                <a:gd name="T24" fmla="*/ 34 w 34"/>
                <a:gd name="T25" fmla="*/ 86 h 91"/>
                <a:gd name="T26" fmla="*/ 34 w 34"/>
                <a:gd name="T27" fmla="*/ 52 h 91"/>
                <a:gd name="T28" fmla="*/ 34 w 34"/>
                <a:gd name="T29" fmla="*/ 4 h 91"/>
                <a:gd name="T30" fmla="*/ 29 w 34"/>
                <a:gd name="T31"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4" h="91">
                  <a:moveTo>
                    <a:pt x="29" y="0"/>
                  </a:moveTo>
                  <a:cubicBezTo>
                    <a:pt x="5" y="0"/>
                    <a:pt x="5" y="0"/>
                    <a:pt x="5" y="0"/>
                  </a:cubicBezTo>
                  <a:cubicBezTo>
                    <a:pt x="5" y="0"/>
                    <a:pt x="0" y="0"/>
                    <a:pt x="0" y="4"/>
                  </a:cubicBezTo>
                  <a:cubicBezTo>
                    <a:pt x="0" y="9"/>
                    <a:pt x="0" y="52"/>
                    <a:pt x="0" y="52"/>
                  </a:cubicBezTo>
                  <a:cubicBezTo>
                    <a:pt x="0" y="91"/>
                    <a:pt x="0" y="91"/>
                    <a:pt x="0" y="91"/>
                  </a:cubicBezTo>
                  <a:cubicBezTo>
                    <a:pt x="10" y="91"/>
                    <a:pt x="10" y="91"/>
                    <a:pt x="10" y="91"/>
                  </a:cubicBezTo>
                  <a:cubicBezTo>
                    <a:pt x="10" y="91"/>
                    <a:pt x="15" y="91"/>
                    <a:pt x="15" y="86"/>
                  </a:cubicBezTo>
                  <a:cubicBezTo>
                    <a:pt x="15" y="81"/>
                    <a:pt x="15" y="52"/>
                    <a:pt x="15" y="52"/>
                  </a:cubicBezTo>
                  <a:cubicBezTo>
                    <a:pt x="19" y="52"/>
                    <a:pt x="19" y="52"/>
                    <a:pt x="19" y="52"/>
                  </a:cubicBezTo>
                  <a:cubicBezTo>
                    <a:pt x="19" y="86"/>
                    <a:pt x="19" y="86"/>
                    <a:pt x="19" y="86"/>
                  </a:cubicBezTo>
                  <a:cubicBezTo>
                    <a:pt x="19" y="86"/>
                    <a:pt x="19" y="91"/>
                    <a:pt x="24" y="91"/>
                  </a:cubicBezTo>
                  <a:cubicBezTo>
                    <a:pt x="29" y="91"/>
                    <a:pt x="29" y="91"/>
                    <a:pt x="29" y="91"/>
                  </a:cubicBezTo>
                  <a:cubicBezTo>
                    <a:pt x="29" y="91"/>
                    <a:pt x="34" y="91"/>
                    <a:pt x="34" y="86"/>
                  </a:cubicBezTo>
                  <a:cubicBezTo>
                    <a:pt x="34" y="81"/>
                    <a:pt x="34" y="52"/>
                    <a:pt x="34" y="52"/>
                  </a:cubicBezTo>
                  <a:cubicBezTo>
                    <a:pt x="34" y="52"/>
                    <a:pt x="34" y="9"/>
                    <a:pt x="34" y="4"/>
                  </a:cubicBezTo>
                  <a:cubicBezTo>
                    <a:pt x="34" y="0"/>
                    <a:pt x="29" y="0"/>
                    <a:pt x="29" y="0"/>
                  </a:cubicBezTo>
                </a:path>
              </a:pathLst>
            </a:custGeom>
            <a:solidFill>
              <a:srgbClr val="6A6D6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69" name="Freeform 653"/>
            <p:cNvSpPr/>
            <p:nvPr/>
          </p:nvSpPr>
          <p:spPr bwMode="auto">
            <a:xfrm>
              <a:off x="5781675" y="4041775"/>
              <a:ext cx="58738" cy="58738"/>
            </a:xfrm>
            <a:custGeom>
              <a:avLst/>
              <a:gdLst>
                <a:gd name="T0" fmla="*/ 19 w 24"/>
                <a:gd name="T1" fmla="*/ 0 h 24"/>
                <a:gd name="T2" fmla="*/ 5 w 24"/>
                <a:gd name="T3" fmla="*/ 0 h 24"/>
                <a:gd name="T4" fmla="*/ 0 w 24"/>
                <a:gd name="T5" fmla="*/ 5 h 24"/>
                <a:gd name="T6" fmla="*/ 0 w 24"/>
                <a:gd name="T7" fmla="*/ 24 h 24"/>
                <a:gd name="T8" fmla="*/ 5 w 24"/>
                <a:gd name="T9" fmla="*/ 24 h 24"/>
                <a:gd name="T10" fmla="*/ 19 w 24"/>
                <a:gd name="T11" fmla="*/ 24 h 24"/>
                <a:gd name="T12" fmla="*/ 24 w 24"/>
                <a:gd name="T13" fmla="*/ 19 h 24"/>
                <a:gd name="T14" fmla="*/ 24 w 24"/>
                <a:gd name="T15" fmla="*/ 5 h 24"/>
                <a:gd name="T16" fmla="*/ 19 w 24"/>
                <a:gd name="T17"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19" y="0"/>
                  </a:moveTo>
                  <a:cubicBezTo>
                    <a:pt x="19" y="0"/>
                    <a:pt x="10" y="0"/>
                    <a:pt x="5" y="0"/>
                  </a:cubicBezTo>
                  <a:cubicBezTo>
                    <a:pt x="0" y="0"/>
                    <a:pt x="0" y="5"/>
                    <a:pt x="0" y="5"/>
                  </a:cubicBezTo>
                  <a:cubicBezTo>
                    <a:pt x="0" y="24"/>
                    <a:pt x="0" y="24"/>
                    <a:pt x="0" y="24"/>
                  </a:cubicBezTo>
                  <a:cubicBezTo>
                    <a:pt x="5" y="24"/>
                    <a:pt x="5" y="24"/>
                    <a:pt x="5" y="24"/>
                  </a:cubicBezTo>
                  <a:cubicBezTo>
                    <a:pt x="5" y="24"/>
                    <a:pt x="14" y="24"/>
                    <a:pt x="19" y="24"/>
                  </a:cubicBezTo>
                  <a:cubicBezTo>
                    <a:pt x="24" y="24"/>
                    <a:pt x="24" y="19"/>
                    <a:pt x="24" y="19"/>
                  </a:cubicBezTo>
                  <a:cubicBezTo>
                    <a:pt x="24" y="19"/>
                    <a:pt x="24" y="10"/>
                    <a:pt x="24" y="5"/>
                  </a:cubicBezTo>
                  <a:cubicBezTo>
                    <a:pt x="24" y="0"/>
                    <a:pt x="19" y="0"/>
                    <a:pt x="19" y="0"/>
                  </a:cubicBezTo>
                </a:path>
              </a:pathLst>
            </a:custGeom>
            <a:solidFill>
              <a:srgbClr val="6A6D6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70" name="Freeform 654"/>
            <p:cNvSpPr>
              <a:spLocks noEditPoints="1"/>
            </p:cNvSpPr>
            <p:nvPr/>
          </p:nvSpPr>
          <p:spPr bwMode="auto">
            <a:xfrm>
              <a:off x="5330825" y="4041775"/>
              <a:ext cx="193675" cy="176213"/>
            </a:xfrm>
            <a:custGeom>
              <a:avLst/>
              <a:gdLst>
                <a:gd name="T0" fmla="*/ 17 w 80"/>
                <a:gd name="T1" fmla="*/ 59 h 73"/>
                <a:gd name="T2" fmla="*/ 17 w 80"/>
                <a:gd name="T3" fmla="*/ 59 h 73"/>
                <a:gd name="T4" fmla="*/ 17 w 80"/>
                <a:gd name="T5" fmla="*/ 59 h 73"/>
                <a:gd name="T6" fmla="*/ 17 w 80"/>
                <a:gd name="T7" fmla="*/ 59 h 73"/>
                <a:gd name="T8" fmla="*/ 40 w 80"/>
                <a:gd name="T9" fmla="*/ 61 h 73"/>
                <a:gd name="T10" fmla="*/ 23 w 80"/>
                <a:gd name="T11" fmla="*/ 54 h 73"/>
                <a:gd name="T12" fmla="*/ 23 w 80"/>
                <a:gd name="T13" fmla="*/ 19 h 73"/>
                <a:gd name="T14" fmla="*/ 40 w 80"/>
                <a:gd name="T15" fmla="*/ 12 h 73"/>
                <a:gd name="T16" fmla="*/ 57 w 80"/>
                <a:gd name="T17" fmla="*/ 19 h 73"/>
                <a:gd name="T18" fmla="*/ 57 w 80"/>
                <a:gd name="T19" fmla="*/ 54 h 73"/>
                <a:gd name="T20" fmla="*/ 40 w 80"/>
                <a:gd name="T21" fmla="*/ 61 h 73"/>
                <a:gd name="T22" fmla="*/ 40 w 80"/>
                <a:gd name="T23" fmla="*/ 0 h 73"/>
                <a:gd name="T24" fmla="*/ 14 w 80"/>
                <a:gd name="T25" fmla="*/ 11 h 73"/>
                <a:gd name="T26" fmla="*/ 14 w 80"/>
                <a:gd name="T27" fmla="*/ 63 h 73"/>
                <a:gd name="T28" fmla="*/ 40 w 80"/>
                <a:gd name="T29" fmla="*/ 73 h 73"/>
                <a:gd name="T30" fmla="*/ 66 w 80"/>
                <a:gd name="T31" fmla="*/ 63 h 73"/>
                <a:gd name="T32" fmla="*/ 66 w 80"/>
                <a:gd name="T33" fmla="*/ 11 h 73"/>
                <a:gd name="T34" fmla="*/ 40 w 80"/>
                <a:gd name="T35"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 h="73">
                  <a:moveTo>
                    <a:pt x="17" y="59"/>
                  </a:moveTo>
                  <a:cubicBezTo>
                    <a:pt x="17" y="59"/>
                    <a:pt x="17" y="59"/>
                    <a:pt x="17" y="59"/>
                  </a:cubicBezTo>
                  <a:cubicBezTo>
                    <a:pt x="17" y="59"/>
                    <a:pt x="17" y="59"/>
                    <a:pt x="17" y="59"/>
                  </a:cubicBezTo>
                  <a:cubicBezTo>
                    <a:pt x="17" y="59"/>
                    <a:pt x="17" y="59"/>
                    <a:pt x="17" y="59"/>
                  </a:cubicBezTo>
                  <a:moveTo>
                    <a:pt x="40" y="61"/>
                  </a:moveTo>
                  <a:cubicBezTo>
                    <a:pt x="34" y="61"/>
                    <a:pt x="27" y="59"/>
                    <a:pt x="23" y="54"/>
                  </a:cubicBezTo>
                  <a:cubicBezTo>
                    <a:pt x="13" y="44"/>
                    <a:pt x="13" y="29"/>
                    <a:pt x="23" y="19"/>
                  </a:cubicBezTo>
                  <a:cubicBezTo>
                    <a:pt x="27" y="15"/>
                    <a:pt x="34" y="12"/>
                    <a:pt x="40" y="12"/>
                  </a:cubicBezTo>
                  <a:cubicBezTo>
                    <a:pt x="46" y="12"/>
                    <a:pt x="52" y="15"/>
                    <a:pt x="57" y="19"/>
                  </a:cubicBezTo>
                  <a:cubicBezTo>
                    <a:pt x="67" y="29"/>
                    <a:pt x="67" y="44"/>
                    <a:pt x="57" y="54"/>
                  </a:cubicBezTo>
                  <a:cubicBezTo>
                    <a:pt x="52" y="59"/>
                    <a:pt x="46" y="61"/>
                    <a:pt x="40" y="61"/>
                  </a:cubicBezTo>
                  <a:moveTo>
                    <a:pt x="40" y="0"/>
                  </a:moveTo>
                  <a:cubicBezTo>
                    <a:pt x="30" y="0"/>
                    <a:pt x="21" y="4"/>
                    <a:pt x="14" y="11"/>
                  </a:cubicBezTo>
                  <a:cubicBezTo>
                    <a:pt x="0" y="25"/>
                    <a:pt x="0" y="48"/>
                    <a:pt x="14" y="63"/>
                  </a:cubicBezTo>
                  <a:cubicBezTo>
                    <a:pt x="21" y="70"/>
                    <a:pt x="30" y="73"/>
                    <a:pt x="40" y="73"/>
                  </a:cubicBezTo>
                  <a:cubicBezTo>
                    <a:pt x="49" y="73"/>
                    <a:pt x="58" y="70"/>
                    <a:pt x="66" y="63"/>
                  </a:cubicBezTo>
                  <a:cubicBezTo>
                    <a:pt x="80" y="48"/>
                    <a:pt x="80" y="25"/>
                    <a:pt x="66" y="11"/>
                  </a:cubicBezTo>
                  <a:cubicBezTo>
                    <a:pt x="58" y="4"/>
                    <a:pt x="49" y="0"/>
                    <a:pt x="40" y="0"/>
                  </a:cubicBezTo>
                </a:path>
              </a:pathLst>
            </a:custGeom>
            <a:solidFill>
              <a:srgbClr val="77787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671" name="Rectangle 655"/>
            <p:cNvSpPr>
              <a:spLocks noChangeArrowheads="1"/>
            </p:cNvSpPr>
            <p:nvPr/>
          </p:nvSpPr>
          <p:spPr bwMode="auto">
            <a:xfrm>
              <a:off x="5372100" y="4184650"/>
              <a:ext cx="1588" cy="1588"/>
            </a:xfrm>
            <a:prstGeom prst="rect">
              <a:avLst/>
            </a:prstGeom>
            <a:solidFill>
              <a:srgbClr val="77787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648" name="Freeform 656"/>
            <p:cNvSpPr/>
            <p:nvPr/>
          </p:nvSpPr>
          <p:spPr bwMode="auto">
            <a:xfrm>
              <a:off x="5372100" y="4184650"/>
              <a:ext cx="0" cy="0"/>
            </a:xfrm>
            <a:custGeom>
              <a:avLst/>
              <a:gdLst/>
              <a:ahLst/>
              <a:cxnLst>
                <a:cxn ang="0">
                  <a:pos x="0" y="0"/>
                </a:cxn>
                <a:cxn ang="0">
                  <a:pos x="0" y="0"/>
                </a:cxn>
                <a:cxn ang="0">
                  <a:pos x="0" y="0"/>
                </a:cxn>
                <a:cxn ang="0">
                  <a:pos x="0" y="0"/>
                </a:cxn>
              </a:cxnLst>
              <a:rect l="0" t="0" r="r" b="b"/>
              <a:pathLst>
                <a:path>
                  <a:moveTo>
                    <a:pt x="0" y="0"/>
                  </a:moveTo>
                  <a:lnTo>
                    <a:pt x="0" y="0"/>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649" name="Freeform 657"/>
            <p:cNvSpPr/>
            <p:nvPr/>
          </p:nvSpPr>
          <p:spPr bwMode="auto">
            <a:xfrm>
              <a:off x="5272088" y="4192587"/>
              <a:ext cx="92075" cy="88900"/>
            </a:xfrm>
            <a:custGeom>
              <a:avLst/>
              <a:gdLst>
                <a:gd name="T0" fmla="*/ 28 w 38"/>
                <a:gd name="T1" fmla="*/ 0 h 37"/>
                <a:gd name="T2" fmla="*/ 3 w 38"/>
                <a:gd name="T3" fmla="*/ 24 h 37"/>
                <a:gd name="T4" fmla="*/ 3 w 38"/>
                <a:gd name="T5" fmla="*/ 35 h 37"/>
                <a:gd name="T6" fmla="*/ 9 w 38"/>
                <a:gd name="T7" fmla="*/ 37 h 37"/>
                <a:gd name="T8" fmla="*/ 14 w 38"/>
                <a:gd name="T9" fmla="*/ 35 h 37"/>
                <a:gd name="T10" fmla="*/ 38 w 38"/>
                <a:gd name="T11" fmla="*/ 11 h 37"/>
                <a:gd name="T12" fmla="*/ 33 w 38"/>
                <a:gd name="T13" fmla="*/ 6 h 37"/>
                <a:gd name="T14" fmla="*/ 28 w 38"/>
                <a:gd name="T15" fmla="*/ 0 h 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 h="37">
                  <a:moveTo>
                    <a:pt x="28" y="0"/>
                  </a:moveTo>
                  <a:cubicBezTo>
                    <a:pt x="3" y="24"/>
                    <a:pt x="3" y="24"/>
                    <a:pt x="3" y="24"/>
                  </a:cubicBezTo>
                  <a:cubicBezTo>
                    <a:pt x="0" y="27"/>
                    <a:pt x="0" y="32"/>
                    <a:pt x="3" y="35"/>
                  </a:cubicBezTo>
                  <a:cubicBezTo>
                    <a:pt x="5" y="36"/>
                    <a:pt x="7" y="37"/>
                    <a:pt x="9" y="37"/>
                  </a:cubicBezTo>
                  <a:cubicBezTo>
                    <a:pt x="11" y="37"/>
                    <a:pt x="13" y="36"/>
                    <a:pt x="14" y="35"/>
                  </a:cubicBezTo>
                  <a:cubicBezTo>
                    <a:pt x="38" y="11"/>
                    <a:pt x="38" y="11"/>
                    <a:pt x="38" y="11"/>
                  </a:cubicBezTo>
                  <a:cubicBezTo>
                    <a:pt x="36" y="9"/>
                    <a:pt x="34" y="8"/>
                    <a:pt x="33" y="6"/>
                  </a:cubicBezTo>
                  <a:cubicBezTo>
                    <a:pt x="31" y="4"/>
                    <a:pt x="29" y="2"/>
                    <a:pt x="28" y="0"/>
                  </a:cubicBezTo>
                </a:path>
              </a:pathLst>
            </a:custGeom>
            <a:solidFill>
              <a:srgbClr val="77787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650" name="Freeform 658"/>
            <p:cNvSpPr/>
            <p:nvPr/>
          </p:nvSpPr>
          <p:spPr bwMode="auto">
            <a:xfrm>
              <a:off x="5956300" y="3684587"/>
              <a:ext cx="207963" cy="165100"/>
            </a:xfrm>
            <a:custGeom>
              <a:avLst/>
              <a:gdLst>
                <a:gd name="T0" fmla="*/ 43 w 86"/>
                <a:gd name="T1" fmla="*/ 0 h 68"/>
                <a:gd name="T2" fmla="*/ 0 w 86"/>
                <a:gd name="T3" fmla="*/ 33 h 68"/>
                <a:gd name="T4" fmla="*/ 15 w 86"/>
                <a:gd name="T5" fmla="*/ 58 h 68"/>
                <a:gd name="T6" fmla="*/ 5 w 86"/>
                <a:gd name="T7" fmla="*/ 68 h 68"/>
                <a:gd name="T8" fmla="*/ 24 w 86"/>
                <a:gd name="T9" fmla="*/ 62 h 68"/>
                <a:gd name="T10" fmla="*/ 43 w 86"/>
                <a:gd name="T11" fmla="*/ 66 h 68"/>
                <a:gd name="T12" fmla="*/ 86 w 86"/>
                <a:gd name="T13" fmla="*/ 33 h 68"/>
                <a:gd name="T14" fmla="*/ 43 w 86"/>
                <a:gd name="T15" fmla="*/ 0 h 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 h="68">
                  <a:moveTo>
                    <a:pt x="43" y="0"/>
                  </a:moveTo>
                  <a:cubicBezTo>
                    <a:pt x="19" y="0"/>
                    <a:pt x="0" y="15"/>
                    <a:pt x="0" y="33"/>
                  </a:cubicBezTo>
                  <a:cubicBezTo>
                    <a:pt x="0" y="43"/>
                    <a:pt x="6" y="52"/>
                    <a:pt x="15" y="58"/>
                  </a:cubicBezTo>
                  <a:cubicBezTo>
                    <a:pt x="10" y="65"/>
                    <a:pt x="5" y="68"/>
                    <a:pt x="5" y="68"/>
                  </a:cubicBezTo>
                  <a:cubicBezTo>
                    <a:pt x="13" y="66"/>
                    <a:pt x="19" y="64"/>
                    <a:pt x="24" y="62"/>
                  </a:cubicBezTo>
                  <a:cubicBezTo>
                    <a:pt x="30" y="64"/>
                    <a:pt x="36" y="66"/>
                    <a:pt x="43" y="66"/>
                  </a:cubicBezTo>
                  <a:cubicBezTo>
                    <a:pt x="67" y="66"/>
                    <a:pt x="86" y="51"/>
                    <a:pt x="86" y="33"/>
                  </a:cubicBezTo>
                  <a:cubicBezTo>
                    <a:pt x="86" y="15"/>
                    <a:pt x="67" y="0"/>
                    <a:pt x="43" y="0"/>
                  </a:cubicBezTo>
                </a:path>
              </a:pathLst>
            </a:custGeom>
            <a:solidFill>
              <a:srgbClr val="77787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651" name="Freeform 659"/>
            <p:cNvSpPr/>
            <p:nvPr/>
          </p:nvSpPr>
          <p:spPr bwMode="auto">
            <a:xfrm>
              <a:off x="6118225" y="3771900"/>
              <a:ext cx="130175" cy="106363"/>
            </a:xfrm>
            <a:custGeom>
              <a:avLst/>
              <a:gdLst>
                <a:gd name="T0" fmla="*/ 26 w 54"/>
                <a:gd name="T1" fmla="*/ 0 h 44"/>
                <a:gd name="T2" fmla="*/ 24 w 54"/>
                <a:gd name="T3" fmla="*/ 0 h 44"/>
                <a:gd name="T4" fmla="*/ 0 w 54"/>
                <a:gd name="T5" fmla="*/ 30 h 44"/>
                <a:gd name="T6" fmla="*/ 26 w 54"/>
                <a:gd name="T7" fmla="*/ 43 h 44"/>
                <a:gd name="T8" fmla="*/ 38 w 54"/>
                <a:gd name="T9" fmla="*/ 41 h 44"/>
                <a:gd name="T10" fmla="*/ 51 w 54"/>
                <a:gd name="T11" fmla="*/ 44 h 44"/>
                <a:gd name="T12" fmla="*/ 44 w 54"/>
                <a:gd name="T13" fmla="*/ 38 h 44"/>
                <a:gd name="T14" fmla="*/ 54 w 54"/>
                <a:gd name="T15" fmla="*/ 21 h 44"/>
                <a:gd name="T16" fmla="*/ 26 w 54"/>
                <a:gd name="T17"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44">
                  <a:moveTo>
                    <a:pt x="26" y="0"/>
                  </a:moveTo>
                  <a:cubicBezTo>
                    <a:pt x="25" y="0"/>
                    <a:pt x="25" y="0"/>
                    <a:pt x="24" y="0"/>
                  </a:cubicBezTo>
                  <a:cubicBezTo>
                    <a:pt x="23" y="13"/>
                    <a:pt x="13" y="24"/>
                    <a:pt x="0" y="30"/>
                  </a:cubicBezTo>
                  <a:cubicBezTo>
                    <a:pt x="4" y="38"/>
                    <a:pt x="14" y="43"/>
                    <a:pt x="26" y="43"/>
                  </a:cubicBezTo>
                  <a:cubicBezTo>
                    <a:pt x="30" y="43"/>
                    <a:pt x="34" y="42"/>
                    <a:pt x="38" y="41"/>
                  </a:cubicBezTo>
                  <a:cubicBezTo>
                    <a:pt x="42" y="42"/>
                    <a:pt x="46" y="43"/>
                    <a:pt x="51" y="44"/>
                  </a:cubicBezTo>
                  <a:cubicBezTo>
                    <a:pt x="51" y="44"/>
                    <a:pt x="47" y="43"/>
                    <a:pt x="44" y="38"/>
                  </a:cubicBezTo>
                  <a:cubicBezTo>
                    <a:pt x="50" y="34"/>
                    <a:pt x="54" y="28"/>
                    <a:pt x="54" y="21"/>
                  </a:cubicBezTo>
                  <a:cubicBezTo>
                    <a:pt x="54" y="9"/>
                    <a:pt x="41" y="0"/>
                    <a:pt x="26" y="0"/>
                  </a:cubicBezTo>
                </a:path>
              </a:pathLst>
            </a:custGeom>
            <a:solidFill>
              <a:srgbClr val="77787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722" name="Rectangle 9"/>
          <p:cNvSpPr/>
          <p:nvPr/>
        </p:nvSpPr>
        <p:spPr>
          <a:xfrm>
            <a:off x="749941" y="1610039"/>
            <a:ext cx="2945003" cy="820225"/>
          </a:xfrm>
          <a:prstGeom prst="rect">
            <a:avLst/>
          </a:prstGeom>
        </p:spPr>
        <p:txBody>
          <a:bodyPr wrap="square">
            <a:spAutoFit/>
          </a:bodyPr>
          <a:lstStyle/>
          <a:p>
            <a:pPr algn="r">
              <a:lnSpc>
                <a:spcPct val="130000"/>
              </a:lnSpc>
            </a:pPr>
            <a:r>
              <a:rPr lang="zh-CN" altLang="en-US" sz="1100" b="1" dirty="0">
                <a:solidFill>
                  <a:schemeClr val="tx1">
                    <a:lumMod val="65000"/>
                    <a:lumOff val="35000"/>
                  </a:schemeClr>
                </a:solidFill>
                <a:cs typeface="+mn-ea"/>
                <a:sym typeface="+mn-lt"/>
              </a:rPr>
              <a:t>单击此处添加文字</a:t>
            </a:r>
            <a:endParaRPr lang="en-US" altLang="zh-CN" sz="1100" b="1" dirty="0">
              <a:solidFill>
                <a:schemeClr val="tx1">
                  <a:lumMod val="65000"/>
                  <a:lumOff val="35000"/>
                </a:schemeClr>
              </a:solidFill>
              <a:cs typeface="+mn-ea"/>
              <a:sym typeface="+mn-lt"/>
            </a:endParaRPr>
          </a:p>
          <a:p>
            <a:pPr algn="just"/>
            <a:r>
              <a:rPr lang="zh-CN" altLang="en-US" sz="1100" dirty="0">
                <a:solidFill>
                  <a:schemeClr val="tx1">
                    <a:lumMod val="60000"/>
                    <a:lumOff val="40000"/>
                  </a:schemeClr>
                </a:solidFill>
                <a:cs typeface="+mn-ea"/>
                <a:sym typeface="+mn-lt"/>
              </a:rPr>
              <a:t>点击输入简要的文字介绍，文字内容需概括精炼，不用多余的文字修饰，言简意赅的说明分项内容</a:t>
            </a:r>
            <a:r>
              <a:rPr lang="en-US" altLang="zh-CN" sz="1100" dirty="0">
                <a:solidFill>
                  <a:schemeClr val="tx1">
                    <a:lumMod val="60000"/>
                    <a:lumOff val="40000"/>
                  </a:schemeClr>
                </a:solidFill>
                <a:cs typeface="+mn-ea"/>
                <a:sym typeface="+mn-lt"/>
              </a:rPr>
              <a:t>..........</a:t>
            </a:r>
            <a:endParaRPr lang="zh-CN" altLang="en-US" sz="1100" dirty="0">
              <a:solidFill>
                <a:schemeClr val="tx1">
                  <a:lumMod val="60000"/>
                  <a:lumOff val="40000"/>
                </a:schemeClr>
              </a:solidFill>
              <a:cs typeface="+mn-ea"/>
              <a:sym typeface="+mn-lt"/>
            </a:endParaRPr>
          </a:p>
        </p:txBody>
      </p:sp>
      <p:sp>
        <p:nvSpPr>
          <p:cNvPr id="723" name="Rectangle 9"/>
          <p:cNvSpPr/>
          <p:nvPr/>
        </p:nvSpPr>
        <p:spPr>
          <a:xfrm>
            <a:off x="818404" y="3462128"/>
            <a:ext cx="2945003" cy="820225"/>
          </a:xfrm>
          <a:prstGeom prst="rect">
            <a:avLst/>
          </a:prstGeom>
        </p:spPr>
        <p:txBody>
          <a:bodyPr wrap="square">
            <a:spAutoFit/>
          </a:bodyPr>
          <a:lstStyle/>
          <a:p>
            <a:pPr algn="r">
              <a:lnSpc>
                <a:spcPct val="130000"/>
              </a:lnSpc>
            </a:pPr>
            <a:r>
              <a:rPr lang="zh-CN" altLang="en-US" sz="1100" b="1" dirty="0">
                <a:solidFill>
                  <a:schemeClr val="tx1">
                    <a:lumMod val="65000"/>
                    <a:lumOff val="35000"/>
                  </a:schemeClr>
                </a:solidFill>
                <a:cs typeface="+mn-ea"/>
                <a:sym typeface="+mn-lt"/>
              </a:rPr>
              <a:t>单击此处添加文字</a:t>
            </a:r>
            <a:endParaRPr lang="en-US" altLang="zh-CN" sz="1100" b="1" dirty="0">
              <a:solidFill>
                <a:schemeClr val="tx1">
                  <a:lumMod val="65000"/>
                  <a:lumOff val="35000"/>
                </a:schemeClr>
              </a:solidFill>
              <a:cs typeface="+mn-ea"/>
              <a:sym typeface="+mn-lt"/>
            </a:endParaRPr>
          </a:p>
          <a:p>
            <a:pPr algn="just"/>
            <a:r>
              <a:rPr lang="zh-CN" altLang="en-US" sz="1100" dirty="0">
                <a:solidFill>
                  <a:schemeClr val="tx1">
                    <a:lumMod val="60000"/>
                    <a:lumOff val="40000"/>
                  </a:schemeClr>
                </a:solidFill>
                <a:cs typeface="+mn-ea"/>
                <a:sym typeface="+mn-lt"/>
              </a:rPr>
              <a:t>点击输入简要的文字介绍，文字内容需概括精炼，不用多余的文字修饰，言简意赅的说明分项内容</a:t>
            </a:r>
            <a:r>
              <a:rPr lang="en-US" altLang="zh-CN" sz="1100" dirty="0">
                <a:solidFill>
                  <a:schemeClr val="tx1">
                    <a:lumMod val="60000"/>
                    <a:lumOff val="40000"/>
                  </a:schemeClr>
                </a:solidFill>
                <a:cs typeface="+mn-ea"/>
                <a:sym typeface="+mn-lt"/>
              </a:rPr>
              <a:t>..........</a:t>
            </a:r>
            <a:endParaRPr lang="zh-CN" altLang="en-US" sz="1100" dirty="0">
              <a:solidFill>
                <a:schemeClr val="tx1">
                  <a:lumMod val="60000"/>
                  <a:lumOff val="40000"/>
                </a:schemeClr>
              </a:solidFill>
              <a:cs typeface="+mn-ea"/>
              <a:sym typeface="+mn-lt"/>
            </a:endParaRPr>
          </a:p>
        </p:txBody>
      </p:sp>
      <p:sp>
        <p:nvSpPr>
          <p:cNvPr id="724" name="Rectangle 9"/>
          <p:cNvSpPr/>
          <p:nvPr/>
        </p:nvSpPr>
        <p:spPr>
          <a:xfrm>
            <a:off x="749941" y="5303768"/>
            <a:ext cx="2945003" cy="820225"/>
          </a:xfrm>
          <a:prstGeom prst="rect">
            <a:avLst/>
          </a:prstGeom>
        </p:spPr>
        <p:txBody>
          <a:bodyPr wrap="square">
            <a:spAutoFit/>
          </a:bodyPr>
          <a:lstStyle/>
          <a:p>
            <a:pPr algn="r">
              <a:lnSpc>
                <a:spcPct val="130000"/>
              </a:lnSpc>
            </a:pPr>
            <a:r>
              <a:rPr lang="zh-CN" altLang="en-US" sz="1100" b="1" dirty="0">
                <a:solidFill>
                  <a:schemeClr val="tx1">
                    <a:lumMod val="65000"/>
                    <a:lumOff val="35000"/>
                  </a:schemeClr>
                </a:solidFill>
                <a:cs typeface="+mn-ea"/>
                <a:sym typeface="+mn-lt"/>
              </a:rPr>
              <a:t>单击此处添加文字</a:t>
            </a:r>
            <a:endParaRPr lang="en-US" altLang="zh-CN" sz="1100" b="1" dirty="0">
              <a:solidFill>
                <a:schemeClr val="tx1">
                  <a:lumMod val="65000"/>
                  <a:lumOff val="35000"/>
                </a:schemeClr>
              </a:solidFill>
              <a:cs typeface="+mn-ea"/>
              <a:sym typeface="+mn-lt"/>
            </a:endParaRPr>
          </a:p>
          <a:p>
            <a:pPr algn="just"/>
            <a:r>
              <a:rPr lang="zh-CN" altLang="en-US" sz="1100" dirty="0">
                <a:solidFill>
                  <a:schemeClr val="tx1">
                    <a:lumMod val="60000"/>
                    <a:lumOff val="40000"/>
                  </a:schemeClr>
                </a:solidFill>
                <a:cs typeface="+mn-ea"/>
                <a:sym typeface="+mn-lt"/>
              </a:rPr>
              <a:t>点击输入简要的文字介绍，文字内容需概括精炼，不用多余的文字修饰，言简意赅的说明分项内容</a:t>
            </a:r>
            <a:r>
              <a:rPr lang="en-US" altLang="zh-CN" sz="1100" dirty="0">
                <a:solidFill>
                  <a:schemeClr val="tx1">
                    <a:lumMod val="60000"/>
                    <a:lumOff val="40000"/>
                  </a:schemeClr>
                </a:solidFill>
                <a:cs typeface="+mn-ea"/>
                <a:sym typeface="+mn-lt"/>
              </a:rPr>
              <a:t>..........</a:t>
            </a:r>
            <a:endParaRPr lang="zh-CN" altLang="en-US" sz="1100" dirty="0">
              <a:solidFill>
                <a:schemeClr val="tx1">
                  <a:lumMod val="60000"/>
                  <a:lumOff val="40000"/>
                </a:schemeClr>
              </a:solidFill>
              <a:cs typeface="+mn-ea"/>
              <a:sym typeface="+mn-lt"/>
            </a:endParaRPr>
          </a:p>
        </p:txBody>
      </p:sp>
      <p:sp>
        <p:nvSpPr>
          <p:cNvPr id="725" name="Rectangle 9"/>
          <p:cNvSpPr/>
          <p:nvPr/>
        </p:nvSpPr>
        <p:spPr>
          <a:xfrm>
            <a:off x="8495470" y="1614797"/>
            <a:ext cx="2945003" cy="820225"/>
          </a:xfrm>
          <a:prstGeom prst="rect">
            <a:avLst/>
          </a:prstGeom>
        </p:spPr>
        <p:txBody>
          <a:bodyPr wrap="square">
            <a:spAutoFit/>
          </a:bodyPr>
          <a:lstStyle/>
          <a:p>
            <a:pPr>
              <a:lnSpc>
                <a:spcPct val="130000"/>
              </a:lnSpc>
            </a:pPr>
            <a:r>
              <a:rPr lang="zh-CN" altLang="en-US" sz="1100" b="1" dirty="0">
                <a:solidFill>
                  <a:schemeClr val="tx1">
                    <a:lumMod val="65000"/>
                    <a:lumOff val="35000"/>
                  </a:schemeClr>
                </a:solidFill>
                <a:cs typeface="+mn-ea"/>
                <a:sym typeface="+mn-lt"/>
              </a:rPr>
              <a:t>单击此处添加文字</a:t>
            </a:r>
            <a:endParaRPr lang="en-US" altLang="zh-CN" sz="1100" b="1" dirty="0">
              <a:solidFill>
                <a:schemeClr val="tx1">
                  <a:lumMod val="65000"/>
                  <a:lumOff val="35000"/>
                </a:schemeClr>
              </a:solidFill>
              <a:cs typeface="+mn-ea"/>
              <a:sym typeface="+mn-lt"/>
            </a:endParaRPr>
          </a:p>
          <a:p>
            <a:r>
              <a:rPr lang="zh-CN" altLang="en-US" sz="1100" dirty="0">
                <a:solidFill>
                  <a:schemeClr val="tx1">
                    <a:lumMod val="60000"/>
                    <a:lumOff val="40000"/>
                  </a:schemeClr>
                </a:solidFill>
                <a:cs typeface="+mn-ea"/>
                <a:sym typeface="+mn-lt"/>
              </a:rPr>
              <a:t>点击输入简要的文字介绍，文字内容需概括精炼，不用多余的文字修饰，言简意赅的说明分项内容</a:t>
            </a:r>
            <a:r>
              <a:rPr lang="en-US" altLang="zh-CN" sz="1100" dirty="0">
                <a:solidFill>
                  <a:schemeClr val="tx1">
                    <a:lumMod val="60000"/>
                    <a:lumOff val="40000"/>
                  </a:schemeClr>
                </a:solidFill>
                <a:cs typeface="+mn-ea"/>
                <a:sym typeface="+mn-lt"/>
              </a:rPr>
              <a:t>..........</a:t>
            </a:r>
            <a:endParaRPr lang="zh-CN" altLang="en-US" sz="1100" dirty="0">
              <a:solidFill>
                <a:schemeClr val="tx1">
                  <a:lumMod val="60000"/>
                  <a:lumOff val="40000"/>
                </a:schemeClr>
              </a:solidFill>
              <a:cs typeface="+mn-ea"/>
              <a:sym typeface="+mn-lt"/>
            </a:endParaRPr>
          </a:p>
        </p:txBody>
      </p:sp>
      <p:sp>
        <p:nvSpPr>
          <p:cNvPr id="726" name="Rectangle 9"/>
          <p:cNvSpPr/>
          <p:nvPr/>
        </p:nvSpPr>
        <p:spPr>
          <a:xfrm>
            <a:off x="8495470" y="3456436"/>
            <a:ext cx="2945003" cy="820225"/>
          </a:xfrm>
          <a:prstGeom prst="rect">
            <a:avLst/>
          </a:prstGeom>
        </p:spPr>
        <p:txBody>
          <a:bodyPr wrap="square">
            <a:spAutoFit/>
          </a:bodyPr>
          <a:lstStyle/>
          <a:p>
            <a:pPr>
              <a:lnSpc>
                <a:spcPct val="130000"/>
              </a:lnSpc>
            </a:pPr>
            <a:r>
              <a:rPr lang="zh-CN" altLang="en-US" sz="1100" b="1" dirty="0">
                <a:solidFill>
                  <a:schemeClr val="tx1">
                    <a:lumMod val="65000"/>
                    <a:lumOff val="35000"/>
                  </a:schemeClr>
                </a:solidFill>
                <a:cs typeface="+mn-ea"/>
                <a:sym typeface="+mn-lt"/>
              </a:rPr>
              <a:t>单击此处添加文字</a:t>
            </a:r>
            <a:endParaRPr lang="en-US" altLang="zh-CN" sz="1100" b="1" dirty="0">
              <a:solidFill>
                <a:schemeClr val="tx1">
                  <a:lumMod val="65000"/>
                  <a:lumOff val="35000"/>
                </a:schemeClr>
              </a:solidFill>
              <a:cs typeface="+mn-ea"/>
              <a:sym typeface="+mn-lt"/>
            </a:endParaRPr>
          </a:p>
          <a:p>
            <a:r>
              <a:rPr lang="zh-CN" altLang="en-US" sz="1100" dirty="0">
                <a:solidFill>
                  <a:schemeClr val="tx1">
                    <a:lumMod val="60000"/>
                    <a:lumOff val="40000"/>
                  </a:schemeClr>
                </a:solidFill>
                <a:cs typeface="+mn-ea"/>
                <a:sym typeface="+mn-lt"/>
              </a:rPr>
              <a:t>点击输入简要的文字介绍，文字内容需概括精炼，不用多余的文字修饰，言简意赅的说明分项内容</a:t>
            </a:r>
            <a:r>
              <a:rPr lang="en-US" altLang="zh-CN" sz="1100" dirty="0">
                <a:solidFill>
                  <a:schemeClr val="tx1">
                    <a:lumMod val="60000"/>
                    <a:lumOff val="40000"/>
                  </a:schemeClr>
                </a:solidFill>
                <a:cs typeface="+mn-ea"/>
                <a:sym typeface="+mn-lt"/>
              </a:rPr>
              <a:t>..........</a:t>
            </a:r>
            <a:endParaRPr lang="zh-CN" altLang="en-US" sz="1100" dirty="0">
              <a:solidFill>
                <a:schemeClr val="tx1">
                  <a:lumMod val="60000"/>
                  <a:lumOff val="40000"/>
                </a:schemeClr>
              </a:solidFill>
              <a:cs typeface="+mn-ea"/>
              <a:sym typeface="+mn-lt"/>
            </a:endParaRPr>
          </a:p>
        </p:txBody>
      </p:sp>
      <p:sp>
        <p:nvSpPr>
          <p:cNvPr id="727" name="Rectangle 9"/>
          <p:cNvSpPr/>
          <p:nvPr/>
        </p:nvSpPr>
        <p:spPr>
          <a:xfrm>
            <a:off x="8443847" y="5321678"/>
            <a:ext cx="2945003" cy="820225"/>
          </a:xfrm>
          <a:prstGeom prst="rect">
            <a:avLst/>
          </a:prstGeom>
        </p:spPr>
        <p:txBody>
          <a:bodyPr wrap="square">
            <a:spAutoFit/>
          </a:bodyPr>
          <a:lstStyle/>
          <a:p>
            <a:pPr>
              <a:lnSpc>
                <a:spcPct val="130000"/>
              </a:lnSpc>
            </a:pPr>
            <a:r>
              <a:rPr lang="zh-CN" altLang="en-US" sz="1100" b="1" dirty="0">
                <a:solidFill>
                  <a:schemeClr val="tx1">
                    <a:lumMod val="65000"/>
                    <a:lumOff val="35000"/>
                  </a:schemeClr>
                </a:solidFill>
                <a:cs typeface="+mn-ea"/>
                <a:sym typeface="+mn-lt"/>
              </a:rPr>
              <a:t>单击此处添加文字</a:t>
            </a:r>
            <a:endParaRPr lang="en-US" altLang="zh-CN" sz="1100" b="1" dirty="0">
              <a:solidFill>
                <a:schemeClr val="tx1">
                  <a:lumMod val="65000"/>
                  <a:lumOff val="35000"/>
                </a:schemeClr>
              </a:solidFill>
              <a:cs typeface="+mn-ea"/>
              <a:sym typeface="+mn-lt"/>
            </a:endParaRPr>
          </a:p>
          <a:p>
            <a:r>
              <a:rPr lang="zh-CN" altLang="en-US" sz="1100" dirty="0">
                <a:solidFill>
                  <a:schemeClr val="tx1">
                    <a:lumMod val="60000"/>
                    <a:lumOff val="40000"/>
                  </a:schemeClr>
                </a:solidFill>
                <a:cs typeface="+mn-ea"/>
                <a:sym typeface="+mn-lt"/>
              </a:rPr>
              <a:t>点击输入简要的文字介绍，文字内容需概括精炼，不用多余的文字修饰，言简意赅的说明分项内容</a:t>
            </a:r>
            <a:r>
              <a:rPr lang="en-US" altLang="zh-CN" sz="1100" dirty="0">
                <a:solidFill>
                  <a:schemeClr val="tx1">
                    <a:lumMod val="60000"/>
                    <a:lumOff val="40000"/>
                  </a:schemeClr>
                </a:solidFill>
                <a:cs typeface="+mn-ea"/>
                <a:sym typeface="+mn-lt"/>
              </a:rPr>
              <a:t>..........</a:t>
            </a:r>
            <a:endParaRPr lang="zh-CN" altLang="en-US" sz="1100" dirty="0">
              <a:solidFill>
                <a:schemeClr val="tx1">
                  <a:lumMod val="60000"/>
                  <a:lumOff val="40000"/>
                </a:schemeClr>
              </a:solidFill>
              <a:cs typeface="+mn-ea"/>
              <a:sym typeface="+mn-lt"/>
            </a:endParaRPr>
          </a:p>
        </p:txBody>
      </p:sp>
      <p:sp>
        <p:nvSpPr>
          <p:cNvPr id="3" name="标题 2"/>
          <p:cNvSpPr>
            <a:spLocks noGrp="1"/>
          </p:cNvSpPr>
          <p:nvPr>
            <p:ph type="title"/>
          </p:nvPr>
        </p:nvSpPr>
        <p:spPr/>
        <p:txBody>
          <a:bodyPr>
            <a:normAutofit/>
          </a:bodyPr>
          <a:lstStyle/>
          <a:p>
            <a:r>
              <a:rPr lang="zh-CN" altLang="en-US">
                <a:sym typeface="+mn-lt"/>
              </a:rPr>
              <a:t>单击此处添加标题</a:t>
            </a:r>
            <a:endParaRPr lang="zh-CN" altLang="en-US" dirty="0">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3652"/>
                                        </p:tgtEl>
                                        <p:attrNameLst>
                                          <p:attrName>style.visibility</p:attrName>
                                        </p:attrNameLst>
                                      </p:cBhvr>
                                      <p:to>
                                        <p:strVal val="visible"/>
                                      </p:to>
                                    </p:set>
                                    <p:animEffect transition="in" filter="barn(outVertical)">
                                      <p:cBhvr>
                                        <p:cTn id="7" dur="500"/>
                                        <p:tgtEl>
                                          <p:spTgt spid="365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722"/>
                                        </p:tgtEl>
                                        <p:attrNameLst>
                                          <p:attrName>style.visibility</p:attrName>
                                        </p:attrNameLst>
                                      </p:cBhvr>
                                      <p:to>
                                        <p:strVal val="visible"/>
                                      </p:to>
                                    </p:set>
                                    <p:anim calcmode="lin" valueType="num">
                                      <p:cBhvr additive="base">
                                        <p:cTn id="12" dur="500" fill="hold"/>
                                        <p:tgtEl>
                                          <p:spTgt spid="722"/>
                                        </p:tgtEl>
                                        <p:attrNameLst>
                                          <p:attrName>ppt_x</p:attrName>
                                        </p:attrNameLst>
                                      </p:cBhvr>
                                      <p:tavLst>
                                        <p:tav tm="0">
                                          <p:val>
                                            <p:strVal val="0-#ppt_w/2"/>
                                          </p:val>
                                        </p:tav>
                                        <p:tav tm="100000">
                                          <p:val>
                                            <p:strVal val="#ppt_x"/>
                                          </p:val>
                                        </p:tav>
                                      </p:tavLst>
                                    </p:anim>
                                    <p:anim calcmode="lin" valueType="num">
                                      <p:cBhvr additive="base">
                                        <p:cTn id="13" dur="500" fill="hold"/>
                                        <p:tgtEl>
                                          <p:spTgt spid="722"/>
                                        </p:tgtEl>
                                        <p:attrNameLst>
                                          <p:attrName>ppt_y</p:attrName>
                                        </p:attrNameLst>
                                      </p:cBhvr>
                                      <p:tavLst>
                                        <p:tav tm="0">
                                          <p:val>
                                            <p:strVal val="#ppt_y"/>
                                          </p:val>
                                        </p:tav>
                                        <p:tav tm="100000">
                                          <p:val>
                                            <p:strVal val="#ppt_y"/>
                                          </p:val>
                                        </p:tav>
                                      </p:tavLst>
                                    </p:anim>
                                  </p:childTnLst>
                                </p:cTn>
                              </p:par>
                              <p:par>
                                <p:cTn id="14" presetID="2" presetClass="entr" presetSubtype="2" fill="hold" grpId="0" nodeType="withEffect">
                                  <p:stCondLst>
                                    <p:cond delay="200"/>
                                  </p:stCondLst>
                                  <p:childTnLst>
                                    <p:set>
                                      <p:cBhvr>
                                        <p:cTn id="15" dur="1" fill="hold">
                                          <p:stCondLst>
                                            <p:cond delay="0"/>
                                          </p:stCondLst>
                                        </p:cTn>
                                        <p:tgtEl>
                                          <p:spTgt spid="725"/>
                                        </p:tgtEl>
                                        <p:attrNameLst>
                                          <p:attrName>style.visibility</p:attrName>
                                        </p:attrNameLst>
                                      </p:cBhvr>
                                      <p:to>
                                        <p:strVal val="visible"/>
                                      </p:to>
                                    </p:set>
                                    <p:anim calcmode="lin" valueType="num">
                                      <p:cBhvr additive="base">
                                        <p:cTn id="16" dur="500" fill="hold"/>
                                        <p:tgtEl>
                                          <p:spTgt spid="725"/>
                                        </p:tgtEl>
                                        <p:attrNameLst>
                                          <p:attrName>ppt_x</p:attrName>
                                        </p:attrNameLst>
                                      </p:cBhvr>
                                      <p:tavLst>
                                        <p:tav tm="0">
                                          <p:val>
                                            <p:strVal val="1+#ppt_w/2"/>
                                          </p:val>
                                        </p:tav>
                                        <p:tav tm="100000">
                                          <p:val>
                                            <p:strVal val="#ppt_x"/>
                                          </p:val>
                                        </p:tav>
                                      </p:tavLst>
                                    </p:anim>
                                    <p:anim calcmode="lin" valueType="num">
                                      <p:cBhvr additive="base">
                                        <p:cTn id="17" dur="500" fill="hold"/>
                                        <p:tgtEl>
                                          <p:spTgt spid="725"/>
                                        </p:tgtEl>
                                        <p:attrNameLst>
                                          <p:attrName>ppt_y</p:attrName>
                                        </p:attrNameLst>
                                      </p:cBhvr>
                                      <p:tavLst>
                                        <p:tav tm="0">
                                          <p:val>
                                            <p:strVal val="#ppt_y"/>
                                          </p:val>
                                        </p:tav>
                                        <p:tav tm="100000">
                                          <p:val>
                                            <p:strVal val="#ppt_y"/>
                                          </p:val>
                                        </p:tav>
                                      </p:tavLst>
                                    </p:anim>
                                  </p:childTnLst>
                                </p:cTn>
                              </p:par>
                              <p:par>
                                <p:cTn id="18" presetID="2" presetClass="entr" presetSubtype="8" fill="hold" grpId="0" nodeType="withEffect">
                                  <p:stCondLst>
                                    <p:cond delay="400"/>
                                  </p:stCondLst>
                                  <p:childTnLst>
                                    <p:set>
                                      <p:cBhvr>
                                        <p:cTn id="19" dur="1" fill="hold">
                                          <p:stCondLst>
                                            <p:cond delay="0"/>
                                          </p:stCondLst>
                                        </p:cTn>
                                        <p:tgtEl>
                                          <p:spTgt spid="723"/>
                                        </p:tgtEl>
                                        <p:attrNameLst>
                                          <p:attrName>style.visibility</p:attrName>
                                        </p:attrNameLst>
                                      </p:cBhvr>
                                      <p:to>
                                        <p:strVal val="visible"/>
                                      </p:to>
                                    </p:set>
                                    <p:anim calcmode="lin" valueType="num">
                                      <p:cBhvr additive="base">
                                        <p:cTn id="20" dur="500" fill="hold"/>
                                        <p:tgtEl>
                                          <p:spTgt spid="723"/>
                                        </p:tgtEl>
                                        <p:attrNameLst>
                                          <p:attrName>ppt_x</p:attrName>
                                        </p:attrNameLst>
                                      </p:cBhvr>
                                      <p:tavLst>
                                        <p:tav tm="0">
                                          <p:val>
                                            <p:strVal val="0-#ppt_w/2"/>
                                          </p:val>
                                        </p:tav>
                                        <p:tav tm="100000">
                                          <p:val>
                                            <p:strVal val="#ppt_x"/>
                                          </p:val>
                                        </p:tav>
                                      </p:tavLst>
                                    </p:anim>
                                    <p:anim calcmode="lin" valueType="num">
                                      <p:cBhvr additive="base">
                                        <p:cTn id="21" dur="500" fill="hold"/>
                                        <p:tgtEl>
                                          <p:spTgt spid="723"/>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600"/>
                                  </p:stCondLst>
                                  <p:childTnLst>
                                    <p:set>
                                      <p:cBhvr>
                                        <p:cTn id="23" dur="1" fill="hold">
                                          <p:stCondLst>
                                            <p:cond delay="0"/>
                                          </p:stCondLst>
                                        </p:cTn>
                                        <p:tgtEl>
                                          <p:spTgt spid="726"/>
                                        </p:tgtEl>
                                        <p:attrNameLst>
                                          <p:attrName>style.visibility</p:attrName>
                                        </p:attrNameLst>
                                      </p:cBhvr>
                                      <p:to>
                                        <p:strVal val="visible"/>
                                      </p:to>
                                    </p:set>
                                    <p:anim calcmode="lin" valueType="num">
                                      <p:cBhvr additive="base">
                                        <p:cTn id="24" dur="500" fill="hold"/>
                                        <p:tgtEl>
                                          <p:spTgt spid="726"/>
                                        </p:tgtEl>
                                        <p:attrNameLst>
                                          <p:attrName>ppt_x</p:attrName>
                                        </p:attrNameLst>
                                      </p:cBhvr>
                                      <p:tavLst>
                                        <p:tav tm="0">
                                          <p:val>
                                            <p:strVal val="1+#ppt_w/2"/>
                                          </p:val>
                                        </p:tav>
                                        <p:tav tm="100000">
                                          <p:val>
                                            <p:strVal val="#ppt_x"/>
                                          </p:val>
                                        </p:tav>
                                      </p:tavLst>
                                    </p:anim>
                                    <p:anim calcmode="lin" valueType="num">
                                      <p:cBhvr additive="base">
                                        <p:cTn id="25" dur="500" fill="hold"/>
                                        <p:tgtEl>
                                          <p:spTgt spid="726"/>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800"/>
                                  </p:stCondLst>
                                  <p:childTnLst>
                                    <p:set>
                                      <p:cBhvr>
                                        <p:cTn id="27" dur="1" fill="hold">
                                          <p:stCondLst>
                                            <p:cond delay="0"/>
                                          </p:stCondLst>
                                        </p:cTn>
                                        <p:tgtEl>
                                          <p:spTgt spid="724"/>
                                        </p:tgtEl>
                                        <p:attrNameLst>
                                          <p:attrName>style.visibility</p:attrName>
                                        </p:attrNameLst>
                                      </p:cBhvr>
                                      <p:to>
                                        <p:strVal val="visible"/>
                                      </p:to>
                                    </p:set>
                                    <p:anim calcmode="lin" valueType="num">
                                      <p:cBhvr additive="base">
                                        <p:cTn id="28" dur="500" fill="hold"/>
                                        <p:tgtEl>
                                          <p:spTgt spid="724"/>
                                        </p:tgtEl>
                                        <p:attrNameLst>
                                          <p:attrName>ppt_x</p:attrName>
                                        </p:attrNameLst>
                                      </p:cBhvr>
                                      <p:tavLst>
                                        <p:tav tm="0">
                                          <p:val>
                                            <p:strVal val="0-#ppt_w/2"/>
                                          </p:val>
                                        </p:tav>
                                        <p:tav tm="100000">
                                          <p:val>
                                            <p:strVal val="#ppt_x"/>
                                          </p:val>
                                        </p:tav>
                                      </p:tavLst>
                                    </p:anim>
                                    <p:anim calcmode="lin" valueType="num">
                                      <p:cBhvr additive="base">
                                        <p:cTn id="29" dur="500" fill="hold"/>
                                        <p:tgtEl>
                                          <p:spTgt spid="724"/>
                                        </p:tgtEl>
                                        <p:attrNameLst>
                                          <p:attrName>ppt_y</p:attrName>
                                        </p:attrNameLst>
                                      </p:cBhvr>
                                      <p:tavLst>
                                        <p:tav tm="0">
                                          <p:val>
                                            <p:strVal val="#ppt_y"/>
                                          </p:val>
                                        </p:tav>
                                        <p:tav tm="100000">
                                          <p:val>
                                            <p:strVal val="#ppt_y"/>
                                          </p:val>
                                        </p:tav>
                                      </p:tavLst>
                                    </p:anim>
                                  </p:childTnLst>
                                </p:cTn>
                              </p:par>
                              <p:par>
                                <p:cTn id="30" presetID="2" presetClass="entr" presetSubtype="2" fill="hold" grpId="0" nodeType="withEffect">
                                  <p:stCondLst>
                                    <p:cond delay="1000"/>
                                  </p:stCondLst>
                                  <p:childTnLst>
                                    <p:set>
                                      <p:cBhvr>
                                        <p:cTn id="31" dur="1" fill="hold">
                                          <p:stCondLst>
                                            <p:cond delay="0"/>
                                          </p:stCondLst>
                                        </p:cTn>
                                        <p:tgtEl>
                                          <p:spTgt spid="727"/>
                                        </p:tgtEl>
                                        <p:attrNameLst>
                                          <p:attrName>style.visibility</p:attrName>
                                        </p:attrNameLst>
                                      </p:cBhvr>
                                      <p:to>
                                        <p:strVal val="visible"/>
                                      </p:to>
                                    </p:set>
                                    <p:anim calcmode="lin" valueType="num">
                                      <p:cBhvr additive="base">
                                        <p:cTn id="32" dur="500" fill="hold"/>
                                        <p:tgtEl>
                                          <p:spTgt spid="727"/>
                                        </p:tgtEl>
                                        <p:attrNameLst>
                                          <p:attrName>ppt_x</p:attrName>
                                        </p:attrNameLst>
                                      </p:cBhvr>
                                      <p:tavLst>
                                        <p:tav tm="0">
                                          <p:val>
                                            <p:strVal val="1+#ppt_w/2"/>
                                          </p:val>
                                        </p:tav>
                                        <p:tav tm="100000">
                                          <p:val>
                                            <p:strVal val="#ppt_x"/>
                                          </p:val>
                                        </p:tav>
                                      </p:tavLst>
                                    </p:anim>
                                    <p:anim calcmode="lin" valueType="num">
                                      <p:cBhvr additive="base">
                                        <p:cTn id="33" dur="500" fill="hold"/>
                                        <p:tgtEl>
                                          <p:spTgt spid="7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2" grpId="0"/>
      <p:bldP spid="723" grpId="0"/>
      <p:bldP spid="724" grpId="0"/>
      <p:bldP spid="725" grpId="0"/>
      <p:bldP spid="726" grpId="0"/>
      <p:bldP spid="72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85" name="组合 5284"/>
          <p:cNvGrpSpPr/>
          <p:nvPr/>
        </p:nvGrpSpPr>
        <p:grpSpPr>
          <a:xfrm>
            <a:off x="6846097" y="1741595"/>
            <a:ext cx="3623522" cy="4850051"/>
            <a:chOff x="5387975" y="1667751"/>
            <a:chExt cx="3009900" cy="4028199"/>
          </a:xfrm>
        </p:grpSpPr>
        <p:grpSp>
          <p:nvGrpSpPr>
            <p:cNvPr id="5284" name="组合 5283"/>
            <p:cNvGrpSpPr/>
            <p:nvPr/>
          </p:nvGrpSpPr>
          <p:grpSpPr>
            <a:xfrm>
              <a:off x="7312818" y="1667751"/>
              <a:ext cx="1085057" cy="2618499"/>
              <a:chOff x="6873875" y="2789238"/>
              <a:chExt cx="887413" cy="2141537"/>
            </a:xfrm>
          </p:grpSpPr>
          <p:sp>
            <p:nvSpPr>
              <p:cNvPr id="733" name="Freeform 629"/>
              <p:cNvSpPr/>
              <p:nvPr/>
            </p:nvSpPr>
            <p:spPr bwMode="auto">
              <a:xfrm>
                <a:off x="6873875" y="3095625"/>
                <a:ext cx="887413" cy="1835150"/>
              </a:xfrm>
              <a:custGeom>
                <a:avLst/>
                <a:gdLst>
                  <a:gd name="T0" fmla="*/ 0 w 559"/>
                  <a:gd name="T1" fmla="*/ 963 h 1156"/>
                  <a:gd name="T2" fmla="*/ 0 w 559"/>
                  <a:gd name="T3" fmla="*/ 0 h 1156"/>
                  <a:gd name="T4" fmla="*/ 280 w 559"/>
                  <a:gd name="T5" fmla="*/ 192 h 1156"/>
                  <a:gd name="T6" fmla="*/ 559 w 559"/>
                  <a:gd name="T7" fmla="*/ 0 h 1156"/>
                  <a:gd name="T8" fmla="*/ 559 w 559"/>
                  <a:gd name="T9" fmla="*/ 963 h 1156"/>
                  <a:gd name="T10" fmla="*/ 280 w 559"/>
                  <a:gd name="T11" fmla="*/ 1156 h 1156"/>
                  <a:gd name="T12" fmla="*/ 0 w 559"/>
                  <a:gd name="T13" fmla="*/ 963 h 1156"/>
                </a:gdLst>
                <a:ahLst/>
                <a:cxnLst>
                  <a:cxn ang="0">
                    <a:pos x="T0" y="T1"/>
                  </a:cxn>
                  <a:cxn ang="0">
                    <a:pos x="T2" y="T3"/>
                  </a:cxn>
                  <a:cxn ang="0">
                    <a:pos x="T4" y="T5"/>
                  </a:cxn>
                  <a:cxn ang="0">
                    <a:pos x="T6" y="T7"/>
                  </a:cxn>
                  <a:cxn ang="0">
                    <a:pos x="T8" y="T9"/>
                  </a:cxn>
                  <a:cxn ang="0">
                    <a:pos x="T10" y="T11"/>
                  </a:cxn>
                  <a:cxn ang="0">
                    <a:pos x="T12" y="T13"/>
                  </a:cxn>
                </a:cxnLst>
                <a:rect l="0" t="0" r="r" b="b"/>
                <a:pathLst>
                  <a:path w="559" h="1156">
                    <a:moveTo>
                      <a:pt x="0" y="963"/>
                    </a:moveTo>
                    <a:lnTo>
                      <a:pt x="0" y="0"/>
                    </a:lnTo>
                    <a:lnTo>
                      <a:pt x="280" y="192"/>
                    </a:lnTo>
                    <a:lnTo>
                      <a:pt x="559" y="0"/>
                    </a:lnTo>
                    <a:lnTo>
                      <a:pt x="559" y="963"/>
                    </a:lnTo>
                    <a:lnTo>
                      <a:pt x="280" y="1156"/>
                    </a:lnTo>
                    <a:lnTo>
                      <a:pt x="0" y="963"/>
                    </a:ln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34" name="Freeform 630"/>
              <p:cNvSpPr/>
              <p:nvPr/>
            </p:nvSpPr>
            <p:spPr bwMode="auto">
              <a:xfrm>
                <a:off x="6873875" y="3095625"/>
                <a:ext cx="887413" cy="1835150"/>
              </a:xfrm>
              <a:custGeom>
                <a:avLst/>
                <a:gdLst>
                  <a:gd name="T0" fmla="*/ 0 w 559"/>
                  <a:gd name="T1" fmla="*/ 963 h 1156"/>
                  <a:gd name="T2" fmla="*/ 0 w 559"/>
                  <a:gd name="T3" fmla="*/ 0 h 1156"/>
                  <a:gd name="T4" fmla="*/ 280 w 559"/>
                  <a:gd name="T5" fmla="*/ 192 h 1156"/>
                  <a:gd name="T6" fmla="*/ 559 w 559"/>
                  <a:gd name="T7" fmla="*/ 0 h 1156"/>
                  <a:gd name="T8" fmla="*/ 559 w 559"/>
                  <a:gd name="T9" fmla="*/ 963 h 1156"/>
                  <a:gd name="T10" fmla="*/ 280 w 559"/>
                  <a:gd name="T11" fmla="*/ 1156 h 1156"/>
                  <a:gd name="T12" fmla="*/ 0 w 559"/>
                  <a:gd name="T13" fmla="*/ 963 h 1156"/>
                </a:gdLst>
                <a:ahLst/>
                <a:cxnLst>
                  <a:cxn ang="0">
                    <a:pos x="T0" y="T1"/>
                  </a:cxn>
                  <a:cxn ang="0">
                    <a:pos x="T2" y="T3"/>
                  </a:cxn>
                  <a:cxn ang="0">
                    <a:pos x="T4" y="T5"/>
                  </a:cxn>
                  <a:cxn ang="0">
                    <a:pos x="T6" y="T7"/>
                  </a:cxn>
                  <a:cxn ang="0">
                    <a:pos x="T8" y="T9"/>
                  </a:cxn>
                  <a:cxn ang="0">
                    <a:pos x="T10" y="T11"/>
                  </a:cxn>
                  <a:cxn ang="0">
                    <a:pos x="T12" y="T13"/>
                  </a:cxn>
                </a:cxnLst>
                <a:rect l="0" t="0" r="r" b="b"/>
                <a:pathLst>
                  <a:path w="559" h="1156">
                    <a:moveTo>
                      <a:pt x="0" y="963"/>
                    </a:moveTo>
                    <a:lnTo>
                      <a:pt x="0" y="0"/>
                    </a:lnTo>
                    <a:lnTo>
                      <a:pt x="280" y="192"/>
                    </a:lnTo>
                    <a:lnTo>
                      <a:pt x="559" y="0"/>
                    </a:lnTo>
                    <a:lnTo>
                      <a:pt x="559" y="963"/>
                    </a:lnTo>
                    <a:lnTo>
                      <a:pt x="280" y="1156"/>
                    </a:lnTo>
                    <a:lnTo>
                      <a:pt x="0" y="9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35" name="Freeform 631"/>
              <p:cNvSpPr/>
              <p:nvPr/>
            </p:nvSpPr>
            <p:spPr bwMode="auto">
              <a:xfrm>
                <a:off x="6873875" y="3095625"/>
                <a:ext cx="444500" cy="1835150"/>
              </a:xfrm>
              <a:custGeom>
                <a:avLst/>
                <a:gdLst>
                  <a:gd name="T0" fmla="*/ 0 w 280"/>
                  <a:gd name="T1" fmla="*/ 0 h 1156"/>
                  <a:gd name="T2" fmla="*/ 0 w 280"/>
                  <a:gd name="T3" fmla="*/ 594 h 1156"/>
                  <a:gd name="T4" fmla="*/ 150 w 280"/>
                  <a:gd name="T5" fmla="*/ 490 h 1156"/>
                  <a:gd name="T6" fmla="*/ 150 w 280"/>
                  <a:gd name="T7" fmla="*/ 1067 h 1156"/>
                  <a:gd name="T8" fmla="*/ 280 w 280"/>
                  <a:gd name="T9" fmla="*/ 1156 h 1156"/>
                  <a:gd name="T10" fmla="*/ 280 w 280"/>
                  <a:gd name="T11" fmla="*/ 192 h 1156"/>
                  <a:gd name="T12" fmla="*/ 0 w 280"/>
                  <a:gd name="T13" fmla="*/ 0 h 1156"/>
                </a:gdLst>
                <a:ahLst/>
                <a:cxnLst>
                  <a:cxn ang="0">
                    <a:pos x="T0" y="T1"/>
                  </a:cxn>
                  <a:cxn ang="0">
                    <a:pos x="T2" y="T3"/>
                  </a:cxn>
                  <a:cxn ang="0">
                    <a:pos x="T4" y="T5"/>
                  </a:cxn>
                  <a:cxn ang="0">
                    <a:pos x="T6" y="T7"/>
                  </a:cxn>
                  <a:cxn ang="0">
                    <a:pos x="T8" y="T9"/>
                  </a:cxn>
                  <a:cxn ang="0">
                    <a:pos x="T10" y="T11"/>
                  </a:cxn>
                  <a:cxn ang="0">
                    <a:pos x="T12" y="T13"/>
                  </a:cxn>
                </a:cxnLst>
                <a:rect l="0" t="0" r="r" b="b"/>
                <a:pathLst>
                  <a:path w="280" h="1156">
                    <a:moveTo>
                      <a:pt x="0" y="0"/>
                    </a:moveTo>
                    <a:lnTo>
                      <a:pt x="0" y="594"/>
                    </a:lnTo>
                    <a:lnTo>
                      <a:pt x="150" y="490"/>
                    </a:lnTo>
                    <a:lnTo>
                      <a:pt x="150" y="1067"/>
                    </a:lnTo>
                    <a:lnTo>
                      <a:pt x="280" y="1156"/>
                    </a:lnTo>
                    <a:lnTo>
                      <a:pt x="280" y="192"/>
                    </a:lnTo>
                    <a:lnTo>
                      <a:pt x="0" y="0"/>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36" name="Freeform 632"/>
              <p:cNvSpPr/>
              <p:nvPr/>
            </p:nvSpPr>
            <p:spPr bwMode="auto">
              <a:xfrm>
                <a:off x="6873875" y="3095625"/>
                <a:ext cx="444500" cy="1835150"/>
              </a:xfrm>
              <a:custGeom>
                <a:avLst/>
                <a:gdLst>
                  <a:gd name="T0" fmla="*/ 0 w 280"/>
                  <a:gd name="T1" fmla="*/ 0 h 1156"/>
                  <a:gd name="T2" fmla="*/ 0 w 280"/>
                  <a:gd name="T3" fmla="*/ 594 h 1156"/>
                  <a:gd name="T4" fmla="*/ 150 w 280"/>
                  <a:gd name="T5" fmla="*/ 490 h 1156"/>
                  <a:gd name="T6" fmla="*/ 150 w 280"/>
                  <a:gd name="T7" fmla="*/ 1067 h 1156"/>
                  <a:gd name="T8" fmla="*/ 280 w 280"/>
                  <a:gd name="T9" fmla="*/ 1156 h 1156"/>
                  <a:gd name="T10" fmla="*/ 280 w 280"/>
                  <a:gd name="T11" fmla="*/ 192 h 1156"/>
                  <a:gd name="T12" fmla="*/ 0 w 280"/>
                  <a:gd name="T13" fmla="*/ 0 h 1156"/>
                </a:gdLst>
                <a:ahLst/>
                <a:cxnLst>
                  <a:cxn ang="0">
                    <a:pos x="T0" y="T1"/>
                  </a:cxn>
                  <a:cxn ang="0">
                    <a:pos x="T2" y="T3"/>
                  </a:cxn>
                  <a:cxn ang="0">
                    <a:pos x="T4" y="T5"/>
                  </a:cxn>
                  <a:cxn ang="0">
                    <a:pos x="T6" y="T7"/>
                  </a:cxn>
                  <a:cxn ang="0">
                    <a:pos x="T8" y="T9"/>
                  </a:cxn>
                  <a:cxn ang="0">
                    <a:pos x="T10" y="T11"/>
                  </a:cxn>
                  <a:cxn ang="0">
                    <a:pos x="T12" y="T13"/>
                  </a:cxn>
                </a:cxnLst>
                <a:rect l="0" t="0" r="r" b="b"/>
                <a:pathLst>
                  <a:path w="280" h="1156">
                    <a:moveTo>
                      <a:pt x="0" y="0"/>
                    </a:moveTo>
                    <a:lnTo>
                      <a:pt x="0" y="594"/>
                    </a:lnTo>
                    <a:lnTo>
                      <a:pt x="150" y="490"/>
                    </a:lnTo>
                    <a:lnTo>
                      <a:pt x="150" y="1067"/>
                    </a:lnTo>
                    <a:lnTo>
                      <a:pt x="280" y="1156"/>
                    </a:lnTo>
                    <a:lnTo>
                      <a:pt x="280" y="19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37" name="Freeform 633"/>
              <p:cNvSpPr/>
              <p:nvPr/>
            </p:nvSpPr>
            <p:spPr bwMode="auto">
              <a:xfrm>
                <a:off x="6873875" y="2789238"/>
                <a:ext cx="887413" cy="611188"/>
              </a:xfrm>
              <a:custGeom>
                <a:avLst/>
                <a:gdLst>
                  <a:gd name="T0" fmla="*/ 0 w 559"/>
                  <a:gd name="T1" fmla="*/ 193 h 385"/>
                  <a:gd name="T2" fmla="*/ 280 w 559"/>
                  <a:gd name="T3" fmla="*/ 0 h 385"/>
                  <a:gd name="T4" fmla="*/ 559 w 559"/>
                  <a:gd name="T5" fmla="*/ 193 h 385"/>
                  <a:gd name="T6" fmla="*/ 280 w 559"/>
                  <a:gd name="T7" fmla="*/ 385 h 385"/>
                  <a:gd name="T8" fmla="*/ 0 w 559"/>
                  <a:gd name="T9" fmla="*/ 193 h 385"/>
                </a:gdLst>
                <a:ahLst/>
                <a:cxnLst>
                  <a:cxn ang="0">
                    <a:pos x="T0" y="T1"/>
                  </a:cxn>
                  <a:cxn ang="0">
                    <a:pos x="T2" y="T3"/>
                  </a:cxn>
                  <a:cxn ang="0">
                    <a:pos x="T4" y="T5"/>
                  </a:cxn>
                  <a:cxn ang="0">
                    <a:pos x="T6" y="T7"/>
                  </a:cxn>
                  <a:cxn ang="0">
                    <a:pos x="T8" y="T9"/>
                  </a:cxn>
                </a:cxnLst>
                <a:rect l="0" t="0" r="r" b="b"/>
                <a:pathLst>
                  <a:path w="559" h="385">
                    <a:moveTo>
                      <a:pt x="0" y="193"/>
                    </a:moveTo>
                    <a:lnTo>
                      <a:pt x="280" y="0"/>
                    </a:lnTo>
                    <a:lnTo>
                      <a:pt x="559" y="193"/>
                    </a:lnTo>
                    <a:lnTo>
                      <a:pt x="280" y="385"/>
                    </a:lnTo>
                    <a:lnTo>
                      <a:pt x="0" y="193"/>
                    </a:ln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2953" name="Freeform 629"/>
            <p:cNvSpPr/>
            <p:nvPr/>
          </p:nvSpPr>
          <p:spPr bwMode="auto">
            <a:xfrm>
              <a:off x="6721475" y="2943225"/>
              <a:ext cx="887413" cy="1835150"/>
            </a:xfrm>
            <a:custGeom>
              <a:avLst/>
              <a:gdLst>
                <a:gd name="T0" fmla="*/ 0 w 559"/>
                <a:gd name="T1" fmla="*/ 963 h 1156"/>
                <a:gd name="T2" fmla="*/ 0 w 559"/>
                <a:gd name="T3" fmla="*/ 0 h 1156"/>
                <a:gd name="T4" fmla="*/ 280 w 559"/>
                <a:gd name="T5" fmla="*/ 192 h 1156"/>
                <a:gd name="T6" fmla="*/ 559 w 559"/>
                <a:gd name="T7" fmla="*/ 0 h 1156"/>
                <a:gd name="T8" fmla="*/ 559 w 559"/>
                <a:gd name="T9" fmla="*/ 963 h 1156"/>
                <a:gd name="T10" fmla="*/ 280 w 559"/>
                <a:gd name="T11" fmla="*/ 1156 h 1156"/>
                <a:gd name="T12" fmla="*/ 0 w 559"/>
                <a:gd name="T13" fmla="*/ 963 h 1156"/>
              </a:gdLst>
              <a:ahLst/>
              <a:cxnLst>
                <a:cxn ang="0">
                  <a:pos x="T0" y="T1"/>
                </a:cxn>
                <a:cxn ang="0">
                  <a:pos x="T2" y="T3"/>
                </a:cxn>
                <a:cxn ang="0">
                  <a:pos x="T4" y="T5"/>
                </a:cxn>
                <a:cxn ang="0">
                  <a:pos x="T6" y="T7"/>
                </a:cxn>
                <a:cxn ang="0">
                  <a:pos x="T8" y="T9"/>
                </a:cxn>
                <a:cxn ang="0">
                  <a:pos x="T10" y="T11"/>
                </a:cxn>
                <a:cxn ang="0">
                  <a:pos x="T12" y="T13"/>
                </a:cxn>
              </a:cxnLst>
              <a:rect l="0" t="0" r="r" b="b"/>
              <a:pathLst>
                <a:path w="559" h="1156">
                  <a:moveTo>
                    <a:pt x="0" y="963"/>
                  </a:moveTo>
                  <a:lnTo>
                    <a:pt x="0" y="0"/>
                  </a:lnTo>
                  <a:lnTo>
                    <a:pt x="280" y="192"/>
                  </a:lnTo>
                  <a:lnTo>
                    <a:pt x="559" y="0"/>
                  </a:lnTo>
                  <a:lnTo>
                    <a:pt x="559" y="963"/>
                  </a:lnTo>
                  <a:lnTo>
                    <a:pt x="280" y="1156"/>
                  </a:lnTo>
                  <a:lnTo>
                    <a:pt x="0" y="963"/>
                  </a:lnTo>
                  <a:close/>
                </a:path>
              </a:pathLst>
            </a:custGeom>
            <a:solidFill>
              <a:schemeClr val="accent4">
                <a:lumMod val="75000"/>
              </a:schemeClr>
            </a:solidFill>
            <a:ln>
              <a:noFill/>
            </a:ln>
          </p:spPr>
          <p:txBody>
            <a:bodyPr vert="horz" wrap="square" lIns="91440" tIns="45720" rIns="91440" bIns="45720" numCol="1" anchor="t" anchorCtr="0" compatLnSpc="1"/>
            <a:lstStyle/>
            <a:p>
              <a:endParaRPr lang="zh-CN" altLang="en-US">
                <a:cs typeface="+mn-ea"/>
                <a:sym typeface="+mn-lt"/>
              </a:endParaRPr>
            </a:p>
          </p:txBody>
        </p:sp>
        <p:sp>
          <p:nvSpPr>
            <p:cNvPr id="2954" name="Freeform 630"/>
            <p:cNvSpPr/>
            <p:nvPr/>
          </p:nvSpPr>
          <p:spPr bwMode="auto">
            <a:xfrm>
              <a:off x="6721475" y="2943225"/>
              <a:ext cx="887413" cy="1835150"/>
            </a:xfrm>
            <a:custGeom>
              <a:avLst/>
              <a:gdLst>
                <a:gd name="T0" fmla="*/ 0 w 559"/>
                <a:gd name="T1" fmla="*/ 963 h 1156"/>
                <a:gd name="T2" fmla="*/ 0 w 559"/>
                <a:gd name="T3" fmla="*/ 0 h 1156"/>
                <a:gd name="T4" fmla="*/ 280 w 559"/>
                <a:gd name="T5" fmla="*/ 192 h 1156"/>
                <a:gd name="T6" fmla="*/ 559 w 559"/>
                <a:gd name="T7" fmla="*/ 0 h 1156"/>
                <a:gd name="T8" fmla="*/ 559 w 559"/>
                <a:gd name="T9" fmla="*/ 963 h 1156"/>
                <a:gd name="T10" fmla="*/ 280 w 559"/>
                <a:gd name="T11" fmla="*/ 1156 h 1156"/>
                <a:gd name="T12" fmla="*/ 0 w 559"/>
                <a:gd name="T13" fmla="*/ 963 h 1156"/>
              </a:gdLst>
              <a:ahLst/>
              <a:cxnLst>
                <a:cxn ang="0">
                  <a:pos x="T0" y="T1"/>
                </a:cxn>
                <a:cxn ang="0">
                  <a:pos x="T2" y="T3"/>
                </a:cxn>
                <a:cxn ang="0">
                  <a:pos x="T4" y="T5"/>
                </a:cxn>
                <a:cxn ang="0">
                  <a:pos x="T6" y="T7"/>
                </a:cxn>
                <a:cxn ang="0">
                  <a:pos x="T8" y="T9"/>
                </a:cxn>
                <a:cxn ang="0">
                  <a:pos x="T10" y="T11"/>
                </a:cxn>
                <a:cxn ang="0">
                  <a:pos x="T12" y="T13"/>
                </a:cxn>
              </a:cxnLst>
              <a:rect l="0" t="0" r="r" b="b"/>
              <a:pathLst>
                <a:path w="559" h="1156">
                  <a:moveTo>
                    <a:pt x="0" y="963"/>
                  </a:moveTo>
                  <a:lnTo>
                    <a:pt x="0" y="0"/>
                  </a:lnTo>
                  <a:lnTo>
                    <a:pt x="280" y="192"/>
                  </a:lnTo>
                  <a:lnTo>
                    <a:pt x="559" y="0"/>
                  </a:lnTo>
                  <a:lnTo>
                    <a:pt x="559" y="963"/>
                  </a:lnTo>
                  <a:lnTo>
                    <a:pt x="280" y="1156"/>
                  </a:lnTo>
                  <a:lnTo>
                    <a:pt x="0" y="9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955" name="Freeform 631"/>
            <p:cNvSpPr/>
            <p:nvPr/>
          </p:nvSpPr>
          <p:spPr bwMode="auto">
            <a:xfrm>
              <a:off x="6721475" y="2943225"/>
              <a:ext cx="444500" cy="1835150"/>
            </a:xfrm>
            <a:custGeom>
              <a:avLst/>
              <a:gdLst>
                <a:gd name="T0" fmla="*/ 0 w 280"/>
                <a:gd name="T1" fmla="*/ 0 h 1156"/>
                <a:gd name="T2" fmla="*/ 0 w 280"/>
                <a:gd name="T3" fmla="*/ 594 h 1156"/>
                <a:gd name="T4" fmla="*/ 150 w 280"/>
                <a:gd name="T5" fmla="*/ 490 h 1156"/>
                <a:gd name="T6" fmla="*/ 150 w 280"/>
                <a:gd name="T7" fmla="*/ 1067 h 1156"/>
                <a:gd name="T8" fmla="*/ 280 w 280"/>
                <a:gd name="T9" fmla="*/ 1156 h 1156"/>
                <a:gd name="T10" fmla="*/ 280 w 280"/>
                <a:gd name="T11" fmla="*/ 192 h 1156"/>
                <a:gd name="T12" fmla="*/ 0 w 280"/>
                <a:gd name="T13" fmla="*/ 0 h 1156"/>
              </a:gdLst>
              <a:ahLst/>
              <a:cxnLst>
                <a:cxn ang="0">
                  <a:pos x="T0" y="T1"/>
                </a:cxn>
                <a:cxn ang="0">
                  <a:pos x="T2" y="T3"/>
                </a:cxn>
                <a:cxn ang="0">
                  <a:pos x="T4" y="T5"/>
                </a:cxn>
                <a:cxn ang="0">
                  <a:pos x="T6" y="T7"/>
                </a:cxn>
                <a:cxn ang="0">
                  <a:pos x="T8" y="T9"/>
                </a:cxn>
                <a:cxn ang="0">
                  <a:pos x="T10" y="T11"/>
                </a:cxn>
                <a:cxn ang="0">
                  <a:pos x="T12" y="T13"/>
                </a:cxn>
              </a:cxnLst>
              <a:rect l="0" t="0" r="r" b="b"/>
              <a:pathLst>
                <a:path w="280" h="1156">
                  <a:moveTo>
                    <a:pt x="0" y="0"/>
                  </a:moveTo>
                  <a:lnTo>
                    <a:pt x="0" y="594"/>
                  </a:lnTo>
                  <a:lnTo>
                    <a:pt x="150" y="490"/>
                  </a:lnTo>
                  <a:lnTo>
                    <a:pt x="150" y="1067"/>
                  </a:lnTo>
                  <a:lnTo>
                    <a:pt x="280" y="1156"/>
                  </a:lnTo>
                  <a:lnTo>
                    <a:pt x="280" y="192"/>
                  </a:lnTo>
                  <a:lnTo>
                    <a:pt x="0" y="0"/>
                  </a:lnTo>
                  <a:close/>
                </a:path>
              </a:pathLst>
            </a:custGeom>
            <a:solidFill>
              <a:schemeClr val="accent4"/>
            </a:solidFill>
            <a:ln>
              <a:noFill/>
            </a:ln>
          </p:spPr>
          <p:txBody>
            <a:bodyPr vert="horz" wrap="square" lIns="91440" tIns="45720" rIns="91440" bIns="45720" numCol="1" anchor="t" anchorCtr="0" compatLnSpc="1"/>
            <a:lstStyle/>
            <a:p>
              <a:endParaRPr lang="zh-CN" altLang="en-US">
                <a:cs typeface="+mn-ea"/>
                <a:sym typeface="+mn-lt"/>
              </a:endParaRPr>
            </a:p>
          </p:txBody>
        </p:sp>
        <p:sp>
          <p:nvSpPr>
            <p:cNvPr id="2956" name="Freeform 632"/>
            <p:cNvSpPr/>
            <p:nvPr/>
          </p:nvSpPr>
          <p:spPr bwMode="auto">
            <a:xfrm>
              <a:off x="6721475" y="2943225"/>
              <a:ext cx="444500" cy="1835150"/>
            </a:xfrm>
            <a:custGeom>
              <a:avLst/>
              <a:gdLst>
                <a:gd name="T0" fmla="*/ 0 w 280"/>
                <a:gd name="T1" fmla="*/ 0 h 1156"/>
                <a:gd name="T2" fmla="*/ 0 w 280"/>
                <a:gd name="T3" fmla="*/ 594 h 1156"/>
                <a:gd name="T4" fmla="*/ 150 w 280"/>
                <a:gd name="T5" fmla="*/ 490 h 1156"/>
                <a:gd name="T6" fmla="*/ 150 w 280"/>
                <a:gd name="T7" fmla="*/ 1067 h 1156"/>
                <a:gd name="T8" fmla="*/ 280 w 280"/>
                <a:gd name="T9" fmla="*/ 1156 h 1156"/>
                <a:gd name="T10" fmla="*/ 280 w 280"/>
                <a:gd name="T11" fmla="*/ 192 h 1156"/>
                <a:gd name="T12" fmla="*/ 0 w 280"/>
                <a:gd name="T13" fmla="*/ 0 h 1156"/>
              </a:gdLst>
              <a:ahLst/>
              <a:cxnLst>
                <a:cxn ang="0">
                  <a:pos x="T0" y="T1"/>
                </a:cxn>
                <a:cxn ang="0">
                  <a:pos x="T2" y="T3"/>
                </a:cxn>
                <a:cxn ang="0">
                  <a:pos x="T4" y="T5"/>
                </a:cxn>
                <a:cxn ang="0">
                  <a:pos x="T6" y="T7"/>
                </a:cxn>
                <a:cxn ang="0">
                  <a:pos x="T8" y="T9"/>
                </a:cxn>
                <a:cxn ang="0">
                  <a:pos x="T10" y="T11"/>
                </a:cxn>
                <a:cxn ang="0">
                  <a:pos x="T12" y="T13"/>
                </a:cxn>
              </a:cxnLst>
              <a:rect l="0" t="0" r="r" b="b"/>
              <a:pathLst>
                <a:path w="280" h="1156">
                  <a:moveTo>
                    <a:pt x="0" y="0"/>
                  </a:moveTo>
                  <a:lnTo>
                    <a:pt x="0" y="594"/>
                  </a:lnTo>
                  <a:lnTo>
                    <a:pt x="150" y="490"/>
                  </a:lnTo>
                  <a:lnTo>
                    <a:pt x="150" y="1067"/>
                  </a:lnTo>
                  <a:lnTo>
                    <a:pt x="280" y="1156"/>
                  </a:lnTo>
                  <a:lnTo>
                    <a:pt x="280" y="19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957" name="Freeform 633"/>
            <p:cNvSpPr/>
            <p:nvPr/>
          </p:nvSpPr>
          <p:spPr bwMode="auto">
            <a:xfrm>
              <a:off x="6721475" y="2636838"/>
              <a:ext cx="887413" cy="611188"/>
            </a:xfrm>
            <a:custGeom>
              <a:avLst/>
              <a:gdLst>
                <a:gd name="T0" fmla="*/ 0 w 559"/>
                <a:gd name="T1" fmla="*/ 193 h 385"/>
                <a:gd name="T2" fmla="*/ 280 w 559"/>
                <a:gd name="T3" fmla="*/ 0 h 385"/>
                <a:gd name="T4" fmla="*/ 559 w 559"/>
                <a:gd name="T5" fmla="*/ 193 h 385"/>
                <a:gd name="T6" fmla="*/ 280 w 559"/>
                <a:gd name="T7" fmla="*/ 385 h 385"/>
                <a:gd name="T8" fmla="*/ 0 w 559"/>
                <a:gd name="T9" fmla="*/ 193 h 385"/>
              </a:gdLst>
              <a:ahLst/>
              <a:cxnLst>
                <a:cxn ang="0">
                  <a:pos x="T0" y="T1"/>
                </a:cxn>
                <a:cxn ang="0">
                  <a:pos x="T2" y="T3"/>
                </a:cxn>
                <a:cxn ang="0">
                  <a:pos x="T4" y="T5"/>
                </a:cxn>
                <a:cxn ang="0">
                  <a:pos x="T6" y="T7"/>
                </a:cxn>
                <a:cxn ang="0">
                  <a:pos x="T8" y="T9"/>
                </a:cxn>
              </a:cxnLst>
              <a:rect l="0" t="0" r="r" b="b"/>
              <a:pathLst>
                <a:path w="559" h="385">
                  <a:moveTo>
                    <a:pt x="0" y="193"/>
                  </a:moveTo>
                  <a:lnTo>
                    <a:pt x="280" y="0"/>
                  </a:lnTo>
                  <a:lnTo>
                    <a:pt x="559" y="193"/>
                  </a:lnTo>
                  <a:lnTo>
                    <a:pt x="280" y="385"/>
                  </a:lnTo>
                  <a:lnTo>
                    <a:pt x="0" y="193"/>
                  </a:lnTo>
                  <a:close/>
                </a:path>
              </a:pathLst>
            </a:custGeom>
            <a:solidFill>
              <a:schemeClr val="accent4">
                <a:lumMod val="60000"/>
                <a:lumOff val="40000"/>
              </a:schemeClr>
            </a:solidFill>
            <a:ln>
              <a:noFill/>
            </a:ln>
          </p:spPr>
          <p:txBody>
            <a:bodyPr vert="horz" wrap="square" lIns="91440" tIns="45720" rIns="91440" bIns="45720" numCol="1" anchor="t" anchorCtr="0" compatLnSpc="1"/>
            <a:lstStyle/>
            <a:p>
              <a:endParaRPr lang="zh-CN" altLang="en-US">
                <a:cs typeface="+mn-ea"/>
                <a:sym typeface="+mn-lt"/>
              </a:endParaRPr>
            </a:p>
          </p:txBody>
        </p:sp>
        <p:sp>
          <p:nvSpPr>
            <p:cNvPr id="2958" name="Freeform 634"/>
            <p:cNvSpPr/>
            <p:nvPr/>
          </p:nvSpPr>
          <p:spPr bwMode="auto">
            <a:xfrm>
              <a:off x="6070600" y="3721100"/>
              <a:ext cx="889000" cy="1501775"/>
            </a:xfrm>
            <a:custGeom>
              <a:avLst/>
              <a:gdLst>
                <a:gd name="T0" fmla="*/ 0 w 560"/>
                <a:gd name="T1" fmla="*/ 753 h 946"/>
                <a:gd name="T2" fmla="*/ 0 w 560"/>
                <a:gd name="T3" fmla="*/ 0 h 946"/>
                <a:gd name="T4" fmla="*/ 279 w 560"/>
                <a:gd name="T5" fmla="*/ 194 h 946"/>
                <a:gd name="T6" fmla="*/ 560 w 560"/>
                <a:gd name="T7" fmla="*/ 0 h 946"/>
                <a:gd name="T8" fmla="*/ 560 w 560"/>
                <a:gd name="T9" fmla="*/ 753 h 946"/>
                <a:gd name="T10" fmla="*/ 279 w 560"/>
                <a:gd name="T11" fmla="*/ 946 h 946"/>
                <a:gd name="T12" fmla="*/ 0 w 560"/>
                <a:gd name="T13" fmla="*/ 753 h 946"/>
              </a:gdLst>
              <a:ahLst/>
              <a:cxnLst>
                <a:cxn ang="0">
                  <a:pos x="T0" y="T1"/>
                </a:cxn>
                <a:cxn ang="0">
                  <a:pos x="T2" y="T3"/>
                </a:cxn>
                <a:cxn ang="0">
                  <a:pos x="T4" y="T5"/>
                </a:cxn>
                <a:cxn ang="0">
                  <a:pos x="T6" y="T7"/>
                </a:cxn>
                <a:cxn ang="0">
                  <a:pos x="T8" y="T9"/>
                </a:cxn>
                <a:cxn ang="0">
                  <a:pos x="T10" y="T11"/>
                </a:cxn>
                <a:cxn ang="0">
                  <a:pos x="T12" y="T13"/>
                </a:cxn>
              </a:cxnLst>
              <a:rect l="0" t="0" r="r" b="b"/>
              <a:pathLst>
                <a:path w="560" h="946">
                  <a:moveTo>
                    <a:pt x="0" y="753"/>
                  </a:moveTo>
                  <a:lnTo>
                    <a:pt x="0" y="0"/>
                  </a:lnTo>
                  <a:lnTo>
                    <a:pt x="279" y="194"/>
                  </a:lnTo>
                  <a:lnTo>
                    <a:pt x="560" y="0"/>
                  </a:lnTo>
                  <a:lnTo>
                    <a:pt x="560" y="753"/>
                  </a:lnTo>
                  <a:lnTo>
                    <a:pt x="279" y="946"/>
                  </a:lnTo>
                  <a:lnTo>
                    <a:pt x="0" y="753"/>
                  </a:lnTo>
                  <a:close/>
                </a:path>
              </a:pathLst>
            </a:custGeom>
            <a:solidFill>
              <a:schemeClr val="accent3">
                <a:lumMod val="75000"/>
              </a:schemeClr>
            </a:solidFill>
            <a:ln>
              <a:noFill/>
            </a:ln>
          </p:spPr>
          <p:txBody>
            <a:bodyPr vert="horz" wrap="square" lIns="91440" tIns="45720" rIns="91440" bIns="45720" numCol="1" anchor="t" anchorCtr="0" compatLnSpc="1"/>
            <a:lstStyle/>
            <a:p>
              <a:endParaRPr lang="zh-CN" altLang="en-US">
                <a:cs typeface="+mn-ea"/>
                <a:sym typeface="+mn-lt"/>
              </a:endParaRPr>
            </a:p>
          </p:txBody>
        </p:sp>
        <p:sp>
          <p:nvSpPr>
            <p:cNvPr id="2959" name="Freeform 635"/>
            <p:cNvSpPr/>
            <p:nvPr/>
          </p:nvSpPr>
          <p:spPr bwMode="auto">
            <a:xfrm>
              <a:off x="6070600" y="3721100"/>
              <a:ext cx="889000" cy="1501775"/>
            </a:xfrm>
            <a:custGeom>
              <a:avLst/>
              <a:gdLst>
                <a:gd name="T0" fmla="*/ 0 w 560"/>
                <a:gd name="T1" fmla="*/ 753 h 946"/>
                <a:gd name="T2" fmla="*/ 0 w 560"/>
                <a:gd name="T3" fmla="*/ 0 h 946"/>
                <a:gd name="T4" fmla="*/ 279 w 560"/>
                <a:gd name="T5" fmla="*/ 194 h 946"/>
                <a:gd name="T6" fmla="*/ 560 w 560"/>
                <a:gd name="T7" fmla="*/ 0 h 946"/>
                <a:gd name="T8" fmla="*/ 560 w 560"/>
                <a:gd name="T9" fmla="*/ 753 h 946"/>
                <a:gd name="T10" fmla="*/ 279 w 560"/>
                <a:gd name="T11" fmla="*/ 946 h 946"/>
                <a:gd name="T12" fmla="*/ 0 w 560"/>
                <a:gd name="T13" fmla="*/ 753 h 946"/>
              </a:gdLst>
              <a:ahLst/>
              <a:cxnLst>
                <a:cxn ang="0">
                  <a:pos x="T0" y="T1"/>
                </a:cxn>
                <a:cxn ang="0">
                  <a:pos x="T2" y="T3"/>
                </a:cxn>
                <a:cxn ang="0">
                  <a:pos x="T4" y="T5"/>
                </a:cxn>
                <a:cxn ang="0">
                  <a:pos x="T6" y="T7"/>
                </a:cxn>
                <a:cxn ang="0">
                  <a:pos x="T8" y="T9"/>
                </a:cxn>
                <a:cxn ang="0">
                  <a:pos x="T10" y="T11"/>
                </a:cxn>
                <a:cxn ang="0">
                  <a:pos x="T12" y="T13"/>
                </a:cxn>
              </a:cxnLst>
              <a:rect l="0" t="0" r="r" b="b"/>
              <a:pathLst>
                <a:path w="560" h="946">
                  <a:moveTo>
                    <a:pt x="0" y="753"/>
                  </a:moveTo>
                  <a:lnTo>
                    <a:pt x="0" y="0"/>
                  </a:lnTo>
                  <a:lnTo>
                    <a:pt x="279" y="194"/>
                  </a:lnTo>
                  <a:lnTo>
                    <a:pt x="560" y="0"/>
                  </a:lnTo>
                  <a:lnTo>
                    <a:pt x="560" y="753"/>
                  </a:lnTo>
                  <a:lnTo>
                    <a:pt x="279" y="946"/>
                  </a:lnTo>
                  <a:lnTo>
                    <a:pt x="0" y="75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960" name="Freeform 636"/>
            <p:cNvSpPr/>
            <p:nvPr/>
          </p:nvSpPr>
          <p:spPr bwMode="auto">
            <a:xfrm>
              <a:off x="6070600" y="3721100"/>
              <a:ext cx="442913" cy="1501775"/>
            </a:xfrm>
            <a:custGeom>
              <a:avLst/>
              <a:gdLst>
                <a:gd name="T0" fmla="*/ 0 w 279"/>
                <a:gd name="T1" fmla="*/ 0 h 946"/>
                <a:gd name="T2" fmla="*/ 0 w 279"/>
                <a:gd name="T3" fmla="*/ 546 h 946"/>
                <a:gd name="T4" fmla="*/ 129 w 279"/>
                <a:gd name="T5" fmla="*/ 456 h 946"/>
                <a:gd name="T6" fmla="*/ 129 w 279"/>
                <a:gd name="T7" fmla="*/ 844 h 946"/>
                <a:gd name="T8" fmla="*/ 279 w 279"/>
                <a:gd name="T9" fmla="*/ 946 h 946"/>
                <a:gd name="T10" fmla="*/ 279 w 279"/>
                <a:gd name="T11" fmla="*/ 194 h 946"/>
                <a:gd name="T12" fmla="*/ 0 w 279"/>
                <a:gd name="T13" fmla="*/ 0 h 946"/>
              </a:gdLst>
              <a:ahLst/>
              <a:cxnLst>
                <a:cxn ang="0">
                  <a:pos x="T0" y="T1"/>
                </a:cxn>
                <a:cxn ang="0">
                  <a:pos x="T2" y="T3"/>
                </a:cxn>
                <a:cxn ang="0">
                  <a:pos x="T4" y="T5"/>
                </a:cxn>
                <a:cxn ang="0">
                  <a:pos x="T6" y="T7"/>
                </a:cxn>
                <a:cxn ang="0">
                  <a:pos x="T8" y="T9"/>
                </a:cxn>
                <a:cxn ang="0">
                  <a:pos x="T10" y="T11"/>
                </a:cxn>
                <a:cxn ang="0">
                  <a:pos x="T12" y="T13"/>
                </a:cxn>
              </a:cxnLst>
              <a:rect l="0" t="0" r="r" b="b"/>
              <a:pathLst>
                <a:path w="279" h="946">
                  <a:moveTo>
                    <a:pt x="0" y="0"/>
                  </a:moveTo>
                  <a:lnTo>
                    <a:pt x="0" y="546"/>
                  </a:lnTo>
                  <a:lnTo>
                    <a:pt x="129" y="456"/>
                  </a:lnTo>
                  <a:lnTo>
                    <a:pt x="129" y="844"/>
                  </a:lnTo>
                  <a:lnTo>
                    <a:pt x="279" y="946"/>
                  </a:lnTo>
                  <a:lnTo>
                    <a:pt x="279" y="194"/>
                  </a:lnTo>
                  <a:lnTo>
                    <a:pt x="0" y="0"/>
                  </a:lnTo>
                  <a:close/>
                </a:path>
              </a:pathLst>
            </a:custGeom>
            <a:solidFill>
              <a:schemeClr val="accent2"/>
            </a:solidFill>
            <a:ln>
              <a:noFill/>
            </a:ln>
          </p:spPr>
          <p:txBody>
            <a:bodyPr vert="horz" wrap="square" lIns="91440" tIns="45720" rIns="91440" bIns="45720" numCol="1" anchor="t" anchorCtr="0" compatLnSpc="1"/>
            <a:lstStyle/>
            <a:p>
              <a:endParaRPr lang="zh-CN" altLang="en-US">
                <a:cs typeface="+mn-ea"/>
                <a:sym typeface="+mn-lt"/>
              </a:endParaRPr>
            </a:p>
          </p:txBody>
        </p:sp>
        <p:sp>
          <p:nvSpPr>
            <p:cNvPr id="2961" name="Freeform 637"/>
            <p:cNvSpPr/>
            <p:nvPr/>
          </p:nvSpPr>
          <p:spPr bwMode="auto">
            <a:xfrm>
              <a:off x="6070600" y="3721100"/>
              <a:ext cx="442913" cy="1501775"/>
            </a:xfrm>
            <a:custGeom>
              <a:avLst/>
              <a:gdLst>
                <a:gd name="T0" fmla="*/ 0 w 279"/>
                <a:gd name="T1" fmla="*/ 0 h 946"/>
                <a:gd name="T2" fmla="*/ 0 w 279"/>
                <a:gd name="T3" fmla="*/ 546 h 946"/>
                <a:gd name="T4" fmla="*/ 129 w 279"/>
                <a:gd name="T5" fmla="*/ 456 h 946"/>
                <a:gd name="T6" fmla="*/ 129 w 279"/>
                <a:gd name="T7" fmla="*/ 844 h 946"/>
                <a:gd name="T8" fmla="*/ 279 w 279"/>
                <a:gd name="T9" fmla="*/ 946 h 946"/>
                <a:gd name="T10" fmla="*/ 279 w 279"/>
                <a:gd name="T11" fmla="*/ 194 h 946"/>
                <a:gd name="T12" fmla="*/ 0 w 279"/>
                <a:gd name="T13" fmla="*/ 0 h 946"/>
              </a:gdLst>
              <a:ahLst/>
              <a:cxnLst>
                <a:cxn ang="0">
                  <a:pos x="T0" y="T1"/>
                </a:cxn>
                <a:cxn ang="0">
                  <a:pos x="T2" y="T3"/>
                </a:cxn>
                <a:cxn ang="0">
                  <a:pos x="T4" y="T5"/>
                </a:cxn>
                <a:cxn ang="0">
                  <a:pos x="T6" y="T7"/>
                </a:cxn>
                <a:cxn ang="0">
                  <a:pos x="T8" y="T9"/>
                </a:cxn>
                <a:cxn ang="0">
                  <a:pos x="T10" y="T11"/>
                </a:cxn>
                <a:cxn ang="0">
                  <a:pos x="T12" y="T13"/>
                </a:cxn>
              </a:cxnLst>
              <a:rect l="0" t="0" r="r" b="b"/>
              <a:pathLst>
                <a:path w="279" h="946">
                  <a:moveTo>
                    <a:pt x="0" y="0"/>
                  </a:moveTo>
                  <a:lnTo>
                    <a:pt x="0" y="546"/>
                  </a:lnTo>
                  <a:lnTo>
                    <a:pt x="129" y="456"/>
                  </a:lnTo>
                  <a:lnTo>
                    <a:pt x="129" y="844"/>
                  </a:lnTo>
                  <a:lnTo>
                    <a:pt x="279" y="946"/>
                  </a:lnTo>
                  <a:lnTo>
                    <a:pt x="279" y="194"/>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962" name="Freeform 638"/>
            <p:cNvSpPr/>
            <p:nvPr/>
          </p:nvSpPr>
          <p:spPr bwMode="auto">
            <a:xfrm>
              <a:off x="6070600" y="3414713"/>
              <a:ext cx="889000" cy="614363"/>
            </a:xfrm>
            <a:custGeom>
              <a:avLst/>
              <a:gdLst>
                <a:gd name="T0" fmla="*/ 0 w 560"/>
                <a:gd name="T1" fmla="*/ 193 h 387"/>
                <a:gd name="T2" fmla="*/ 279 w 560"/>
                <a:gd name="T3" fmla="*/ 0 h 387"/>
                <a:gd name="T4" fmla="*/ 560 w 560"/>
                <a:gd name="T5" fmla="*/ 193 h 387"/>
                <a:gd name="T6" fmla="*/ 279 w 560"/>
                <a:gd name="T7" fmla="*/ 387 h 387"/>
                <a:gd name="T8" fmla="*/ 0 w 560"/>
                <a:gd name="T9" fmla="*/ 193 h 387"/>
              </a:gdLst>
              <a:ahLst/>
              <a:cxnLst>
                <a:cxn ang="0">
                  <a:pos x="T0" y="T1"/>
                </a:cxn>
                <a:cxn ang="0">
                  <a:pos x="T2" y="T3"/>
                </a:cxn>
                <a:cxn ang="0">
                  <a:pos x="T4" y="T5"/>
                </a:cxn>
                <a:cxn ang="0">
                  <a:pos x="T6" y="T7"/>
                </a:cxn>
                <a:cxn ang="0">
                  <a:pos x="T8" y="T9"/>
                </a:cxn>
              </a:cxnLst>
              <a:rect l="0" t="0" r="r" b="b"/>
              <a:pathLst>
                <a:path w="560" h="387">
                  <a:moveTo>
                    <a:pt x="0" y="193"/>
                  </a:moveTo>
                  <a:lnTo>
                    <a:pt x="279" y="0"/>
                  </a:lnTo>
                  <a:lnTo>
                    <a:pt x="560" y="193"/>
                  </a:lnTo>
                  <a:lnTo>
                    <a:pt x="279" y="387"/>
                  </a:lnTo>
                  <a:lnTo>
                    <a:pt x="0" y="193"/>
                  </a:lnTo>
                  <a:close/>
                </a:path>
              </a:pathLst>
            </a:custGeom>
            <a:solidFill>
              <a:schemeClr val="accent3">
                <a:lumMod val="60000"/>
                <a:lumOff val="40000"/>
              </a:schemeClr>
            </a:solidFill>
            <a:ln>
              <a:noFill/>
            </a:ln>
          </p:spPr>
          <p:txBody>
            <a:bodyPr vert="horz" wrap="square" lIns="91440" tIns="45720" rIns="91440" bIns="45720" numCol="1" anchor="t" anchorCtr="0" compatLnSpc="1"/>
            <a:lstStyle/>
            <a:p>
              <a:endParaRPr lang="zh-CN" altLang="en-US">
                <a:cs typeface="+mn-ea"/>
                <a:sym typeface="+mn-lt"/>
              </a:endParaRPr>
            </a:p>
          </p:txBody>
        </p:sp>
        <p:sp>
          <p:nvSpPr>
            <p:cNvPr id="2963" name="Freeform 639"/>
            <p:cNvSpPr/>
            <p:nvPr/>
          </p:nvSpPr>
          <p:spPr bwMode="auto">
            <a:xfrm>
              <a:off x="5387975" y="4445000"/>
              <a:ext cx="887413" cy="1250950"/>
            </a:xfrm>
            <a:custGeom>
              <a:avLst/>
              <a:gdLst>
                <a:gd name="T0" fmla="*/ 0 w 559"/>
                <a:gd name="T1" fmla="*/ 595 h 788"/>
                <a:gd name="T2" fmla="*/ 0 w 559"/>
                <a:gd name="T3" fmla="*/ 0 h 788"/>
                <a:gd name="T4" fmla="*/ 279 w 559"/>
                <a:gd name="T5" fmla="*/ 193 h 788"/>
                <a:gd name="T6" fmla="*/ 559 w 559"/>
                <a:gd name="T7" fmla="*/ 0 h 788"/>
                <a:gd name="T8" fmla="*/ 559 w 559"/>
                <a:gd name="T9" fmla="*/ 595 h 788"/>
                <a:gd name="T10" fmla="*/ 279 w 559"/>
                <a:gd name="T11" fmla="*/ 788 h 788"/>
                <a:gd name="T12" fmla="*/ 0 w 559"/>
                <a:gd name="T13" fmla="*/ 595 h 788"/>
              </a:gdLst>
              <a:ahLst/>
              <a:cxnLst>
                <a:cxn ang="0">
                  <a:pos x="T0" y="T1"/>
                </a:cxn>
                <a:cxn ang="0">
                  <a:pos x="T2" y="T3"/>
                </a:cxn>
                <a:cxn ang="0">
                  <a:pos x="T4" y="T5"/>
                </a:cxn>
                <a:cxn ang="0">
                  <a:pos x="T6" y="T7"/>
                </a:cxn>
                <a:cxn ang="0">
                  <a:pos x="T8" y="T9"/>
                </a:cxn>
                <a:cxn ang="0">
                  <a:pos x="T10" y="T11"/>
                </a:cxn>
                <a:cxn ang="0">
                  <a:pos x="T12" y="T13"/>
                </a:cxn>
              </a:cxnLst>
              <a:rect l="0" t="0" r="r" b="b"/>
              <a:pathLst>
                <a:path w="559" h="788">
                  <a:moveTo>
                    <a:pt x="0" y="595"/>
                  </a:moveTo>
                  <a:lnTo>
                    <a:pt x="0" y="0"/>
                  </a:lnTo>
                  <a:lnTo>
                    <a:pt x="279" y="193"/>
                  </a:lnTo>
                  <a:lnTo>
                    <a:pt x="559" y="0"/>
                  </a:lnTo>
                  <a:lnTo>
                    <a:pt x="559" y="595"/>
                  </a:lnTo>
                  <a:lnTo>
                    <a:pt x="279" y="788"/>
                  </a:lnTo>
                  <a:lnTo>
                    <a:pt x="0" y="595"/>
                  </a:lnTo>
                  <a:close/>
                </a:path>
              </a:pathLst>
            </a:custGeom>
            <a:solidFill>
              <a:schemeClr val="accent2"/>
            </a:solidFill>
            <a:ln>
              <a:noFill/>
            </a:ln>
          </p:spPr>
          <p:txBody>
            <a:bodyPr vert="horz" wrap="square" lIns="91440" tIns="45720" rIns="91440" bIns="45720" numCol="1" anchor="t" anchorCtr="0" compatLnSpc="1"/>
            <a:lstStyle/>
            <a:p>
              <a:endParaRPr lang="zh-CN" altLang="en-US">
                <a:cs typeface="+mn-ea"/>
                <a:sym typeface="+mn-lt"/>
              </a:endParaRPr>
            </a:p>
          </p:txBody>
        </p:sp>
        <p:sp>
          <p:nvSpPr>
            <p:cNvPr id="2964" name="Freeform 640"/>
            <p:cNvSpPr/>
            <p:nvPr/>
          </p:nvSpPr>
          <p:spPr bwMode="auto">
            <a:xfrm>
              <a:off x="5387975" y="4445000"/>
              <a:ext cx="887413" cy="1250950"/>
            </a:xfrm>
            <a:custGeom>
              <a:avLst/>
              <a:gdLst>
                <a:gd name="T0" fmla="*/ 0 w 559"/>
                <a:gd name="T1" fmla="*/ 595 h 788"/>
                <a:gd name="T2" fmla="*/ 0 w 559"/>
                <a:gd name="T3" fmla="*/ 0 h 788"/>
                <a:gd name="T4" fmla="*/ 279 w 559"/>
                <a:gd name="T5" fmla="*/ 193 h 788"/>
                <a:gd name="T6" fmla="*/ 559 w 559"/>
                <a:gd name="T7" fmla="*/ 0 h 788"/>
                <a:gd name="T8" fmla="*/ 559 w 559"/>
                <a:gd name="T9" fmla="*/ 595 h 788"/>
                <a:gd name="T10" fmla="*/ 279 w 559"/>
                <a:gd name="T11" fmla="*/ 788 h 788"/>
                <a:gd name="T12" fmla="*/ 0 w 559"/>
                <a:gd name="T13" fmla="*/ 595 h 788"/>
              </a:gdLst>
              <a:ahLst/>
              <a:cxnLst>
                <a:cxn ang="0">
                  <a:pos x="T0" y="T1"/>
                </a:cxn>
                <a:cxn ang="0">
                  <a:pos x="T2" y="T3"/>
                </a:cxn>
                <a:cxn ang="0">
                  <a:pos x="T4" y="T5"/>
                </a:cxn>
                <a:cxn ang="0">
                  <a:pos x="T6" y="T7"/>
                </a:cxn>
                <a:cxn ang="0">
                  <a:pos x="T8" y="T9"/>
                </a:cxn>
                <a:cxn ang="0">
                  <a:pos x="T10" y="T11"/>
                </a:cxn>
                <a:cxn ang="0">
                  <a:pos x="T12" y="T13"/>
                </a:cxn>
              </a:cxnLst>
              <a:rect l="0" t="0" r="r" b="b"/>
              <a:pathLst>
                <a:path w="559" h="788">
                  <a:moveTo>
                    <a:pt x="0" y="595"/>
                  </a:moveTo>
                  <a:lnTo>
                    <a:pt x="0" y="0"/>
                  </a:lnTo>
                  <a:lnTo>
                    <a:pt x="279" y="193"/>
                  </a:lnTo>
                  <a:lnTo>
                    <a:pt x="559" y="0"/>
                  </a:lnTo>
                  <a:lnTo>
                    <a:pt x="559" y="595"/>
                  </a:lnTo>
                  <a:lnTo>
                    <a:pt x="279" y="788"/>
                  </a:lnTo>
                  <a:lnTo>
                    <a:pt x="0" y="59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965" name="Freeform 641"/>
            <p:cNvSpPr/>
            <p:nvPr/>
          </p:nvSpPr>
          <p:spPr bwMode="auto">
            <a:xfrm>
              <a:off x="5387975" y="4445000"/>
              <a:ext cx="442913" cy="1250950"/>
            </a:xfrm>
            <a:custGeom>
              <a:avLst/>
              <a:gdLst>
                <a:gd name="T0" fmla="*/ 0 w 279"/>
                <a:gd name="T1" fmla="*/ 0 h 788"/>
                <a:gd name="T2" fmla="*/ 0 w 279"/>
                <a:gd name="T3" fmla="*/ 595 h 788"/>
                <a:gd name="T4" fmla="*/ 279 w 279"/>
                <a:gd name="T5" fmla="*/ 788 h 788"/>
                <a:gd name="T6" fmla="*/ 279 w 279"/>
                <a:gd name="T7" fmla="*/ 193 h 788"/>
                <a:gd name="T8" fmla="*/ 254 w 279"/>
                <a:gd name="T9" fmla="*/ 174 h 788"/>
                <a:gd name="T10" fmla="*/ 186 w 279"/>
                <a:gd name="T11" fmla="*/ 129 h 788"/>
                <a:gd name="T12" fmla="*/ 0 w 279"/>
                <a:gd name="T13" fmla="*/ 0 h 788"/>
              </a:gdLst>
              <a:ahLst/>
              <a:cxnLst>
                <a:cxn ang="0">
                  <a:pos x="T0" y="T1"/>
                </a:cxn>
                <a:cxn ang="0">
                  <a:pos x="T2" y="T3"/>
                </a:cxn>
                <a:cxn ang="0">
                  <a:pos x="T4" y="T5"/>
                </a:cxn>
                <a:cxn ang="0">
                  <a:pos x="T6" y="T7"/>
                </a:cxn>
                <a:cxn ang="0">
                  <a:pos x="T8" y="T9"/>
                </a:cxn>
                <a:cxn ang="0">
                  <a:pos x="T10" y="T11"/>
                </a:cxn>
                <a:cxn ang="0">
                  <a:pos x="T12" y="T13"/>
                </a:cxn>
              </a:cxnLst>
              <a:rect l="0" t="0" r="r" b="b"/>
              <a:pathLst>
                <a:path w="279" h="788">
                  <a:moveTo>
                    <a:pt x="0" y="0"/>
                  </a:moveTo>
                  <a:lnTo>
                    <a:pt x="0" y="595"/>
                  </a:lnTo>
                  <a:lnTo>
                    <a:pt x="279" y="788"/>
                  </a:lnTo>
                  <a:lnTo>
                    <a:pt x="279" y="193"/>
                  </a:lnTo>
                  <a:lnTo>
                    <a:pt x="254" y="174"/>
                  </a:lnTo>
                  <a:lnTo>
                    <a:pt x="186" y="129"/>
                  </a:lnTo>
                  <a:lnTo>
                    <a:pt x="0" y="0"/>
                  </a:lnTo>
                  <a:close/>
                </a:path>
              </a:pathLst>
            </a:custGeom>
            <a:solidFill>
              <a:schemeClr val="accent2"/>
            </a:solidFill>
            <a:ln>
              <a:noFill/>
            </a:ln>
          </p:spPr>
          <p:txBody>
            <a:bodyPr vert="horz" wrap="square" lIns="91440" tIns="45720" rIns="91440" bIns="45720" numCol="1" anchor="t" anchorCtr="0" compatLnSpc="1"/>
            <a:lstStyle/>
            <a:p>
              <a:endParaRPr lang="zh-CN" altLang="en-US">
                <a:cs typeface="+mn-ea"/>
                <a:sym typeface="+mn-lt"/>
              </a:endParaRPr>
            </a:p>
          </p:txBody>
        </p:sp>
        <p:sp>
          <p:nvSpPr>
            <p:cNvPr id="2966" name="Freeform 642"/>
            <p:cNvSpPr/>
            <p:nvPr/>
          </p:nvSpPr>
          <p:spPr bwMode="auto">
            <a:xfrm>
              <a:off x="5387975" y="4445000"/>
              <a:ext cx="442913" cy="1250950"/>
            </a:xfrm>
            <a:custGeom>
              <a:avLst/>
              <a:gdLst>
                <a:gd name="T0" fmla="*/ 0 w 279"/>
                <a:gd name="T1" fmla="*/ 0 h 788"/>
                <a:gd name="T2" fmla="*/ 0 w 279"/>
                <a:gd name="T3" fmla="*/ 595 h 788"/>
                <a:gd name="T4" fmla="*/ 279 w 279"/>
                <a:gd name="T5" fmla="*/ 788 h 788"/>
                <a:gd name="T6" fmla="*/ 279 w 279"/>
                <a:gd name="T7" fmla="*/ 193 h 788"/>
                <a:gd name="T8" fmla="*/ 254 w 279"/>
                <a:gd name="T9" fmla="*/ 174 h 788"/>
                <a:gd name="T10" fmla="*/ 186 w 279"/>
                <a:gd name="T11" fmla="*/ 129 h 788"/>
                <a:gd name="T12" fmla="*/ 0 w 279"/>
                <a:gd name="T13" fmla="*/ 0 h 788"/>
              </a:gdLst>
              <a:ahLst/>
              <a:cxnLst>
                <a:cxn ang="0">
                  <a:pos x="T0" y="T1"/>
                </a:cxn>
                <a:cxn ang="0">
                  <a:pos x="T2" y="T3"/>
                </a:cxn>
                <a:cxn ang="0">
                  <a:pos x="T4" y="T5"/>
                </a:cxn>
                <a:cxn ang="0">
                  <a:pos x="T6" y="T7"/>
                </a:cxn>
                <a:cxn ang="0">
                  <a:pos x="T8" y="T9"/>
                </a:cxn>
                <a:cxn ang="0">
                  <a:pos x="T10" y="T11"/>
                </a:cxn>
                <a:cxn ang="0">
                  <a:pos x="T12" y="T13"/>
                </a:cxn>
              </a:cxnLst>
              <a:rect l="0" t="0" r="r" b="b"/>
              <a:pathLst>
                <a:path w="279" h="788">
                  <a:moveTo>
                    <a:pt x="0" y="0"/>
                  </a:moveTo>
                  <a:lnTo>
                    <a:pt x="0" y="595"/>
                  </a:lnTo>
                  <a:lnTo>
                    <a:pt x="279" y="788"/>
                  </a:lnTo>
                  <a:lnTo>
                    <a:pt x="279" y="193"/>
                  </a:lnTo>
                  <a:lnTo>
                    <a:pt x="254" y="174"/>
                  </a:lnTo>
                  <a:lnTo>
                    <a:pt x="186" y="129"/>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967" name="Freeform 643"/>
            <p:cNvSpPr/>
            <p:nvPr/>
          </p:nvSpPr>
          <p:spPr bwMode="auto">
            <a:xfrm>
              <a:off x="5387975" y="4138613"/>
              <a:ext cx="887413" cy="612775"/>
            </a:xfrm>
            <a:custGeom>
              <a:avLst/>
              <a:gdLst>
                <a:gd name="T0" fmla="*/ 0 w 559"/>
                <a:gd name="T1" fmla="*/ 193 h 386"/>
                <a:gd name="T2" fmla="*/ 279 w 559"/>
                <a:gd name="T3" fmla="*/ 0 h 386"/>
                <a:gd name="T4" fmla="*/ 559 w 559"/>
                <a:gd name="T5" fmla="*/ 193 h 386"/>
                <a:gd name="T6" fmla="*/ 279 w 559"/>
                <a:gd name="T7" fmla="*/ 386 h 386"/>
                <a:gd name="T8" fmla="*/ 0 w 559"/>
                <a:gd name="T9" fmla="*/ 193 h 386"/>
              </a:gdLst>
              <a:ahLst/>
              <a:cxnLst>
                <a:cxn ang="0">
                  <a:pos x="T0" y="T1"/>
                </a:cxn>
                <a:cxn ang="0">
                  <a:pos x="T2" y="T3"/>
                </a:cxn>
                <a:cxn ang="0">
                  <a:pos x="T4" y="T5"/>
                </a:cxn>
                <a:cxn ang="0">
                  <a:pos x="T6" y="T7"/>
                </a:cxn>
                <a:cxn ang="0">
                  <a:pos x="T8" y="T9"/>
                </a:cxn>
              </a:cxnLst>
              <a:rect l="0" t="0" r="r" b="b"/>
              <a:pathLst>
                <a:path w="559" h="386">
                  <a:moveTo>
                    <a:pt x="0" y="193"/>
                  </a:moveTo>
                  <a:lnTo>
                    <a:pt x="279" y="0"/>
                  </a:lnTo>
                  <a:lnTo>
                    <a:pt x="559" y="193"/>
                  </a:lnTo>
                  <a:lnTo>
                    <a:pt x="279" y="386"/>
                  </a:lnTo>
                  <a:lnTo>
                    <a:pt x="0" y="193"/>
                  </a:lnTo>
                  <a:close/>
                </a:path>
              </a:pathLst>
            </a:custGeom>
            <a:solidFill>
              <a:schemeClr val="accent2">
                <a:lumMod val="60000"/>
                <a:lumOff val="40000"/>
              </a:schemeClr>
            </a:solidFill>
            <a:ln>
              <a:noFill/>
            </a:ln>
          </p:spPr>
          <p:txBody>
            <a:bodyPr vert="horz" wrap="square" lIns="91440" tIns="45720" rIns="91440" bIns="45720" numCol="1" anchor="t" anchorCtr="0" compatLnSpc="1"/>
            <a:lstStyle/>
            <a:p>
              <a:endParaRPr lang="zh-CN" altLang="en-US">
                <a:cs typeface="+mn-ea"/>
                <a:sym typeface="+mn-lt"/>
              </a:endParaRPr>
            </a:p>
          </p:txBody>
        </p:sp>
      </p:grpSp>
      <p:sp>
        <p:nvSpPr>
          <p:cNvPr id="2969" name="Freeform 644"/>
          <p:cNvSpPr/>
          <p:nvPr/>
        </p:nvSpPr>
        <p:spPr bwMode="auto">
          <a:xfrm>
            <a:off x="3476273" y="4779237"/>
            <a:ext cx="3681998" cy="230188"/>
          </a:xfrm>
          <a:custGeom>
            <a:avLst/>
            <a:gdLst>
              <a:gd name="T0" fmla="*/ 950 w 950"/>
              <a:gd name="T1" fmla="*/ 145 h 145"/>
              <a:gd name="T2" fmla="*/ 940 w 950"/>
              <a:gd name="T3" fmla="*/ 145 h 145"/>
              <a:gd name="T4" fmla="*/ 940 w 950"/>
              <a:gd name="T5" fmla="*/ 10 h 145"/>
              <a:gd name="T6" fmla="*/ 0 w 950"/>
              <a:gd name="T7" fmla="*/ 10 h 145"/>
              <a:gd name="T8" fmla="*/ 0 w 950"/>
              <a:gd name="T9" fmla="*/ 0 h 145"/>
              <a:gd name="T10" fmla="*/ 950 w 950"/>
              <a:gd name="T11" fmla="*/ 0 h 145"/>
              <a:gd name="T12" fmla="*/ 950 w 950"/>
              <a:gd name="T13" fmla="*/ 145 h 145"/>
            </a:gdLst>
            <a:ahLst/>
            <a:cxnLst>
              <a:cxn ang="0">
                <a:pos x="T0" y="T1"/>
              </a:cxn>
              <a:cxn ang="0">
                <a:pos x="T2" y="T3"/>
              </a:cxn>
              <a:cxn ang="0">
                <a:pos x="T4" y="T5"/>
              </a:cxn>
              <a:cxn ang="0">
                <a:pos x="T6" y="T7"/>
              </a:cxn>
              <a:cxn ang="0">
                <a:pos x="T8" y="T9"/>
              </a:cxn>
              <a:cxn ang="0">
                <a:pos x="T10" y="T11"/>
              </a:cxn>
              <a:cxn ang="0">
                <a:pos x="T12" y="T13"/>
              </a:cxn>
            </a:cxnLst>
            <a:rect l="0" t="0" r="r" b="b"/>
            <a:pathLst>
              <a:path w="950" h="145">
                <a:moveTo>
                  <a:pt x="950" y="145"/>
                </a:moveTo>
                <a:lnTo>
                  <a:pt x="940" y="145"/>
                </a:lnTo>
                <a:lnTo>
                  <a:pt x="940" y="10"/>
                </a:lnTo>
                <a:lnTo>
                  <a:pt x="0" y="10"/>
                </a:lnTo>
                <a:lnTo>
                  <a:pt x="0" y="0"/>
                </a:lnTo>
                <a:lnTo>
                  <a:pt x="950" y="0"/>
                </a:lnTo>
                <a:lnTo>
                  <a:pt x="950" y="145"/>
                </a:lnTo>
                <a:close/>
              </a:path>
            </a:pathLst>
          </a:custGeom>
          <a:solidFill>
            <a:srgbClr val="05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970" name="Freeform 645"/>
          <p:cNvSpPr/>
          <p:nvPr/>
        </p:nvSpPr>
        <p:spPr bwMode="auto">
          <a:xfrm>
            <a:off x="3499453" y="3876954"/>
            <a:ext cx="4688817" cy="233363"/>
          </a:xfrm>
          <a:custGeom>
            <a:avLst/>
            <a:gdLst>
              <a:gd name="T0" fmla="*/ 1371 w 1371"/>
              <a:gd name="T1" fmla="*/ 147 h 147"/>
              <a:gd name="T2" fmla="*/ 1361 w 1371"/>
              <a:gd name="T3" fmla="*/ 147 h 147"/>
              <a:gd name="T4" fmla="*/ 1361 w 1371"/>
              <a:gd name="T5" fmla="*/ 11 h 147"/>
              <a:gd name="T6" fmla="*/ 0 w 1371"/>
              <a:gd name="T7" fmla="*/ 11 h 147"/>
              <a:gd name="T8" fmla="*/ 0 w 1371"/>
              <a:gd name="T9" fmla="*/ 0 h 147"/>
              <a:gd name="T10" fmla="*/ 1371 w 1371"/>
              <a:gd name="T11" fmla="*/ 0 h 147"/>
              <a:gd name="T12" fmla="*/ 1371 w 1371"/>
              <a:gd name="T13" fmla="*/ 147 h 147"/>
            </a:gdLst>
            <a:ahLst/>
            <a:cxnLst>
              <a:cxn ang="0">
                <a:pos x="T0" y="T1"/>
              </a:cxn>
              <a:cxn ang="0">
                <a:pos x="T2" y="T3"/>
              </a:cxn>
              <a:cxn ang="0">
                <a:pos x="T4" y="T5"/>
              </a:cxn>
              <a:cxn ang="0">
                <a:pos x="T6" y="T7"/>
              </a:cxn>
              <a:cxn ang="0">
                <a:pos x="T8" y="T9"/>
              </a:cxn>
              <a:cxn ang="0">
                <a:pos x="T10" y="T11"/>
              </a:cxn>
              <a:cxn ang="0">
                <a:pos x="T12" y="T13"/>
              </a:cxn>
            </a:cxnLst>
            <a:rect l="0" t="0" r="r" b="b"/>
            <a:pathLst>
              <a:path w="1371" h="147">
                <a:moveTo>
                  <a:pt x="1371" y="147"/>
                </a:moveTo>
                <a:lnTo>
                  <a:pt x="1361" y="147"/>
                </a:lnTo>
                <a:lnTo>
                  <a:pt x="1361" y="11"/>
                </a:lnTo>
                <a:lnTo>
                  <a:pt x="0" y="11"/>
                </a:lnTo>
                <a:lnTo>
                  <a:pt x="0" y="0"/>
                </a:lnTo>
                <a:lnTo>
                  <a:pt x="1371" y="0"/>
                </a:lnTo>
                <a:lnTo>
                  <a:pt x="1371" y="147"/>
                </a:lnTo>
                <a:close/>
              </a:path>
            </a:pathLst>
          </a:custGeom>
          <a:solidFill>
            <a:srgbClr val="05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971" name="Freeform 646"/>
          <p:cNvSpPr/>
          <p:nvPr/>
        </p:nvSpPr>
        <p:spPr bwMode="auto">
          <a:xfrm>
            <a:off x="3499453" y="2781235"/>
            <a:ext cx="5487121" cy="295366"/>
          </a:xfrm>
          <a:custGeom>
            <a:avLst/>
            <a:gdLst>
              <a:gd name="T0" fmla="*/ 1791 w 1791"/>
              <a:gd name="T1" fmla="*/ 145 h 145"/>
              <a:gd name="T2" fmla="*/ 1780 w 1791"/>
              <a:gd name="T3" fmla="*/ 145 h 145"/>
              <a:gd name="T4" fmla="*/ 1780 w 1791"/>
              <a:gd name="T5" fmla="*/ 11 h 145"/>
              <a:gd name="T6" fmla="*/ 0 w 1791"/>
              <a:gd name="T7" fmla="*/ 11 h 145"/>
              <a:gd name="T8" fmla="*/ 0 w 1791"/>
              <a:gd name="T9" fmla="*/ 0 h 145"/>
              <a:gd name="T10" fmla="*/ 1791 w 1791"/>
              <a:gd name="T11" fmla="*/ 0 h 145"/>
              <a:gd name="T12" fmla="*/ 1791 w 1791"/>
              <a:gd name="T13" fmla="*/ 145 h 145"/>
            </a:gdLst>
            <a:ahLst/>
            <a:cxnLst>
              <a:cxn ang="0">
                <a:pos x="T0" y="T1"/>
              </a:cxn>
              <a:cxn ang="0">
                <a:pos x="T2" y="T3"/>
              </a:cxn>
              <a:cxn ang="0">
                <a:pos x="T4" y="T5"/>
              </a:cxn>
              <a:cxn ang="0">
                <a:pos x="T6" y="T7"/>
              </a:cxn>
              <a:cxn ang="0">
                <a:pos x="T8" y="T9"/>
              </a:cxn>
              <a:cxn ang="0">
                <a:pos x="T10" y="T11"/>
              </a:cxn>
              <a:cxn ang="0">
                <a:pos x="T12" y="T13"/>
              </a:cxn>
            </a:cxnLst>
            <a:rect l="0" t="0" r="r" b="b"/>
            <a:pathLst>
              <a:path w="1791" h="145">
                <a:moveTo>
                  <a:pt x="1791" y="145"/>
                </a:moveTo>
                <a:lnTo>
                  <a:pt x="1780" y="145"/>
                </a:lnTo>
                <a:lnTo>
                  <a:pt x="1780" y="11"/>
                </a:lnTo>
                <a:lnTo>
                  <a:pt x="0" y="11"/>
                </a:lnTo>
                <a:lnTo>
                  <a:pt x="0" y="0"/>
                </a:lnTo>
                <a:lnTo>
                  <a:pt x="1791" y="0"/>
                </a:lnTo>
                <a:lnTo>
                  <a:pt x="1791" y="145"/>
                </a:lnTo>
                <a:close/>
              </a:path>
            </a:pathLst>
          </a:custGeom>
          <a:solidFill>
            <a:srgbClr val="05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nvGrpSpPr>
          <p:cNvPr id="7" name="组合 6"/>
          <p:cNvGrpSpPr/>
          <p:nvPr/>
        </p:nvGrpSpPr>
        <p:grpSpPr>
          <a:xfrm>
            <a:off x="1892154" y="4633169"/>
            <a:ext cx="3183097" cy="820225"/>
            <a:chOff x="1892400" y="4633168"/>
            <a:chExt cx="3183511" cy="820225"/>
          </a:xfrm>
        </p:grpSpPr>
        <p:grpSp>
          <p:nvGrpSpPr>
            <p:cNvPr id="5286" name="组合 5285"/>
            <p:cNvGrpSpPr/>
            <p:nvPr/>
          </p:nvGrpSpPr>
          <p:grpSpPr>
            <a:xfrm>
              <a:off x="1892400" y="4633168"/>
              <a:ext cx="238125" cy="279400"/>
              <a:chOff x="2868613" y="3916363"/>
              <a:chExt cx="238125" cy="279400"/>
            </a:xfrm>
            <a:solidFill>
              <a:schemeClr val="accent2"/>
            </a:solidFill>
          </p:grpSpPr>
          <p:sp>
            <p:nvSpPr>
              <p:cNvPr id="2950" name="Freeform 626"/>
              <p:cNvSpPr>
                <a:spLocks noEditPoints="1"/>
              </p:cNvSpPr>
              <p:nvPr/>
            </p:nvSpPr>
            <p:spPr bwMode="auto">
              <a:xfrm>
                <a:off x="2868613" y="3916363"/>
                <a:ext cx="128588" cy="276225"/>
              </a:xfrm>
              <a:custGeom>
                <a:avLst/>
                <a:gdLst>
                  <a:gd name="T0" fmla="*/ 47 w 47"/>
                  <a:gd name="T1" fmla="*/ 32 h 101"/>
                  <a:gd name="T2" fmla="*/ 47 w 47"/>
                  <a:gd name="T3" fmla="*/ 8 h 101"/>
                  <a:gd name="T4" fmla="*/ 39 w 47"/>
                  <a:gd name="T5" fmla="*/ 0 h 101"/>
                  <a:gd name="T6" fmla="*/ 8 w 47"/>
                  <a:gd name="T7" fmla="*/ 0 h 101"/>
                  <a:gd name="T8" fmla="*/ 0 w 47"/>
                  <a:gd name="T9" fmla="*/ 8 h 101"/>
                  <a:gd name="T10" fmla="*/ 0 w 47"/>
                  <a:gd name="T11" fmla="*/ 93 h 101"/>
                  <a:gd name="T12" fmla="*/ 8 w 47"/>
                  <a:gd name="T13" fmla="*/ 101 h 101"/>
                  <a:gd name="T14" fmla="*/ 39 w 47"/>
                  <a:gd name="T15" fmla="*/ 101 h 101"/>
                  <a:gd name="T16" fmla="*/ 47 w 47"/>
                  <a:gd name="T17" fmla="*/ 93 h 101"/>
                  <a:gd name="T18" fmla="*/ 47 w 47"/>
                  <a:gd name="T19" fmla="*/ 92 h 101"/>
                  <a:gd name="T20" fmla="*/ 43 w 47"/>
                  <a:gd name="T21" fmla="*/ 90 h 101"/>
                  <a:gd name="T22" fmla="*/ 34 w 47"/>
                  <a:gd name="T23" fmla="*/ 86 h 101"/>
                  <a:gd name="T24" fmla="*/ 3 w 47"/>
                  <a:gd name="T25" fmla="*/ 86 h 101"/>
                  <a:gd name="T26" fmla="*/ 3 w 47"/>
                  <a:gd name="T27" fmla="*/ 8 h 101"/>
                  <a:gd name="T28" fmla="*/ 44 w 47"/>
                  <a:gd name="T29" fmla="*/ 8 h 101"/>
                  <a:gd name="T30" fmla="*/ 44 w 47"/>
                  <a:gd name="T31" fmla="*/ 32 h 101"/>
                  <a:gd name="T32" fmla="*/ 47 w 47"/>
                  <a:gd name="T33" fmla="*/ 32 h 101"/>
                  <a:gd name="T34" fmla="*/ 22 w 47"/>
                  <a:gd name="T35" fmla="*/ 92 h 101"/>
                  <a:gd name="T36" fmla="*/ 25 w 47"/>
                  <a:gd name="T37" fmla="*/ 92 h 101"/>
                  <a:gd name="T38" fmla="*/ 28 w 47"/>
                  <a:gd name="T39" fmla="*/ 93 h 101"/>
                  <a:gd name="T40" fmla="*/ 25 w 47"/>
                  <a:gd name="T41" fmla="*/ 95 h 101"/>
                  <a:gd name="T42" fmla="*/ 22 w 47"/>
                  <a:gd name="T43" fmla="*/ 95 h 101"/>
                  <a:gd name="T44" fmla="*/ 19 w 47"/>
                  <a:gd name="T45" fmla="*/ 93 h 101"/>
                  <a:gd name="T46" fmla="*/ 22 w 47"/>
                  <a:gd name="T47" fmla="*/ 92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7" h="101">
                    <a:moveTo>
                      <a:pt x="47" y="32"/>
                    </a:moveTo>
                    <a:cubicBezTo>
                      <a:pt x="47" y="8"/>
                      <a:pt x="47" y="8"/>
                      <a:pt x="47" y="8"/>
                    </a:cubicBezTo>
                    <a:cubicBezTo>
                      <a:pt x="47" y="4"/>
                      <a:pt x="43" y="0"/>
                      <a:pt x="39" y="0"/>
                    </a:cubicBezTo>
                    <a:cubicBezTo>
                      <a:pt x="8" y="0"/>
                      <a:pt x="8" y="0"/>
                      <a:pt x="8" y="0"/>
                    </a:cubicBezTo>
                    <a:cubicBezTo>
                      <a:pt x="3" y="0"/>
                      <a:pt x="0" y="4"/>
                      <a:pt x="0" y="8"/>
                    </a:cubicBezTo>
                    <a:cubicBezTo>
                      <a:pt x="0" y="93"/>
                      <a:pt x="0" y="93"/>
                      <a:pt x="0" y="93"/>
                    </a:cubicBezTo>
                    <a:cubicBezTo>
                      <a:pt x="0" y="98"/>
                      <a:pt x="3" y="101"/>
                      <a:pt x="8" y="101"/>
                    </a:cubicBezTo>
                    <a:cubicBezTo>
                      <a:pt x="39" y="101"/>
                      <a:pt x="39" y="101"/>
                      <a:pt x="39" y="101"/>
                    </a:cubicBezTo>
                    <a:cubicBezTo>
                      <a:pt x="43" y="101"/>
                      <a:pt x="47" y="98"/>
                      <a:pt x="47" y="93"/>
                    </a:cubicBezTo>
                    <a:cubicBezTo>
                      <a:pt x="47" y="92"/>
                      <a:pt x="47" y="92"/>
                      <a:pt x="47" y="92"/>
                    </a:cubicBezTo>
                    <a:cubicBezTo>
                      <a:pt x="45" y="92"/>
                      <a:pt x="44" y="91"/>
                      <a:pt x="43" y="90"/>
                    </a:cubicBezTo>
                    <a:cubicBezTo>
                      <a:pt x="39" y="88"/>
                      <a:pt x="36" y="87"/>
                      <a:pt x="34" y="86"/>
                    </a:cubicBezTo>
                    <a:cubicBezTo>
                      <a:pt x="3" y="86"/>
                      <a:pt x="3" y="86"/>
                      <a:pt x="3" y="86"/>
                    </a:cubicBezTo>
                    <a:cubicBezTo>
                      <a:pt x="3" y="8"/>
                      <a:pt x="3" y="8"/>
                      <a:pt x="3" y="8"/>
                    </a:cubicBezTo>
                    <a:cubicBezTo>
                      <a:pt x="44" y="8"/>
                      <a:pt x="44" y="8"/>
                      <a:pt x="44" y="8"/>
                    </a:cubicBezTo>
                    <a:cubicBezTo>
                      <a:pt x="44" y="32"/>
                      <a:pt x="44" y="32"/>
                      <a:pt x="44" y="32"/>
                    </a:cubicBezTo>
                    <a:cubicBezTo>
                      <a:pt x="45" y="32"/>
                      <a:pt x="46" y="32"/>
                      <a:pt x="47" y="32"/>
                    </a:cubicBezTo>
                    <a:close/>
                    <a:moveTo>
                      <a:pt x="22" y="92"/>
                    </a:moveTo>
                    <a:cubicBezTo>
                      <a:pt x="25" y="92"/>
                      <a:pt x="25" y="92"/>
                      <a:pt x="25" y="92"/>
                    </a:cubicBezTo>
                    <a:cubicBezTo>
                      <a:pt x="27" y="92"/>
                      <a:pt x="28" y="93"/>
                      <a:pt x="28" y="93"/>
                    </a:cubicBezTo>
                    <a:cubicBezTo>
                      <a:pt x="28" y="94"/>
                      <a:pt x="27" y="95"/>
                      <a:pt x="25" y="95"/>
                    </a:cubicBezTo>
                    <a:cubicBezTo>
                      <a:pt x="22" y="95"/>
                      <a:pt x="22" y="95"/>
                      <a:pt x="22" y="95"/>
                    </a:cubicBezTo>
                    <a:cubicBezTo>
                      <a:pt x="20" y="95"/>
                      <a:pt x="19" y="94"/>
                      <a:pt x="19" y="93"/>
                    </a:cubicBezTo>
                    <a:cubicBezTo>
                      <a:pt x="19" y="93"/>
                      <a:pt x="20" y="92"/>
                      <a:pt x="22" y="9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951" name="Freeform 627"/>
              <p:cNvSpPr/>
              <p:nvPr/>
            </p:nvSpPr>
            <p:spPr bwMode="auto">
              <a:xfrm>
                <a:off x="2919413" y="3965575"/>
                <a:ext cx="66675" cy="65088"/>
              </a:xfrm>
              <a:custGeom>
                <a:avLst/>
                <a:gdLst>
                  <a:gd name="T0" fmla="*/ 9 w 24"/>
                  <a:gd name="T1" fmla="*/ 24 h 24"/>
                  <a:gd name="T2" fmla="*/ 7 w 24"/>
                  <a:gd name="T3" fmla="*/ 20 h 24"/>
                  <a:gd name="T4" fmla="*/ 3 w 24"/>
                  <a:gd name="T5" fmla="*/ 12 h 24"/>
                  <a:gd name="T6" fmla="*/ 12 w 24"/>
                  <a:gd name="T7" fmla="*/ 3 h 24"/>
                  <a:gd name="T8" fmla="*/ 21 w 24"/>
                  <a:gd name="T9" fmla="*/ 12 h 24"/>
                  <a:gd name="T10" fmla="*/ 21 w 24"/>
                  <a:gd name="T11" fmla="*/ 14 h 24"/>
                  <a:gd name="T12" fmla="*/ 23 w 24"/>
                  <a:gd name="T13" fmla="*/ 18 h 24"/>
                  <a:gd name="T14" fmla="*/ 24 w 24"/>
                  <a:gd name="T15" fmla="*/ 12 h 24"/>
                  <a:gd name="T16" fmla="*/ 12 w 24"/>
                  <a:gd name="T17" fmla="*/ 0 h 24"/>
                  <a:gd name="T18" fmla="*/ 0 w 24"/>
                  <a:gd name="T19" fmla="*/ 12 h 24"/>
                  <a:gd name="T20" fmla="*/ 9 w 24"/>
                  <a:gd name="T21"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24">
                    <a:moveTo>
                      <a:pt x="9" y="24"/>
                    </a:moveTo>
                    <a:cubicBezTo>
                      <a:pt x="7" y="20"/>
                      <a:pt x="7" y="20"/>
                      <a:pt x="7" y="20"/>
                    </a:cubicBezTo>
                    <a:cubicBezTo>
                      <a:pt x="5" y="18"/>
                      <a:pt x="3" y="16"/>
                      <a:pt x="3" y="12"/>
                    </a:cubicBezTo>
                    <a:cubicBezTo>
                      <a:pt x="3" y="7"/>
                      <a:pt x="7" y="3"/>
                      <a:pt x="12" y="3"/>
                    </a:cubicBezTo>
                    <a:cubicBezTo>
                      <a:pt x="17" y="3"/>
                      <a:pt x="21" y="7"/>
                      <a:pt x="21" y="12"/>
                    </a:cubicBezTo>
                    <a:cubicBezTo>
                      <a:pt x="21" y="13"/>
                      <a:pt x="21" y="14"/>
                      <a:pt x="21" y="14"/>
                    </a:cubicBezTo>
                    <a:cubicBezTo>
                      <a:pt x="23" y="18"/>
                      <a:pt x="23" y="18"/>
                      <a:pt x="23" y="18"/>
                    </a:cubicBezTo>
                    <a:cubicBezTo>
                      <a:pt x="24" y="16"/>
                      <a:pt x="24" y="14"/>
                      <a:pt x="24" y="12"/>
                    </a:cubicBezTo>
                    <a:cubicBezTo>
                      <a:pt x="24" y="6"/>
                      <a:pt x="19" y="0"/>
                      <a:pt x="12" y="0"/>
                    </a:cubicBezTo>
                    <a:cubicBezTo>
                      <a:pt x="5" y="0"/>
                      <a:pt x="0" y="6"/>
                      <a:pt x="0" y="12"/>
                    </a:cubicBezTo>
                    <a:cubicBezTo>
                      <a:pt x="0" y="18"/>
                      <a:pt x="4" y="23"/>
                      <a:pt x="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952" name="Freeform 628"/>
              <p:cNvSpPr/>
              <p:nvPr/>
            </p:nvSpPr>
            <p:spPr bwMode="auto">
              <a:xfrm>
                <a:off x="2930525" y="3979863"/>
                <a:ext cx="176213" cy="215900"/>
              </a:xfrm>
              <a:custGeom>
                <a:avLst/>
                <a:gdLst>
                  <a:gd name="T0" fmla="*/ 3 w 64"/>
                  <a:gd name="T1" fmla="*/ 10 h 79"/>
                  <a:gd name="T2" fmla="*/ 13 w 64"/>
                  <a:gd name="T3" fmla="*/ 6 h 79"/>
                  <a:gd name="T4" fmla="*/ 26 w 64"/>
                  <a:gd name="T5" fmla="*/ 34 h 79"/>
                  <a:gd name="T6" fmla="*/ 19 w 64"/>
                  <a:gd name="T7" fmla="*/ 19 h 79"/>
                  <a:gd name="T8" fmla="*/ 28 w 64"/>
                  <a:gd name="T9" fmla="*/ 15 h 79"/>
                  <a:gd name="T10" fmla="*/ 36 w 64"/>
                  <a:gd name="T11" fmla="*/ 32 h 79"/>
                  <a:gd name="T12" fmla="*/ 30 w 64"/>
                  <a:gd name="T13" fmla="*/ 18 h 79"/>
                  <a:gd name="T14" fmla="*/ 41 w 64"/>
                  <a:gd name="T15" fmla="*/ 16 h 79"/>
                  <a:gd name="T16" fmla="*/ 48 w 64"/>
                  <a:gd name="T17" fmla="*/ 30 h 79"/>
                  <a:gd name="T18" fmla="*/ 43 w 64"/>
                  <a:gd name="T19" fmla="*/ 20 h 79"/>
                  <a:gd name="T20" fmla="*/ 54 w 64"/>
                  <a:gd name="T21" fmla="*/ 18 h 79"/>
                  <a:gd name="T22" fmla="*/ 63 w 64"/>
                  <a:gd name="T23" fmla="*/ 44 h 79"/>
                  <a:gd name="T24" fmla="*/ 62 w 64"/>
                  <a:gd name="T25" fmla="*/ 68 h 79"/>
                  <a:gd name="T26" fmla="*/ 40 w 64"/>
                  <a:gd name="T27" fmla="*/ 78 h 79"/>
                  <a:gd name="T28" fmla="*/ 22 w 64"/>
                  <a:gd name="T29" fmla="*/ 63 h 79"/>
                  <a:gd name="T30" fmla="*/ 1 w 64"/>
                  <a:gd name="T31" fmla="*/ 49 h 79"/>
                  <a:gd name="T32" fmla="*/ 3 w 64"/>
                  <a:gd name="T33" fmla="*/ 42 h 79"/>
                  <a:gd name="T34" fmla="*/ 20 w 64"/>
                  <a:gd name="T35" fmla="*/ 46 h 79"/>
                  <a:gd name="T36" fmla="*/ 18 w 64"/>
                  <a:gd name="T37" fmla="*/ 41 h 79"/>
                  <a:gd name="T38" fmla="*/ 3 w 64"/>
                  <a:gd name="T39" fmla="*/ 1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4" h="79">
                    <a:moveTo>
                      <a:pt x="3" y="10"/>
                    </a:moveTo>
                    <a:cubicBezTo>
                      <a:pt x="1" y="4"/>
                      <a:pt x="10" y="0"/>
                      <a:pt x="13" y="6"/>
                    </a:cubicBezTo>
                    <a:cubicBezTo>
                      <a:pt x="15" y="10"/>
                      <a:pt x="26" y="34"/>
                      <a:pt x="26" y="34"/>
                    </a:cubicBezTo>
                    <a:cubicBezTo>
                      <a:pt x="26" y="34"/>
                      <a:pt x="21" y="24"/>
                      <a:pt x="19" y="19"/>
                    </a:cubicBezTo>
                    <a:cubicBezTo>
                      <a:pt x="17" y="15"/>
                      <a:pt x="26" y="11"/>
                      <a:pt x="28" y="15"/>
                    </a:cubicBezTo>
                    <a:cubicBezTo>
                      <a:pt x="30" y="20"/>
                      <a:pt x="36" y="32"/>
                      <a:pt x="36" y="32"/>
                    </a:cubicBezTo>
                    <a:cubicBezTo>
                      <a:pt x="36" y="32"/>
                      <a:pt x="32" y="23"/>
                      <a:pt x="30" y="18"/>
                    </a:cubicBezTo>
                    <a:cubicBezTo>
                      <a:pt x="27" y="13"/>
                      <a:pt x="39" y="11"/>
                      <a:pt x="41" y="16"/>
                    </a:cubicBezTo>
                    <a:cubicBezTo>
                      <a:pt x="43" y="20"/>
                      <a:pt x="48" y="30"/>
                      <a:pt x="48" y="30"/>
                    </a:cubicBezTo>
                    <a:cubicBezTo>
                      <a:pt x="48" y="30"/>
                      <a:pt x="45" y="25"/>
                      <a:pt x="43" y="20"/>
                    </a:cubicBezTo>
                    <a:cubicBezTo>
                      <a:pt x="41" y="16"/>
                      <a:pt x="52" y="14"/>
                      <a:pt x="54" y="18"/>
                    </a:cubicBezTo>
                    <a:cubicBezTo>
                      <a:pt x="56" y="23"/>
                      <a:pt x="63" y="38"/>
                      <a:pt x="63" y="44"/>
                    </a:cubicBezTo>
                    <a:cubicBezTo>
                      <a:pt x="62" y="50"/>
                      <a:pt x="64" y="67"/>
                      <a:pt x="62" y="68"/>
                    </a:cubicBezTo>
                    <a:cubicBezTo>
                      <a:pt x="59" y="69"/>
                      <a:pt x="43" y="77"/>
                      <a:pt x="40" y="78"/>
                    </a:cubicBezTo>
                    <a:cubicBezTo>
                      <a:pt x="38" y="79"/>
                      <a:pt x="37" y="70"/>
                      <a:pt x="22" y="63"/>
                    </a:cubicBezTo>
                    <a:cubicBezTo>
                      <a:pt x="3" y="54"/>
                      <a:pt x="2" y="51"/>
                      <a:pt x="1" y="49"/>
                    </a:cubicBezTo>
                    <a:cubicBezTo>
                      <a:pt x="0" y="47"/>
                      <a:pt x="1" y="43"/>
                      <a:pt x="3" y="42"/>
                    </a:cubicBezTo>
                    <a:cubicBezTo>
                      <a:pt x="6" y="41"/>
                      <a:pt x="22" y="51"/>
                      <a:pt x="20" y="46"/>
                    </a:cubicBezTo>
                    <a:cubicBezTo>
                      <a:pt x="18" y="41"/>
                      <a:pt x="18" y="41"/>
                      <a:pt x="18" y="41"/>
                    </a:cubicBezTo>
                    <a:cubicBezTo>
                      <a:pt x="18" y="41"/>
                      <a:pt x="6" y="15"/>
                      <a:pt x="3"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741" name="Rectangle 9"/>
            <p:cNvSpPr/>
            <p:nvPr/>
          </p:nvSpPr>
          <p:spPr>
            <a:xfrm>
              <a:off x="2130525" y="4633168"/>
              <a:ext cx="2945386" cy="820225"/>
            </a:xfrm>
            <a:prstGeom prst="rect">
              <a:avLst/>
            </a:prstGeom>
          </p:spPr>
          <p:txBody>
            <a:bodyPr wrap="square">
              <a:spAutoFit/>
            </a:bodyPr>
            <a:lstStyle/>
            <a:p>
              <a:pPr>
                <a:lnSpc>
                  <a:spcPct val="130000"/>
                </a:lnSpc>
              </a:pPr>
              <a:r>
                <a:rPr lang="zh-CN" altLang="en-US" sz="1100" b="1" dirty="0">
                  <a:solidFill>
                    <a:schemeClr val="tx1">
                      <a:lumMod val="65000"/>
                      <a:lumOff val="35000"/>
                    </a:schemeClr>
                  </a:solidFill>
                  <a:cs typeface="+mn-ea"/>
                  <a:sym typeface="+mn-lt"/>
                </a:rPr>
                <a:t>单击此处添加文字</a:t>
              </a:r>
              <a:endParaRPr lang="en-US" altLang="zh-CN" sz="1100" b="1" dirty="0">
                <a:solidFill>
                  <a:schemeClr val="tx1">
                    <a:lumMod val="65000"/>
                    <a:lumOff val="35000"/>
                  </a:schemeClr>
                </a:solidFill>
                <a:cs typeface="+mn-ea"/>
                <a:sym typeface="+mn-lt"/>
              </a:endParaRPr>
            </a:p>
            <a:p>
              <a:r>
                <a:rPr lang="zh-CN" altLang="en-US" sz="1100" dirty="0">
                  <a:solidFill>
                    <a:schemeClr val="tx1">
                      <a:lumMod val="60000"/>
                      <a:lumOff val="40000"/>
                    </a:schemeClr>
                  </a:solidFill>
                  <a:cs typeface="+mn-ea"/>
                  <a:sym typeface="+mn-lt"/>
                </a:rPr>
                <a:t>点击输入简要的文字介绍，文字内容需概括精炼，不用多余的文字修饰，言简意赅的说明分项内容</a:t>
              </a:r>
              <a:r>
                <a:rPr lang="en-US" altLang="zh-CN" sz="1100" dirty="0">
                  <a:solidFill>
                    <a:schemeClr val="tx1">
                      <a:lumMod val="60000"/>
                      <a:lumOff val="40000"/>
                    </a:schemeClr>
                  </a:solidFill>
                  <a:cs typeface="+mn-ea"/>
                  <a:sym typeface="+mn-lt"/>
                </a:rPr>
                <a:t>..........</a:t>
              </a:r>
              <a:endParaRPr lang="zh-CN" altLang="en-US" sz="1100" dirty="0">
                <a:solidFill>
                  <a:schemeClr val="tx1">
                    <a:lumMod val="60000"/>
                    <a:lumOff val="40000"/>
                  </a:schemeClr>
                </a:solidFill>
                <a:cs typeface="+mn-ea"/>
                <a:sym typeface="+mn-lt"/>
              </a:endParaRPr>
            </a:p>
          </p:txBody>
        </p:sp>
      </p:grpSp>
      <p:grpSp>
        <p:nvGrpSpPr>
          <p:cNvPr id="6" name="组合 5"/>
          <p:cNvGrpSpPr/>
          <p:nvPr/>
        </p:nvGrpSpPr>
        <p:grpSpPr>
          <a:xfrm>
            <a:off x="1869877" y="3774696"/>
            <a:ext cx="3222711" cy="820225"/>
            <a:chOff x="1870120" y="3774695"/>
            <a:chExt cx="3223131" cy="820225"/>
          </a:xfrm>
        </p:grpSpPr>
        <p:grpSp>
          <p:nvGrpSpPr>
            <p:cNvPr id="5287" name="组合 5286"/>
            <p:cNvGrpSpPr/>
            <p:nvPr/>
          </p:nvGrpSpPr>
          <p:grpSpPr>
            <a:xfrm>
              <a:off x="1870120" y="3803062"/>
              <a:ext cx="287338" cy="260350"/>
              <a:chOff x="2854325" y="3192463"/>
              <a:chExt cx="287338" cy="260350"/>
            </a:xfrm>
            <a:solidFill>
              <a:schemeClr val="accent3"/>
            </a:solidFill>
          </p:grpSpPr>
          <p:sp>
            <p:nvSpPr>
              <p:cNvPr id="2946" name="Freeform 622"/>
              <p:cNvSpPr>
                <a:spLocks noEditPoints="1"/>
              </p:cNvSpPr>
              <p:nvPr/>
            </p:nvSpPr>
            <p:spPr bwMode="auto">
              <a:xfrm>
                <a:off x="2854325" y="3260725"/>
                <a:ext cx="166688" cy="168275"/>
              </a:xfrm>
              <a:custGeom>
                <a:avLst/>
                <a:gdLst>
                  <a:gd name="T0" fmla="*/ 57 w 61"/>
                  <a:gd name="T1" fmla="*/ 36 h 61"/>
                  <a:gd name="T2" fmla="*/ 61 w 61"/>
                  <a:gd name="T3" fmla="*/ 32 h 61"/>
                  <a:gd name="T4" fmla="*/ 61 w 61"/>
                  <a:gd name="T5" fmla="*/ 29 h 61"/>
                  <a:gd name="T6" fmla="*/ 57 w 61"/>
                  <a:gd name="T7" fmla="*/ 25 h 61"/>
                  <a:gd name="T8" fmla="*/ 57 w 61"/>
                  <a:gd name="T9" fmla="*/ 25 h 61"/>
                  <a:gd name="T10" fmla="*/ 52 w 61"/>
                  <a:gd name="T11" fmla="*/ 23 h 61"/>
                  <a:gd name="T12" fmla="*/ 53 w 61"/>
                  <a:gd name="T13" fmla="*/ 16 h 61"/>
                  <a:gd name="T14" fmla="*/ 53 w 61"/>
                  <a:gd name="T15" fmla="*/ 16 h 61"/>
                  <a:gd name="T16" fmla="*/ 53 w 61"/>
                  <a:gd name="T17" fmla="*/ 10 h 61"/>
                  <a:gd name="T18" fmla="*/ 51 w 61"/>
                  <a:gd name="T19" fmla="*/ 8 h 61"/>
                  <a:gd name="T20" fmla="*/ 45 w 61"/>
                  <a:gd name="T21" fmla="*/ 8 h 61"/>
                  <a:gd name="T22" fmla="*/ 45 w 61"/>
                  <a:gd name="T23" fmla="*/ 8 h 61"/>
                  <a:gd name="T24" fmla="*/ 40 w 61"/>
                  <a:gd name="T25" fmla="*/ 10 h 61"/>
                  <a:gd name="T26" fmla="*/ 36 w 61"/>
                  <a:gd name="T27" fmla="*/ 4 h 61"/>
                  <a:gd name="T28" fmla="*/ 36 w 61"/>
                  <a:gd name="T29" fmla="*/ 4 h 61"/>
                  <a:gd name="T30" fmla="*/ 32 w 61"/>
                  <a:gd name="T31" fmla="*/ 0 h 61"/>
                  <a:gd name="T32" fmla="*/ 29 w 61"/>
                  <a:gd name="T33" fmla="*/ 0 h 61"/>
                  <a:gd name="T34" fmla="*/ 25 w 61"/>
                  <a:gd name="T35" fmla="*/ 4 h 61"/>
                  <a:gd name="T36" fmla="*/ 25 w 61"/>
                  <a:gd name="T37" fmla="*/ 4 h 61"/>
                  <a:gd name="T38" fmla="*/ 23 w 61"/>
                  <a:gd name="T39" fmla="*/ 9 h 61"/>
                  <a:gd name="T40" fmla="*/ 15 w 61"/>
                  <a:gd name="T41" fmla="*/ 8 h 61"/>
                  <a:gd name="T42" fmla="*/ 15 w 61"/>
                  <a:gd name="T43" fmla="*/ 8 h 61"/>
                  <a:gd name="T44" fmla="*/ 10 w 61"/>
                  <a:gd name="T45" fmla="*/ 8 h 61"/>
                  <a:gd name="T46" fmla="*/ 8 w 61"/>
                  <a:gd name="T47" fmla="*/ 10 h 61"/>
                  <a:gd name="T48" fmla="*/ 8 w 61"/>
                  <a:gd name="T49" fmla="*/ 16 h 61"/>
                  <a:gd name="T50" fmla="*/ 8 w 61"/>
                  <a:gd name="T51" fmla="*/ 16 h 61"/>
                  <a:gd name="T52" fmla="*/ 10 w 61"/>
                  <a:gd name="T53" fmla="*/ 21 h 61"/>
                  <a:gd name="T54" fmla="*/ 4 w 61"/>
                  <a:gd name="T55" fmla="*/ 25 h 61"/>
                  <a:gd name="T56" fmla="*/ 4 w 61"/>
                  <a:gd name="T57" fmla="*/ 25 h 61"/>
                  <a:gd name="T58" fmla="*/ 0 w 61"/>
                  <a:gd name="T59" fmla="*/ 29 h 61"/>
                  <a:gd name="T60" fmla="*/ 0 w 61"/>
                  <a:gd name="T61" fmla="*/ 32 h 61"/>
                  <a:gd name="T62" fmla="*/ 4 w 61"/>
                  <a:gd name="T63" fmla="*/ 36 h 61"/>
                  <a:gd name="T64" fmla="*/ 4 w 61"/>
                  <a:gd name="T65" fmla="*/ 36 h 61"/>
                  <a:gd name="T66" fmla="*/ 9 w 61"/>
                  <a:gd name="T67" fmla="*/ 38 h 61"/>
                  <a:gd name="T68" fmla="*/ 8 w 61"/>
                  <a:gd name="T69" fmla="*/ 46 h 61"/>
                  <a:gd name="T70" fmla="*/ 8 w 61"/>
                  <a:gd name="T71" fmla="*/ 46 h 61"/>
                  <a:gd name="T72" fmla="*/ 8 w 61"/>
                  <a:gd name="T73" fmla="*/ 51 h 61"/>
                  <a:gd name="T74" fmla="*/ 10 w 61"/>
                  <a:gd name="T75" fmla="*/ 53 h 61"/>
                  <a:gd name="T76" fmla="*/ 15 w 61"/>
                  <a:gd name="T77" fmla="*/ 53 h 61"/>
                  <a:gd name="T78" fmla="*/ 15 w 61"/>
                  <a:gd name="T79" fmla="*/ 53 h 61"/>
                  <a:gd name="T80" fmla="*/ 20 w 61"/>
                  <a:gd name="T81" fmla="*/ 51 h 61"/>
                  <a:gd name="T82" fmla="*/ 25 w 61"/>
                  <a:gd name="T83" fmla="*/ 57 h 61"/>
                  <a:gd name="T84" fmla="*/ 25 w 61"/>
                  <a:gd name="T85" fmla="*/ 57 h 61"/>
                  <a:gd name="T86" fmla="*/ 29 w 61"/>
                  <a:gd name="T87" fmla="*/ 61 h 61"/>
                  <a:gd name="T88" fmla="*/ 32 w 61"/>
                  <a:gd name="T89" fmla="*/ 61 h 61"/>
                  <a:gd name="T90" fmla="*/ 36 w 61"/>
                  <a:gd name="T91" fmla="*/ 57 h 61"/>
                  <a:gd name="T92" fmla="*/ 36 w 61"/>
                  <a:gd name="T93" fmla="*/ 57 h 61"/>
                  <a:gd name="T94" fmla="*/ 38 w 61"/>
                  <a:gd name="T95" fmla="*/ 52 h 61"/>
                  <a:gd name="T96" fmla="*/ 45 w 61"/>
                  <a:gd name="T97" fmla="*/ 53 h 61"/>
                  <a:gd name="T98" fmla="*/ 45 w 61"/>
                  <a:gd name="T99" fmla="*/ 53 h 61"/>
                  <a:gd name="T100" fmla="*/ 51 w 61"/>
                  <a:gd name="T101" fmla="*/ 53 h 61"/>
                  <a:gd name="T102" fmla="*/ 53 w 61"/>
                  <a:gd name="T103" fmla="*/ 51 h 61"/>
                  <a:gd name="T104" fmla="*/ 53 w 61"/>
                  <a:gd name="T105" fmla="*/ 46 h 61"/>
                  <a:gd name="T106" fmla="*/ 53 w 61"/>
                  <a:gd name="T107" fmla="*/ 46 h 61"/>
                  <a:gd name="T108" fmla="*/ 51 w 61"/>
                  <a:gd name="T109" fmla="*/ 41 h 61"/>
                  <a:gd name="T110" fmla="*/ 57 w 61"/>
                  <a:gd name="T111" fmla="*/ 36 h 61"/>
                  <a:gd name="T112" fmla="*/ 30 w 61"/>
                  <a:gd name="T113" fmla="*/ 46 h 61"/>
                  <a:gd name="T114" fmla="*/ 15 w 61"/>
                  <a:gd name="T115" fmla="*/ 31 h 61"/>
                  <a:gd name="T116" fmla="*/ 30 w 61"/>
                  <a:gd name="T117" fmla="*/ 15 h 61"/>
                  <a:gd name="T118" fmla="*/ 46 w 61"/>
                  <a:gd name="T119" fmla="*/ 31 h 61"/>
                  <a:gd name="T120" fmla="*/ 30 w 61"/>
                  <a:gd name="T121" fmla="*/ 46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1" h="61">
                    <a:moveTo>
                      <a:pt x="57" y="36"/>
                    </a:moveTo>
                    <a:cubicBezTo>
                      <a:pt x="59" y="36"/>
                      <a:pt x="61" y="34"/>
                      <a:pt x="61" y="32"/>
                    </a:cubicBezTo>
                    <a:cubicBezTo>
                      <a:pt x="61" y="29"/>
                      <a:pt x="61" y="29"/>
                      <a:pt x="61" y="29"/>
                    </a:cubicBezTo>
                    <a:cubicBezTo>
                      <a:pt x="61" y="27"/>
                      <a:pt x="59" y="25"/>
                      <a:pt x="57" y="25"/>
                    </a:cubicBezTo>
                    <a:cubicBezTo>
                      <a:pt x="57" y="25"/>
                      <a:pt x="57" y="25"/>
                      <a:pt x="57" y="25"/>
                    </a:cubicBezTo>
                    <a:cubicBezTo>
                      <a:pt x="54" y="25"/>
                      <a:pt x="52" y="24"/>
                      <a:pt x="52" y="23"/>
                    </a:cubicBezTo>
                    <a:cubicBezTo>
                      <a:pt x="51" y="22"/>
                      <a:pt x="51" y="17"/>
                      <a:pt x="53" y="16"/>
                    </a:cubicBezTo>
                    <a:cubicBezTo>
                      <a:pt x="53" y="16"/>
                      <a:pt x="53" y="16"/>
                      <a:pt x="53" y="16"/>
                    </a:cubicBezTo>
                    <a:cubicBezTo>
                      <a:pt x="54" y="14"/>
                      <a:pt x="54" y="12"/>
                      <a:pt x="53" y="10"/>
                    </a:cubicBezTo>
                    <a:cubicBezTo>
                      <a:pt x="51" y="8"/>
                      <a:pt x="51" y="8"/>
                      <a:pt x="51" y="8"/>
                    </a:cubicBezTo>
                    <a:cubicBezTo>
                      <a:pt x="49" y="7"/>
                      <a:pt x="47" y="7"/>
                      <a:pt x="45" y="8"/>
                    </a:cubicBezTo>
                    <a:cubicBezTo>
                      <a:pt x="45" y="8"/>
                      <a:pt x="45" y="8"/>
                      <a:pt x="45" y="8"/>
                    </a:cubicBezTo>
                    <a:cubicBezTo>
                      <a:pt x="44" y="10"/>
                      <a:pt x="41" y="11"/>
                      <a:pt x="40" y="10"/>
                    </a:cubicBezTo>
                    <a:cubicBezTo>
                      <a:pt x="39" y="9"/>
                      <a:pt x="36" y="7"/>
                      <a:pt x="36" y="4"/>
                    </a:cubicBezTo>
                    <a:cubicBezTo>
                      <a:pt x="36" y="4"/>
                      <a:pt x="36" y="4"/>
                      <a:pt x="36" y="4"/>
                    </a:cubicBezTo>
                    <a:cubicBezTo>
                      <a:pt x="36" y="2"/>
                      <a:pt x="34" y="0"/>
                      <a:pt x="32" y="0"/>
                    </a:cubicBezTo>
                    <a:cubicBezTo>
                      <a:pt x="29" y="0"/>
                      <a:pt x="29" y="0"/>
                      <a:pt x="29" y="0"/>
                    </a:cubicBezTo>
                    <a:cubicBezTo>
                      <a:pt x="27" y="0"/>
                      <a:pt x="25" y="2"/>
                      <a:pt x="25" y="4"/>
                    </a:cubicBezTo>
                    <a:cubicBezTo>
                      <a:pt x="25" y="4"/>
                      <a:pt x="25" y="4"/>
                      <a:pt x="25" y="4"/>
                    </a:cubicBezTo>
                    <a:cubicBezTo>
                      <a:pt x="25" y="7"/>
                      <a:pt x="24" y="9"/>
                      <a:pt x="23" y="9"/>
                    </a:cubicBezTo>
                    <a:cubicBezTo>
                      <a:pt x="21" y="10"/>
                      <a:pt x="17" y="10"/>
                      <a:pt x="15" y="8"/>
                    </a:cubicBezTo>
                    <a:cubicBezTo>
                      <a:pt x="15" y="8"/>
                      <a:pt x="15" y="8"/>
                      <a:pt x="15" y="8"/>
                    </a:cubicBezTo>
                    <a:cubicBezTo>
                      <a:pt x="14" y="7"/>
                      <a:pt x="11" y="7"/>
                      <a:pt x="10" y="8"/>
                    </a:cubicBezTo>
                    <a:cubicBezTo>
                      <a:pt x="8" y="10"/>
                      <a:pt x="8" y="10"/>
                      <a:pt x="8" y="10"/>
                    </a:cubicBezTo>
                    <a:cubicBezTo>
                      <a:pt x="6" y="12"/>
                      <a:pt x="6" y="14"/>
                      <a:pt x="8" y="16"/>
                    </a:cubicBezTo>
                    <a:cubicBezTo>
                      <a:pt x="8" y="16"/>
                      <a:pt x="8" y="16"/>
                      <a:pt x="8" y="16"/>
                    </a:cubicBezTo>
                    <a:cubicBezTo>
                      <a:pt x="9" y="17"/>
                      <a:pt x="10" y="20"/>
                      <a:pt x="10" y="21"/>
                    </a:cubicBezTo>
                    <a:cubicBezTo>
                      <a:pt x="9" y="22"/>
                      <a:pt x="6" y="25"/>
                      <a:pt x="4" y="25"/>
                    </a:cubicBezTo>
                    <a:cubicBezTo>
                      <a:pt x="4" y="25"/>
                      <a:pt x="4" y="25"/>
                      <a:pt x="4" y="25"/>
                    </a:cubicBezTo>
                    <a:cubicBezTo>
                      <a:pt x="2" y="25"/>
                      <a:pt x="0" y="27"/>
                      <a:pt x="0" y="29"/>
                    </a:cubicBezTo>
                    <a:cubicBezTo>
                      <a:pt x="0" y="32"/>
                      <a:pt x="0" y="32"/>
                      <a:pt x="0" y="32"/>
                    </a:cubicBezTo>
                    <a:cubicBezTo>
                      <a:pt x="0" y="34"/>
                      <a:pt x="2" y="36"/>
                      <a:pt x="4" y="36"/>
                    </a:cubicBezTo>
                    <a:cubicBezTo>
                      <a:pt x="4" y="36"/>
                      <a:pt x="4" y="36"/>
                      <a:pt x="4" y="36"/>
                    </a:cubicBezTo>
                    <a:cubicBezTo>
                      <a:pt x="6" y="36"/>
                      <a:pt x="8" y="37"/>
                      <a:pt x="9" y="38"/>
                    </a:cubicBezTo>
                    <a:cubicBezTo>
                      <a:pt x="9" y="40"/>
                      <a:pt x="9" y="44"/>
                      <a:pt x="8" y="46"/>
                    </a:cubicBezTo>
                    <a:cubicBezTo>
                      <a:pt x="8" y="46"/>
                      <a:pt x="8" y="46"/>
                      <a:pt x="8" y="46"/>
                    </a:cubicBezTo>
                    <a:cubicBezTo>
                      <a:pt x="6" y="47"/>
                      <a:pt x="6" y="50"/>
                      <a:pt x="8" y="51"/>
                    </a:cubicBezTo>
                    <a:cubicBezTo>
                      <a:pt x="10" y="53"/>
                      <a:pt x="10" y="53"/>
                      <a:pt x="10" y="53"/>
                    </a:cubicBezTo>
                    <a:cubicBezTo>
                      <a:pt x="11" y="55"/>
                      <a:pt x="14" y="55"/>
                      <a:pt x="15" y="53"/>
                    </a:cubicBezTo>
                    <a:cubicBezTo>
                      <a:pt x="15" y="53"/>
                      <a:pt x="15" y="53"/>
                      <a:pt x="15" y="53"/>
                    </a:cubicBezTo>
                    <a:cubicBezTo>
                      <a:pt x="17" y="52"/>
                      <a:pt x="19" y="51"/>
                      <a:pt x="20" y="51"/>
                    </a:cubicBezTo>
                    <a:cubicBezTo>
                      <a:pt x="22" y="52"/>
                      <a:pt x="25" y="55"/>
                      <a:pt x="25" y="57"/>
                    </a:cubicBezTo>
                    <a:cubicBezTo>
                      <a:pt x="25" y="57"/>
                      <a:pt x="25" y="57"/>
                      <a:pt x="25" y="57"/>
                    </a:cubicBezTo>
                    <a:cubicBezTo>
                      <a:pt x="25" y="59"/>
                      <a:pt x="27" y="61"/>
                      <a:pt x="29" y="61"/>
                    </a:cubicBezTo>
                    <a:cubicBezTo>
                      <a:pt x="32" y="61"/>
                      <a:pt x="32" y="61"/>
                      <a:pt x="32" y="61"/>
                    </a:cubicBezTo>
                    <a:cubicBezTo>
                      <a:pt x="34" y="61"/>
                      <a:pt x="36" y="59"/>
                      <a:pt x="36" y="57"/>
                    </a:cubicBezTo>
                    <a:cubicBezTo>
                      <a:pt x="36" y="57"/>
                      <a:pt x="36" y="57"/>
                      <a:pt x="36" y="57"/>
                    </a:cubicBezTo>
                    <a:cubicBezTo>
                      <a:pt x="36" y="55"/>
                      <a:pt x="37" y="53"/>
                      <a:pt x="38" y="52"/>
                    </a:cubicBezTo>
                    <a:cubicBezTo>
                      <a:pt x="39" y="52"/>
                      <a:pt x="44" y="52"/>
                      <a:pt x="45" y="53"/>
                    </a:cubicBezTo>
                    <a:cubicBezTo>
                      <a:pt x="45" y="53"/>
                      <a:pt x="45" y="53"/>
                      <a:pt x="45" y="53"/>
                    </a:cubicBezTo>
                    <a:cubicBezTo>
                      <a:pt x="47" y="55"/>
                      <a:pt x="49" y="55"/>
                      <a:pt x="51" y="53"/>
                    </a:cubicBezTo>
                    <a:cubicBezTo>
                      <a:pt x="53" y="51"/>
                      <a:pt x="53" y="51"/>
                      <a:pt x="53" y="51"/>
                    </a:cubicBezTo>
                    <a:cubicBezTo>
                      <a:pt x="54" y="50"/>
                      <a:pt x="54" y="47"/>
                      <a:pt x="53" y="46"/>
                    </a:cubicBezTo>
                    <a:cubicBezTo>
                      <a:pt x="53" y="46"/>
                      <a:pt x="53" y="46"/>
                      <a:pt x="53" y="46"/>
                    </a:cubicBezTo>
                    <a:cubicBezTo>
                      <a:pt x="51" y="44"/>
                      <a:pt x="50" y="42"/>
                      <a:pt x="51" y="41"/>
                    </a:cubicBezTo>
                    <a:cubicBezTo>
                      <a:pt x="51" y="39"/>
                      <a:pt x="54" y="36"/>
                      <a:pt x="57" y="36"/>
                    </a:cubicBezTo>
                    <a:close/>
                    <a:moveTo>
                      <a:pt x="30" y="46"/>
                    </a:moveTo>
                    <a:cubicBezTo>
                      <a:pt x="22" y="46"/>
                      <a:pt x="15" y="39"/>
                      <a:pt x="15" y="31"/>
                    </a:cubicBezTo>
                    <a:cubicBezTo>
                      <a:pt x="15" y="22"/>
                      <a:pt x="22" y="15"/>
                      <a:pt x="30" y="15"/>
                    </a:cubicBezTo>
                    <a:cubicBezTo>
                      <a:pt x="39" y="15"/>
                      <a:pt x="46" y="22"/>
                      <a:pt x="46" y="31"/>
                    </a:cubicBezTo>
                    <a:cubicBezTo>
                      <a:pt x="46" y="39"/>
                      <a:pt x="39" y="46"/>
                      <a:pt x="30"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947" name="Freeform 623"/>
              <p:cNvSpPr>
                <a:spLocks noEditPoints="1"/>
              </p:cNvSpPr>
              <p:nvPr/>
            </p:nvSpPr>
            <p:spPr bwMode="auto">
              <a:xfrm>
                <a:off x="3005138" y="3192463"/>
                <a:ext cx="136525" cy="138113"/>
              </a:xfrm>
              <a:custGeom>
                <a:avLst/>
                <a:gdLst>
                  <a:gd name="T0" fmla="*/ 47 w 50"/>
                  <a:gd name="T1" fmla="*/ 30 h 50"/>
                  <a:gd name="T2" fmla="*/ 50 w 50"/>
                  <a:gd name="T3" fmla="*/ 25 h 50"/>
                  <a:gd name="T4" fmla="*/ 50 w 50"/>
                  <a:gd name="T5" fmla="*/ 25 h 50"/>
                  <a:gd name="T6" fmla="*/ 47 w 50"/>
                  <a:gd name="T7" fmla="*/ 21 h 50"/>
                  <a:gd name="T8" fmla="*/ 43 w 50"/>
                  <a:gd name="T9" fmla="*/ 19 h 50"/>
                  <a:gd name="T10" fmla="*/ 44 w 50"/>
                  <a:gd name="T11" fmla="*/ 13 h 50"/>
                  <a:gd name="T12" fmla="*/ 43 w 50"/>
                  <a:gd name="T13" fmla="*/ 8 h 50"/>
                  <a:gd name="T14" fmla="*/ 43 w 50"/>
                  <a:gd name="T15" fmla="*/ 7 h 50"/>
                  <a:gd name="T16" fmla="*/ 37 w 50"/>
                  <a:gd name="T17" fmla="*/ 7 h 50"/>
                  <a:gd name="T18" fmla="*/ 33 w 50"/>
                  <a:gd name="T19" fmla="*/ 8 h 50"/>
                  <a:gd name="T20" fmla="*/ 30 w 50"/>
                  <a:gd name="T21" fmla="*/ 4 h 50"/>
                  <a:gd name="T22" fmla="*/ 26 w 50"/>
                  <a:gd name="T23" fmla="*/ 0 h 50"/>
                  <a:gd name="T24" fmla="*/ 25 w 50"/>
                  <a:gd name="T25" fmla="*/ 0 h 50"/>
                  <a:gd name="T26" fmla="*/ 21 w 50"/>
                  <a:gd name="T27" fmla="*/ 4 h 50"/>
                  <a:gd name="T28" fmla="*/ 19 w 50"/>
                  <a:gd name="T29" fmla="*/ 8 h 50"/>
                  <a:gd name="T30" fmla="*/ 13 w 50"/>
                  <a:gd name="T31" fmla="*/ 7 h 50"/>
                  <a:gd name="T32" fmla="*/ 8 w 50"/>
                  <a:gd name="T33" fmla="*/ 7 h 50"/>
                  <a:gd name="T34" fmla="*/ 7 w 50"/>
                  <a:gd name="T35" fmla="*/ 8 h 50"/>
                  <a:gd name="T36" fmla="*/ 7 w 50"/>
                  <a:gd name="T37" fmla="*/ 13 h 50"/>
                  <a:gd name="T38" fmla="*/ 8 w 50"/>
                  <a:gd name="T39" fmla="*/ 17 h 50"/>
                  <a:gd name="T40" fmla="*/ 4 w 50"/>
                  <a:gd name="T41" fmla="*/ 21 h 50"/>
                  <a:gd name="T42" fmla="*/ 0 w 50"/>
                  <a:gd name="T43" fmla="*/ 25 h 50"/>
                  <a:gd name="T44" fmla="*/ 0 w 50"/>
                  <a:gd name="T45" fmla="*/ 25 h 50"/>
                  <a:gd name="T46" fmla="*/ 4 w 50"/>
                  <a:gd name="T47" fmla="*/ 30 h 50"/>
                  <a:gd name="T48" fmla="*/ 8 w 50"/>
                  <a:gd name="T49" fmla="*/ 31 h 50"/>
                  <a:gd name="T50" fmla="*/ 7 w 50"/>
                  <a:gd name="T51" fmla="*/ 37 h 50"/>
                  <a:gd name="T52" fmla="*/ 7 w 50"/>
                  <a:gd name="T53" fmla="*/ 43 h 50"/>
                  <a:gd name="T54" fmla="*/ 8 w 50"/>
                  <a:gd name="T55" fmla="*/ 43 h 50"/>
                  <a:gd name="T56" fmla="*/ 13 w 50"/>
                  <a:gd name="T57" fmla="*/ 44 h 50"/>
                  <a:gd name="T58" fmla="*/ 17 w 50"/>
                  <a:gd name="T59" fmla="*/ 42 h 50"/>
                  <a:gd name="T60" fmla="*/ 21 w 50"/>
                  <a:gd name="T61" fmla="*/ 47 h 50"/>
                  <a:gd name="T62" fmla="*/ 25 w 50"/>
                  <a:gd name="T63" fmla="*/ 50 h 50"/>
                  <a:gd name="T64" fmla="*/ 26 w 50"/>
                  <a:gd name="T65" fmla="*/ 50 h 50"/>
                  <a:gd name="T66" fmla="*/ 30 w 50"/>
                  <a:gd name="T67" fmla="*/ 47 h 50"/>
                  <a:gd name="T68" fmla="*/ 31 w 50"/>
                  <a:gd name="T69" fmla="*/ 43 h 50"/>
                  <a:gd name="T70" fmla="*/ 37 w 50"/>
                  <a:gd name="T71" fmla="*/ 44 h 50"/>
                  <a:gd name="T72" fmla="*/ 43 w 50"/>
                  <a:gd name="T73" fmla="*/ 43 h 50"/>
                  <a:gd name="T74" fmla="*/ 43 w 50"/>
                  <a:gd name="T75" fmla="*/ 43 h 50"/>
                  <a:gd name="T76" fmla="*/ 44 w 50"/>
                  <a:gd name="T77" fmla="*/ 37 h 50"/>
                  <a:gd name="T78" fmla="*/ 42 w 50"/>
                  <a:gd name="T79" fmla="*/ 33 h 50"/>
                  <a:gd name="T80" fmla="*/ 47 w 50"/>
                  <a:gd name="T81" fmla="*/ 30 h 50"/>
                  <a:gd name="T82" fmla="*/ 25 w 50"/>
                  <a:gd name="T83" fmla="*/ 38 h 50"/>
                  <a:gd name="T84" fmla="*/ 13 w 50"/>
                  <a:gd name="T85" fmla="*/ 25 h 50"/>
                  <a:gd name="T86" fmla="*/ 25 w 50"/>
                  <a:gd name="T87" fmla="*/ 13 h 50"/>
                  <a:gd name="T88" fmla="*/ 38 w 50"/>
                  <a:gd name="T89" fmla="*/ 25 h 50"/>
                  <a:gd name="T90" fmla="*/ 25 w 50"/>
                  <a:gd name="T91" fmla="*/ 38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0" h="50">
                    <a:moveTo>
                      <a:pt x="47" y="30"/>
                    </a:moveTo>
                    <a:cubicBezTo>
                      <a:pt x="49" y="30"/>
                      <a:pt x="50" y="28"/>
                      <a:pt x="50" y="25"/>
                    </a:cubicBezTo>
                    <a:cubicBezTo>
                      <a:pt x="50" y="25"/>
                      <a:pt x="50" y="25"/>
                      <a:pt x="50" y="25"/>
                    </a:cubicBezTo>
                    <a:cubicBezTo>
                      <a:pt x="50" y="23"/>
                      <a:pt x="49" y="21"/>
                      <a:pt x="47" y="21"/>
                    </a:cubicBezTo>
                    <a:cubicBezTo>
                      <a:pt x="45" y="21"/>
                      <a:pt x="43" y="20"/>
                      <a:pt x="43" y="19"/>
                    </a:cubicBezTo>
                    <a:cubicBezTo>
                      <a:pt x="43" y="18"/>
                      <a:pt x="42" y="14"/>
                      <a:pt x="44" y="13"/>
                    </a:cubicBezTo>
                    <a:cubicBezTo>
                      <a:pt x="45" y="12"/>
                      <a:pt x="45" y="9"/>
                      <a:pt x="43" y="8"/>
                    </a:cubicBezTo>
                    <a:cubicBezTo>
                      <a:pt x="43" y="7"/>
                      <a:pt x="43" y="7"/>
                      <a:pt x="43" y="7"/>
                    </a:cubicBezTo>
                    <a:cubicBezTo>
                      <a:pt x="41" y="6"/>
                      <a:pt x="39" y="5"/>
                      <a:pt x="37" y="7"/>
                    </a:cubicBezTo>
                    <a:cubicBezTo>
                      <a:pt x="36" y="8"/>
                      <a:pt x="34" y="9"/>
                      <a:pt x="33" y="8"/>
                    </a:cubicBezTo>
                    <a:cubicBezTo>
                      <a:pt x="32" y="8"/>
                      <a:pt x="30" y="5"/>
                      <a:pt x="30" y="4"/>
                    </a:cubicBezTo>
                    <a:cubicBezTo>
                      <a:pt x="30" y="2"/>
                      <a:pt x="28" y="0"/>
                      <a:pt x="26" y="0"/>
                    </a:cubicBezTo>
                    <a:cubicBezTo>
                      <a:pt x="25" y="0"/>
                      <a:pt x="25" y="0"/>
                      <a:pt x="25" y="0"/>
                    </a:cubicBezTo>
                    <a:cubicBezTo>
                      <a:pt x="23" y="0"/>
                      <a:pt x="21" y="2"/>
                      <a:pt x="21" y="4"/>
                    </a:cubicBezTo>
                    <a:cubicBezTo>
                      <a:pt x="21" y="5"/>
                      <a:pt x="20" y="7"/>
                      <a:pt x="19" y="8"/>
                    </a:cubicBezTo>
                    <a:cubicBezTo>
                      <a:pt x="18" y="8"/>
                      <a:pt x="14" y="8"/>
                      <a:pt x="13" y="7"/>
                    </a:cubicBezTo>
                    <a:cubicBezTo>
                      <a:pt x="12" y="5"/>
                      <a:pt x="9" y="6"/>
                      <a:pt x="8" y="7"/>
                    </a:cubicBezTo>
                    <a:cubicBezTo>
                      <a:pt x="7" y="8"/>
                      <a:pt x="7" y="8"/>
                      <a:pt x="7" y="8"/>
                    </a:cubicBezTo>
                    <a:cubicBezTo>
                      <a:pt x="6" y="9"/>
                      <a:pt x="6" y="12"/>
                      <a:pt x="7" y="13"/>
                    </a:cubicBezTo>
                    <a:cubicBezTo>
                      <a:pt x="8" y="14"/>
                      <a:pt x="9" y="16"/>
                      <a:pt x="8" y="17"/>
                    </a:cubicBezTo>
                    <a:cubicBezTo>
                      <a:pt x="8" y="18"/>
                      <a:pt x="6" y="21"/>
                      <a:pt x="4" y="21"/>
                    </a:cubicBezTo>
                    <a:cubicBezTo>
                      <a:pt x="2" y="21"/>
                      <a:pt x="0" y="23"/>
                      <a:pt x="0" y="25"/>
                    </a:cubicBezTo>
                    <a:cubicBezTo>
                      <a:pt x="0" y="25"/>
                      <a:pt x="0" y="25"/>
                      <a:pt x="0" y="25"/>
                    </a:cubicBezTo>
                    <a:cubicBezTo>
                      <a:pt x="0" y="28"/>
                      <a:pt x="2" y="30"/>
                      <a:pt x="4" y="30"/>
                    </a:cubicBezTo>
                    <a:cubicBezTo>
                      <a:pt x="6" y="30"/>
                      <a:pt x="7" y="30"/>
                      <a:pt x="8" y="31"/>
                    </a:cubicBezTo>
                    <a:cubicBezTo>
                      <a:pt x="8" y="32"/>
                      <a:pt x="8" y="36"/>
                      <a:pt x="7" y="37"/>
                    </a:cubicBezTo>
                    <a:cubicBezTo>
                      <a:pt x="6" y="39"/>
                      <a:pt x="6" y="41"/>
                      <a:pt x="7" y="43"/>
                    </a:cubicBezTo>
                    <a:cubicBezTo>
                      <a:pt x="8" y="43"/>
                      <a:pt x="8" y="43"/>
                      <a:pt x="8" y="43"/>
                    </a:cubicBezTo>
                    <a:cubicBezTo>
                      <a:pt x="9" y="45"/>
                      <a:pt x="12" y="45"/>
                      <a:pt x="13" y="44"/>
                    </a:cubicBezTo>
                    <a:cubicBezTo>
                      <a:pt x="14" y="42"/>
                      <a:pt x="16" y="42"/>
                      <a:pt x="17" y="42"/>
                    </a:cubicBezTo>
                    <a:cubicBezTo>
                      <a:pt x="18" y="43"/>
                      <a:pt x="21" y="45"/>
                      <a:pt x="21" y="47"/>
                    </a:cubicBezTo>
                    <a:cubicBezTo>
                      <a:pt x="21" y="49"/>
                      <a:pt x="23" y="50"/>
                      <a:pt x="25" y="50"/>
                    </a:cubicBezTo>
                    <a:cubicBezTo>
                      <a:pt x="26" y="50"/>
                      <a:pt x="26" y="50"/>
                      <a:pt x="26" y="50"/>
                    </a:cubicBezTo>
                    <a:cubicBezTo>
                      <a:pt x="28" y="50"/>
                      <a:pt x="30" y="49"/>
                      <a:pt x="30" y="47"/>
                    </a:cubicBezTo>
                    <a:cubicBezTo>
                      <a:pt x="30" y="45"/>
                      <a:pt x="30" y="43"/>
                      <a:pt x="31" y="43"/>
                    </a:cubicBezTo>
                    <a:cubicBezTo>
                      <a:pt x="33" y="42"/>
                      <a:pt x="36" y="42"/>
                      <a:pt x="37" y="44"/>
                    </a:cubicBezTo>
                    <a:cubicBezTo>
                      <a:pt x="39" y="45"/>
                      <a:pt x="41" y="45"/>
                      <a:pt x="43" y="43"/>
                    </a:cubicBezTo>
                    <a:cubicBezTo>
                      <a:pt x="43" y="43"/>
                      <a:pt x="43" y="43"/>
                      <a:pt x="43" y="43"/>
                    </a:cubicBezTo>
                    <a:cubicBezTo>
                      <a:pt x="45" y="41"/>
                      <a:pt x="45" y="39"/>
                      <a:pt x="44" y="37"/>
                    </a:cubicBezTo>
                    <a:cubicBezTo>
                      <a:pt x="42" y="36"/>
                      <a:pt x="42" y="34"/>
                      <a:pt x="42" y="33"/>
                    </a:cubicBezTo>
                    <a:cubicBezTo>
                      <a:pt x="43" y="32"/>
                      <a:pt x="45" y="30"/>
                      <a:pt x="47" y="30"/>
                    </a:cubicBezTo>
                    <a:close/>
                    <a:moveTo>
                      <a:pt x="25" y="38"/>
                    </a:moveTo>
                    <a:cubicBezTo>
                      <a:pt x="18" y="38"/>
                      <a:pt x="13" y="32"/>
                      <a:pt x="13" y="25"/>
                    </a:cubicBezTo>
                    <a:cubicBezTo>
                      <a:pt x="13" y="18"/>
                      <a:pt x="18" y="13"/>
                      <a:pt x="25" y="13"/>
                    </a:cubicBezTo>
                    <a:cubicBezTo>
                      <a:pt x="32" y="13"/>
                      <a:pt x="38" y="18"/>
                      <a:pt x="38" y="25"/>
                    </a:cubicBezTo>
                    <a:cubicBezTo>
                      <a:pt x="38" y="32"/>
                      <a:pt x="32" y="38"/>
                      <a:pt x="25" y="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948" name="Freeform 624"/>
              <p:cNvSpPr>
                <a:spLocks noEditPoints="1"/>
              </p:cNvSpPr>
              <p:nvPr/>
            </p:nvSpPr>
            <p:spPr bwMode="auto">
              <a:xfrm>
                <a:off x="3021013" y="3346450"/>
                <a:ext cx="106363" cy="106363"/>
              </a:xfrm>
              <a:custGeom>
                <a:avLst/>
                <a:gdLst>
                  <a:gd name="T0" fmla="*/ 36 w 39"/>
                  <a:gd name="T1" fmla="*/ 23 h 39"/>
                  <a:gd name="T2" fmla="*/ 39 w 39"/>
                  <a:gd name="T3" fmla="*/ 19 h 39"/>
                  <a:gd name="T4" fmla="*/ 36 w 39"/>
                  <a:gd name="T5" fmla="*/ 16 h 39"/>
                  <a:gd name="T6" fmla="*/ 33 w 39"/>
                  <a:gd name="T7" fmla="*/ 14 h 39"/>
                  <a:gd name="T8" fmla="*/ 34 w 39"/>
                  <a:gd name="T9" fmla="*/ 10 h 39"/>
                  <a:gd name="T10" fmla="*/ 33 w 39"/>
                  <a:gd name="T11" fmla="*/ 5 h 39"/>
                  <a:gd name="T12" fmla="*/ 29 w 39"/>
                  <a:gd name="T13" fmla="*/ 5 h 39"/>
                  <a:gd name="T14" fmla="*/ 26 w 39"/>
                  <a:gd name="T15" fmla="*/ 6 h 39"/>
                  <a:gd name="T16" fmla="*/ 23 w 39"/>
                  <a:gd name="T17" fmla="*/ 2 h 39"/>
                  <a:gd name="T18" fmla="*/ 19 w 39"/>
                  <a:gd name="T19" fmla="*/ 0 h 39"/>
                  <a:gd name="T20" fmla="*/ 16 w 39"/>
                  <a:gd name="T21" fmla="*/ 2 h 39"/>
                  <a:gd name="T22" fmla="*/ 14 w 39"/>
                  <a:gd name="T23" fmla="*/ 5 h 39"/>
                  <a:gd name="T24" fmla="*/ 10 w 39"/>
                  <a:gd name="T25" fmla="*/ 5 h 39"/>
                  <a:gd name="T26" fmla="*/ 6 w 39"/>
                  <a:gd name="T27" fmla="*/ 5 h 39"/>
                  <a:gd name="T28" fmla="*/ 5 w 39"/>
                  <a:gd name="T29" fmla="*/ 10 h 39"/>
                  <a:gd name="T30" fmla="*/ 6 w 39"/>
                  <a:gd name="T31" fmla="*/ 13 h 39"/>
                  <a:gd name="T32" fmla="*/ 2 w 39"/>
                  <a:gd name="T33" fmla="*/ 16 h 39"/>
                  <a:gd name="T34" fmla="*/ 0 w 39"/>
                  <a:gd name="T35" fmla="*/ 19 h 39"/>
                  <a:gd name="T36" fmla="*/ 2 w 39"/>
                  <a:gd name="T37" fmla="*/ 23 h 39"/>
                  <a:gd name="T38" fmla="*/ 6 w 39"/>
                  <a:gd name="T39" fmla="*/ 24 h 39"/>
                  <a:gd name="T40" fmla="*/ 5 w 39"/>
                  <a:gd name="T41" fmla="*/ 29 h 39"/>
                  <a:gd name="T42" fmla="*/ 6 w 39"/>
                  <a:gd name="T43" fmla="*/ 33 h 39"/>
                  <a:gd name="T44" fmla="*/ 10 w 39"/>
                  <a:gd name="T45" fmla="*/ 33 h 39"/>
                  <a:gd name="T46" fmla="*/ 13 w 39"/>
                  <a:gd name="T47" fmla="*/ 32 h 39"/>
                  <a:gd name="T48" fmla="*/ 16 w 39"/>
                  <a:gd name="T49" fmla="*/ 36 h 39"/>
                  <a:gd name="T50" fmla="*/ 19 w 39"/>
                  <a:gd name="T51" fmla="*/ 39 h 39"/>
                  <a:gd name="T52" fmla="*/ 23 w 39"/>
                  <a:gd name="T53" fmla="*/ 36 h 39"/>
                  <a:gd name="T54" fmla="*/ 24 w 39"/>
                  <a:gd name="T55" fmla="*/ 33 h 39"/>
                  <a:gd name="T56" fmla="*/ 29 w 39"/>
                  <a:gd name="T57" fmla="*/ 33 h 39"/>
                  <a:gd name="T58" fmla="*/ 33 w 39"/>
                  <a:gd name="T59" fmla="*/ 33 h 39"/>
                  <a:gd name="T60" fmla="*/ 34 w 39"/>
                  <a:gd name="T61" fmla="*/ 29 h 39"/>
                  <a:gd name="T62" fmla="*/ 32 w 39"/>
                  <a:gd name="T63" fmla="*/ 25 h 39"/>
                  <a:gd name="T64" fmla="*/ 36 w 39"/>
                  <a:gd name="T65" fmla="*/ 23 h 39"/>
                  <a:gd name="T66" fmla="*/ 19 w 39"/>
                  <a:gd name="T67" fmla="*/ 29 h 39"/>
                  <a:gd name="T68" fmla="*/ 10 w 39"/>
                  <a:gd name="T69" fmla="*/ 19 h 39"/>
                  <a:gd name="T70" fmla="*/ 19 w 39"/>
                  <a:gd name="T71" fmla="*/ 9 h 39"/>
                  <a:gd name="T72" fmla="*/ 29 w 39"/>
                  <a:gd name="T73" fmla="*/ 19 h 39"/>
                  <a:gd name="T74" fmla="*/ 19 w 39"/>
                  <a:gd name="T75" fmla="*/ 2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9" h="39">
                    <a:moveTo>
                      <a:pt x="36" y="23"/>
                    </a:moveTo>
                    <a:cubicBezTo>
                      <a:pt x="37" y="23"/>
                      <a:pt x="39" y="21"/>
                      <a:pt x="39" y="19"/>
                    </a:cubicBezTo>
                    <a:cubicBezTo>
                      <a:pt x="39" y="17"/>
                      <a:pt x="37" y="16"/>
                      <a:pt x="36" y="16"/>
                    </a:cubicBezTo>
                    <a:cubicBezTo>
                      <a:pt x="35" y="16"/>
                      <a:pt x="33" y="15"/>
                      <a:pt x="33" y="14"/>
                    </a:cubicBezTo>
                    <a:cubicBezTo>
                      <a:pt x="33" y="13"/>
                      <a:pt x="33" y="11"/>
                      <a:pt x="34" y="10"/>
                    </a:cubicBezTo>
                    <a:cubicBezTo>
                      <a:pt x="35" y="9"/>
                      <a:pt x="34" y="7"/>
                      <a:pt x="33" y="5"/>
                    </a:cubicBezTo>
                    <a:cubicBezTo>
                      <a:pt x="32" y="4"/>
                      <a:pt x="30" y="4"/>
                      <a:pt x="29" y="5"/>
                    </a:cubicBezTo>
                    <a:cubicBezTo>
                      <a:pt x="28" y="6"/>
                      <a:pt x="26" y="6"/>
                      <a:pt x="26" y="6"/>
                    </a:cubicBezTo>
                    <a:cubicBezTo>
                      <a:pt x="25" y="6"/>
                      <a:pt x="23" y="4"/>
                      <a:pt x="23" y="2"/>
                    </a:cubicBezTo>
                    <a:cubicBezTo>
                      <a:pt x="23" y="1"/>
                      <a:pt x="21" y="0"/>
                      <a:pt x="19" y="0"/>
                    </a:cubicBezTo>
                    <a:cubicBezTo>
                      <a:pt x="17" y="0"/>
                      <a:pt x="16" y="1"/>
                      <a:pt x="16" y="2"/>
                    </a:cubicBezTo>
                    <a:cubicBezTo>
                      <a:pt x="16" y="4"/>
                      <a:pt x="15" y="5"/>
                      <a:pt x="14" y="5"/>
                    </a:cubicBezTo>
                    <a:cubicBezTo>
                      <a:pt x="14" y="6"/>
                      <a:pt x="11" y="6"/>
                      <a:pt x="10" y="5"/>
                    </a:cubicBezTo>
                    <a:cubicBezTo>
                      <a:pt x="9" y="4"/>
                      <a:pt x="7" y="4"/>
                      <a:pt x="6" y="5"/>
                    </a:cubicBezTo>
                    <a:cubicBezTo>
                      <a:pt x="4" y="7"/>
                      <a:pt x="4" y="9"/>
                      <a:pt x="5" y="10"/>
                    </a:cubicBezTo>
                    <a:cubicBezTo>
                      <a:pt x="6" y="11"/>
                      <a:pt x="7" y="12"/>
                      <a:pt x="6" y="13"/>
                    </a:cubicBezTo>
                    <a:cubicBezTo>
                      <a:pt x="6" y="14"/>
                      <a:pt x="4" y="16"/>
                      <a:pt x="2" y="16"/>
                    </a:cubicBezTo>
                    <a:cubicBezTo>
                      <a:pt x="1" y="16"/>
                      <a:pt x="0" y="17"/>
                      <a:pt x="0" y="19"/>
                    </a:cubicBezTo>
                    <a:cubicBezTo>
                      <a:pt x="0" y="21"/>
                      <a:pt x="1" y="23"/>
                      <a:pt x="2" y="23"/>
                    </a:cubicBezTo>
                    <a:cubicBezTo>
                      <a:pt x="4" y="23"/>
                      <a:pt x="5" y="23"/>
                      <a:pt x="6" y="24"/>
                    </a:cubicBezTo>
                    <a:cubicBezTo>
                      <a:pt x="6" y="25"/>
                      <a:pt x="6" y="28"/>
                      <a:pt x="5" y="29"/>
                    </a:cubicBezTo>
                    <a:cubicBezTo>
                      <a:pt x="4" y="30"/>
                      <a:pt x="4" y="32"/>
                      <a:pt x="6" y="33"/>
                    </a:cubicBezTo>
                    <a:cubicBezTo>
                      <a:pt x="7" y="34"/>
                      <a:pt x="9" y="34"/>
                      <a:pt x="10" y="33"/>
                    </a:cubicBezTo>
                    <a:cubicBezTo>
                      <a:pt x="11" y="32"/>
                      <a:pt x="12" y="32"/>
                      <a:pt x="13" y="32"/>
                    </a:cubicBezTo>
                    <a:cubicBezTo>
                      <a:pt x="14" y="33"/>
                      <a:pt x="16" y="34"/>
                      <a:pt x="16" y="36"/>
                    </a:cubicBezTo>
                    <a:cubicBezTo>
                      <a:pt x="16" y="37"/>
                      <a:pt x="17" y="39"/>
                      <a:pt x="19" y="39"/>
                    </a:cubicBezTo>
                    <a:cubicBezTo>
                      <a:pt x="21" y="39"/>
                      <a:pt x="23" y="37"/>
                      <a:pt x="23" y="36"/>
                    </a:cubicBezTo>
                    <a:cubicBezTo>
                      <a:pt x="23" y="34"/>
                      <a:pt x="23" y="33"/>
                      <a:pt x="24" y="33"/>
                    </a:cubicBezTo>
                    <a:cubicBezTo>
                      <a:pt x="25" y="33"/>
                      <a:pt x="28" y="32"/>
                      <a:pt x="29" y="33"/>
                    </a:cubicBezTo>
                    <a:cubicBezTo>
                      <a:pt x="30" y="34"/>
                      <a:pt x="32" y="34"/>
                      <a:pt x="33" y="33"/>
                    </a:cubicBezTo>
                    <a:cubicBezTo>
                      <a:pt x="34" y="32"/>
                      <a:pt x="35" y="30"/>
                      <a:pt x="34" y="29"/>
                    </a:cubicBezTo>
                    <a:cubicBezTo>
                      <a:pt x="33" y="28"/>
                      <a:pt x="32" y="26"/>
                      <a:pt x="32" y="25"/>
                    </a:cubicBezTo>
                    <a:cubicBezTo>
                      <a:pt x="33" y="25"/>
                      <a:pt x="35" y="23"/>
                      <a:pt x="36" y="23"/>
                    </a:cubicBezTo>
                    <a:close/>
                    <a:moveTo>
                      <a:pt x="19" y="29"/>
                    </a:moveTo>
                    <a:cubicBezTo>
                      <a:pt x="14" y="29"/>
                      <a:pt x="10" y="24"/>
                      <a:pt x="10" y="19"/>
                    </a:cubicBezTo>
                    <a:cubicBezTo>
                      <a:pt x="10" y="14"/>
                      <a:pt x="14" y="9"/>
                      <a:pt x="19" y="9"/>
                    </a:cubicBezTo>
                    <a:cubicBezTo>
                      <a:pt x="25" y="9"/>
                      <a:pt x="29" y="14"/>
                      <a:pt x="29" y="19"/>
                    </a:cubicBezTo>
                    <a:cubicBezTo>
                      <a:pt x="29" y="24"/>
                      <a:pt x="25" y="29"/>
                      <a:pt x="19"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743" name="Rectangle 9"/>
            <p:cNvSpPr/>
            <p:nvPr/>
          </p:nvSpPr>
          <p:spPr>
            <a:xfrm>
              <a:off x="2147865" y="3774695"/>
              <a:ext cx="2945386" cy="820225"/>
            </a:xfrm>
            <a:prstGeom prst="rect">
              <a:avLst/>
            </a:prstGeom>
          </p:spPr>
          <p:txBody>
            <a:bodyPr wrap="square">
              <a:spAutoFit/>
            </a:bodyPr>
            <a:lstStyle/>
            <a:p>
              <a:pPr>
                <a:lnSpc>
                  <a:spcPct val="130000"/>
                </a:lnSpc>
              </a:pPr>
              <a:r>
                <a:rPr lang="zh-CN" altLang="en-US" sz="1100" b="1" dirty="0">
                  <a:solidFill>
                    <a:schemeClr val="tx1">
                      <a:lumMod val="65000"/>
                      <a:lumOff val="35000"/>
                    </a:schemeClr>
                  </a:solidFill>
                  <a:cs typeface="+mn-ea"/>
                  <a:sym typeface="+mn-lt"/>
                </a:rPr>
                <a:t>单击此处添加文字</a:t>
              </a:r>
              <a:endParaRPr lang="en-US" altLang="zh-CN" sz="1100" b="1" dirty="0">
                <a:solidFill>
                  <a:schemeClr val="tx1">
                    <a:lumMod val="65000"/>
                    <a:lumOff val="35000"/>
                  </a:schemeClr>
                </a:solidFill>
                <a:cs typeface="+mn-ea"/>
                <a:sym typeface="+mn-lt"/>
              </a:endParaRPr>
            </a:p>
            <a:p>
              <a:r>
                <a:rPr lang="zh-CN" altLang="en-US" sz="1100" dirty="0">
                  <a:solidFill>
                    <a:schemeClr val="tx1">
                      <a:lumMod val="60000"/>
                      <a:lumOff val="40000"/>
                    </a:schemeClr>
                  </a:solidFill>
                  <a:cs typeface="+mn-ea"/>
                  <a:sym typeface="+mn-lt"/>
                </a:rPr>
                <a:t>点击输入简要的文字介绍，文字内容需概括精炼，不用多余的文字修饰，言简意赅的说明分项内容</a:t>
              </a:r>
              <a:r>
                <a:rPr lang="en-US" altLang="zh-CN" sz="1100" dirty="0">
                  <a:solidFill>
                    <a:schemeClr val="tx1">
                      <a:lumMod val="60000"/>
                      <a:lumOff val="40000"/>
                    </a:schemeClr>
                  </a:solidFill>
                  <a:cs typeface="+mn-ea"/>
                  <a:sym typeface="+mn-lt"/>
                </a:rPr>
                <a:t>..........</a:t>
              </a:r>
              <a:endParaRPr lang="zh-CN" altLang="en-US" sz="1100" dirty="0">
                <a:solidFill>
                  <a:schemeClr val="tx1">
                    <a:lumMod val="60000"/>
                    <a:lumOff val="40000"/>
                  </a:schemeClr>
                </a:solidFill>
                <a:cs typeface="+mn-ea"/>
                <a:sym typeface="+mn-lt"/>
              </a:endParaRPr>
            </a:p>
          </p:txBody>
        </p:sp>
      </p:grpSp>
      <p:grpSp>
        <p:nvGrpSpPr>
          <p:cNvPr id="5" name="组合 4"/>
          <p:cNvGrpSpPr/>
          <p:nvPr/>
        </p:nvGrpSpPr>
        <p:grpSpPr>
          <a:xfrm>
            <a:off x="1887337" y="2635167"/>
            <a:ext cx="3243414" cy="820225"/>
            <a:chOff x="1887583" y="2635166"/>
            <a:chExt cx="3243836" cy="820225"/>
          </a:xfrm>
        </p:grpSpPr>
        <p:sp>
          <p:nvSpPr>
            <p:cNvPr id="2949" name="Freeform 625"/>
            <p:cNvSpPr/>
            <p:nvPr/>
          </p:nvSpPr>
          <p:spPr bwMode="auto">
            <a:xfrm>
              <a:off x="1887583" y="2641375"/>
              <a:ext cx="298450" cy="260350"/>
            </a:xfrm>
            <a:custGeom>
              <a:avLst/>
              <a:gdLst>
                <a:gd name="T0" fmla="*/ 97 w 109"/>
                <a:gd name="T1" fmla="*/ 73 h 95"/>
                <a:gd name="T2" fmla="*/ 70 w 109"/>
                <a:gd name="T3" fmla="*/ 61 h 95"/>
                <a:gd name="T4" fmla="*/ 73 w 109"/>
                <a:gd name="T5" fmla="*/ 55 h 95"/>
                <a:gd name="T6" fmla="*/ 74 w 109"/>
                <a:gd name="T7" fmla="*/ 48 h 95"/>
                <a:gd name="T8" fmla="*/ 77 w 109"/>
                <a:gd name="T9" fmla="*/ 48 h 95"/>
                <a:gd name="T10" fmla="*/ 79 w 109"/>
                <a:gd name="T11" fmla="*/ 35 h 95"/>
                <a:gd name="T12" fmla="*/ 77 w 109"/>
                <a:gd name="T13" fmla="*/ 33 h 95"/>
                <a:gd name="T14" fmla="*/ 76 w 109"/>
                <a:gd name="T15" fmla="*/ 18 h 95"/>
                <a:gd name="T16" fmla="*/ 77 w 109"/>
                <a:gd name="T17" fmla="*/ 18 h 95"/>
                <a:gd name="T18" fmla="*/ 66 w 109"/>
                <a:gd name="T19" fmla="*/ 5 h 95"/>
                <a:gd name="T20" fmla="*/ 54 w 109"/>
                <a:gd name="T21" fmla="*/ 2 h 95"/>
                <a:gd name="T22" fmla="*/ 52 w 109"/>
                <a:gd name="T23" fmla="*/ 2 h 95"/>
                <a:gd name="T24" fmla="*/ 51 w 109"/>
                <a:gd name="T25" fmla="*/ 2 h 95"/>
                <a:gd name="T26" fmla="*/ 32 w 109"/>
                <a:gd name="T27" fmla="*/ 33 h 95"/>
                <a:gd name="T28" fmla="*/ 29 w 109"/>
                <a:gd name="T29" fmla="*/ 35 h 95"/>
                <a:gd name="T30" fmla="*/ 32 w 109"/>
                <a:gd name="T31" fmla="*/ 48 h 95"/>
                <a:gd name="T32" fmla="*/ 34 w 109"/>
                <a:gd name="T33" fmla="*/ 48 h 95"/>
                <a:gd name="T34" fmla="*/ 36 w 109"/>
                <a:gd name="T35" fmla="*/ 55 h 95"/>
                <a:gd name="T36" fmla="*/ 38 w 109"/>
                <a:gd name="T37" fmla="*/ 61 h 95"/>
                <a:gd name="T38" fmla="*/ 11 w 109"/>
                <a:gd name="T39" fmla="*/ 73 h 95"/>
                <a:gd name="T40" fmla="*/ 2 w 109"/>
                <a:gd name="T41" fmla="*/ 95 h 95"/>
                <a:gd name="T42" fmla="*/ 54 w 109"/>
                <a:gd name="T43" fmla="*/ 95 h 95"/>
                <a:gd name="T44" fmla="*/ 107 w 109"/>
                <a:gd name="T45" fmla="*/ 95 h 95"/>
                <a:gd name="T46" fmla="*/ 97 w 109"/>
                <a:gd name="T47" fmla="*/ 73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9" h="95">
                  <a:moveTo>
                    <a:pt x="97" y="73"/>
                  </a:moveTo>
                  <a:cubicBezTo>
                    <a:pt x="86" y="70"/>
                    <a:pt x="73" y="70"/>
                    <a:pt x="70" y="61"/>
                  </a:cubicBezTo>
                  <a:cubicBezTo>
                    <a:pt x="70" y="61"/>
                    <a:pt x="72" y="58"/>
                    <a:pt x="73" y="55"/>
                  </a:cubicBezTo>
                  <a:cubicBezTo>
                    <a:pt x="74" y="51"/>
                    <a:pt x="74" y="48"/>
                    <a:pt x="74" y="48"/>
                  </a:cubicBezTo>
                  <a:cubicBezTo>
                    <a:pt x="74" y="48"/>
                    <a:pt x="76" y="51"/>
                    <a:pt x="77" y="48"/>
                  </a:cubicBezTo>
                  <a:cubicBezTo>
                    <a:pt x="78" y="44"/>
                    <a:pt x="79" y="38"/>
                    <a:pt x="79" y="35"/>
                  </a:cubicBezTo>
                  <a:cubicBezTo>
                    <a:pt x="79" y="33"/>
                    <a:pt x="77" y="33"/>
                    <a:pt x="77" y="33"/>
                  </a:cubicBezTo>
                  <a:cubicBezTo>
                    <a:pt x="77" y="33"/>
                    <a:pt x="78" y="25"/>
                    <a:pt x="76" y="18"/>
                  </a:cubicBezTo>
                  <a:cubicBezTo>
                    <a:pt x="77" y="18"/>
                    <a:pt x="77" y="18"/>
                    <a:pt x="77" y="18"/>
                  </a:cubicBezTo>
                  <a:cubicBezTo>
                    <a:pt x="74" y="13"/>
                    <a:pt x="76" y="8"/>
                    <a:pt x="66" y="5"/>
                  </a:cubicBezTo>
                  <a:cubicBezTo>
                    <a:pt x="63" y="3"/>
                    <a:pt x="59" y="2"/>
                    <a:pt x="54" y="2"/>
                  </a:cubicBezTo>
                  <a:cubicBezTo>
                    <a:pt x="53" y="2"/>
                    <a:pt x="52" y="2"/>
                    <a:pt x="52" y="2"/>
                  </a:cubicBezTo>
                  <a:cubicBezTo>
                    <a:pt x="51" y="2"/>
                    <a:pt x="51" y="2"/>
                    <a:pt x="51" y="2"/>
                  </a:cubicBezTo>
                  <a:cubicBezTo>
                    <a:pt x="24" y="0"/>
                    <a:pt x="32" y="33"/>
                    <a:pt x="32" y="33"/>
                  </a:cubicBezTo>
                  <a:cubicBezTo>
                    <a:pt x="32" y="33"/>
                    <a:pt x="29" y="33"/>
                    <a:pt x="29" y="35"/>
                  </a:cubicBezTo>
                  <a:cubicBezTo>
                    <a:pt x="29" y="38"/>
                    <a:pt x="31" y="44"/>
                    <a:pt x="32" y="48"/>
                  </a:cubicBezTo>
                  <a:cubicBezTo>
                    <a:pt x="33" y="51"/>
                    <a:pt x="34" y="48"/>
                    <a:pt x="34" y="48"/>
                  </a:cubicBezTo>
                  <a:cubicBezTo>
                    <a:pt x="34" y="48"/>
                    <a:pt x="35" y="51"/>
                    <a:pt x="36" y="55"/>
                  </a:cubicBezTo>
                  <a:cubicBezTo>
                    <a:pt x="37" y="58"/>
                    <a:pt x="38" y="61"/>
                    <a:pt x="38" y="61"/>
                  </a:cubicBezTo>
                  <a:cubicBezTo>
                    <a:pt x="36" y="70"/>
                    <a:pt x="22" y="70"/>
                    <a:pt x="11" y="73"/>
                  </a:cubicBezTo>
                  <a:cubicBezTo>
                    <a:pt x="0" y="77"/>
                    <a:pt x="2" y="95"/>
                    <a:pt x="2" y="95"/>
                  </a:cubicBezTo>
                  <a:cubicBezTo>
                    <a:pt x="54" y="95"/>
                    <a:pt x="54" y="95"/>
                    <a:pt x="54" y="95"/>
                  </a:cubicBezTo>
                  <a:cubicBezTo>
                    <a:pt x="107" y="95"/>
                    <a:pt x="107" y="95"/>
                    <a:pt x="107" y="95"/>
                  </a:cubicBezTo>
                  <a:cubicBezTo>
                    <a:pt x="107" y="95"/>
                    <a:pt x="109" y="77"/>
                    <a:pt x="97" y="73"/>
                  </a:cubicBezTo>
                  <a:close/>
                </a:path>
              </a:pathLst>
            </a:custGeom>
            <a:solidFill>
              <a:schemeClr val="accent4"/>
            </a:solidFill>
            <a:ln>
              <a:noFill/>
            </a:ln>
          </p:spPr>
          <p:txBody>
            <a:bodyPr vert="horz" wrap="square" lIns="91440" tIns="45720" rIns="91440" bIns="45720" numCol="1" anchor="t" anchorCtr="0" compatLnSpc="1"/>
            <a:lstStyle/>
            <a:p>
              <a:endParaRPr lang="zh-CN" altLang="en-US">
                <a:cs typeface="+mn-ea"/>
                <a:sym typeface="+mn-lt"/>
              </a:endParaRPr>
            </a:p>
          </p:txBody>
        </p:sp>
        <p:sp>
          <p:nvSpPr>
            <p:cNvPr id="744" name="Rectangle 9"/>
            <p:cNvSpPr/>
            <p:nvPr/>
          </p:nvSpPr>
          <p:spPr>
            <a:xfrm>
              <a:off x="2186033" y="2635166"/>
              <a:ext cx="2945386" cy="820225"/>
            </a:xfrm>
            <a:prstGeom prst="rect">
              <a:avLst/>
            </a:prstGeom>
          </p:spPr>
          <p:txBody>
            <a:bodyPr wrap="square">
              <a:spAutoFit/>
            </a:bodyPr>
            <a:lstStyle/>
            <a:p>
              <a:pPr>
                <a:lnSpc>
                  <a:spcPct val="130000"/>
                </a:lnSpc>
              </a:pPr>
              <a:r>
                <a:rPr lang="zh-CN" altLang="en-US" sz="1100" b="1" dirty="0">
                  <a:solidFill>
                    <a:schemeClr val="tx1">
                      <a:lumMod val="65000"/>
                      <a:lumOff val="35000"/>
                    </a:schemeClr>
                  </a:solidFill>
                  <a:cs typeface="+mn-ea"/>
                  <a:sym typeface="+mn-lt"/>
                </a:rPr>
                <a:t>单击此处添加文字</a:t>
              </a:r>
              <a:endParaRPr lang="en-US" altLang="zh-CN" sz="1100" b="1" dirty="0">
                <a:solidFill>
                  <a:schemeClr val="tx1">
                    <a:lumMod val="65000"/>
                    <a:lumOff val="35000"/>
                  </a:schemeClr>
                </a:solidFill>
                <a:cs typeface="+mn-ea"/>
                <a:sym typeface="+mn-lt"/>
              </a:endParaRPr>
            </a:p>
            <a:p>
              <a:r>
                <a:rPr lang="zh-CN" altLang="en-US" sz="1100" dirty="0">
                  <a:solidFill>
                    <a:schemeClr val="tx1">
                      <a:lumMod val="60000"/>
                      <a:lumOff val="40000"/>
                    </a:schemeClr>
                  </a:solidFill>
                  <a:cs typeface="+mn-ea"/>
                  <a:sym typeface="+mn-lt"/>
                </a:rPr>
                <a:t>点击输入简要的文字介绍，文字内容需概括精炼，不用多余的文字修饰，言简意赅的说明分项内容</a:t>
              </a:r>
              <a:r>
                <a:rPr lang="en-US" altLang="zh-CN" sz="1100" dirty="0">
                  <a:solidFill>
                    <a:schemeClr val="tx1">
                      <a:lumMod val="60000"/>
                      <a:lumOff val="40000"/>
                    </a:schemeClr>
                  </a:solidFill>
                  <a:cs typeface="+mn-ea"/>
                  <a:sym typeface="+mn-lt"/>
                </a:rPr>
                <a:t>..........</a:t>
              </a:r>
              <a:endParaRPr lang="zh-CN" altLang="en-US" sz="1100" dirty="0">
                <a:solidFill>
                  <a:schemeClr val="tx1">
                    <a:lumMod val="60000"/>
                    <a:lumOff val="40000"/>
                  </a:schemeClr>
                </a:solidFill>
                <a:cs typeface="+mn-ea"/>
                <a:sym typeface="+mn-lt"/>
              </a:endParaRPr>
            </a:p>
          </p:txBody>
        </p:sp>
      </p:grpSp>
      <p:sp>
        <p:nvSpPr>
          <p:cNvPr id="745" name="Freeform 646"/>
          <p:cNvSpPr/>
          <p:nvPr/>
        </p:nvSpPr>
        <p:spPr bwMode="auto">
          <a:xfrm>
            <a:off x="3499453" y="1709423"/>
            <a:ext cx="6318202" cy="295366"/>
          </a:xfrm>
          <a:custGeom>
            <a:avLst/>
            <a:gdLst>
              <a:gd name="T0" fmla="*/ 1791 w 1791"/>
              <a:gd name="T1" fmla="*/ 145 h 145"/>
              <a:gd name="T2" fmla="*/ 1780 w 1791"/>
              <a:gd name="T3" fmla="*/ 145 h 145"/>
              <a:gd name="T4" fmla="*/ 1780 w 1791"/>
              <a:gd name="T5" fmla="*/ 11 h 145"/>
              <a:gd name="T6" fmla="*/ 0 w 1791"/>
              <a:gd name="T7" fmla="*/ 11 h 145"/>
              <a:gd name="T8" fmla="*/ 0 w 1791"/>
              <a:gd name="T9" fmla="*/ 0 h 145"/>
              <a:gd name="T10" fmla="*/ 1791 w 1791"/>
              <a:gd name="T11" fmla="*/ 0 h 145"/>
              <a:gd name="T12" fmla="*/ 1791 w 1791"/>
              <a:gd name="T13" fmla="*/ 145 h 145"/>
            </a:gdLst>
            <a:ahLst/>
            <a:cxnLst>
              <a:cxn ang="0">
                <a:pos x="T0" y="T1"/>
              </a:cxn>
              <a:cxn ang="0">
                <a:pos x="T2" y="T3"/>
              </a:cxn>
              <a:cxn ang="0">
                <a:pos x="T4" y="T5"/>
              </a:cxn>
              <a:cxn ang="0">
                <a:pos x="T6" y="T7"/>
              </a:cxn>
              <a:cxn ang="0">
                <a:pos x="T8" y="T9"/>
              </a:cxn>
              <a:cxn ang="0">
                <a:pos x="T10" y="T11"/>
              </a:cxn>
              <a:cxn ang="0">
                <a:pos x="T12" y="T13"/>
              </a:cxn>
            </a:cxnLst>
            <a:rect l="0" t="0" r="r" b="b"/>
            <a:pathLst>
              <a:path w="1791" h="145">
                <a:moveTo>
                  <a:pt x="1791" y="145"/>
                </a:moveTo>
                <a:lnTo>
                  <a:pt x="1780" y="145"/>
                </a:lnTo>
                <a:lnTo>
                  <a:pt x="1780" y="11"/>
                </a:lnTo>
                <a:lnTo>
                  <a:pt x="0" y="11"/>
                </a:lnTo>
                <a:lnTo>
                  <a:pt x="0" y="0"/>
                </a:lnTo>
                <a:lnTo>
                  <a:pt x="1791" y="0"/>
                </a:lnTo>
                <a:lnTo>
                  <a:pt x="1791" y="145"/>
                </a:lnTo>
                <a:close/>
              </a:path>
            </a:pathLst>
          </a:custGeom>
          <a:solidFill>
            <a:srgbClr val="05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nvGrpSpPr>
          <p:cNvPr id="4" name="组合 3"/>
          <p:cNvGrpSpPr/>
          <p:nvPr/>
        </p:nvGrpSpPr>
        <p:grpSpPr>
          <a:xfrm>
            <a:off x="1894004" y="1563355"/>
            <a:ext cx="3236748" cy="820225"/>
            <a:chOff x="1894250" y="1563354"/>
            <a:chExt cx="3237169" cy="820225"/>
          </a:xfrm>
        </p:grpSpPr>
        <p:sp>
          <p:nvSpPr>
            <p:cNvPr id="746" name="Rectangle 9"/>
            <p:cNvSpPr/>
            <p:nvPr/>
          </p:nvSpPr>
          <p:spPr>
            <a:xfrm>
              <a:off x="2186033" y="1563354"/>
              <a:ext cx="2945386" cy="820225"/>
            </a:xfrm>
            <a:prstGeom prst="rect">
              <a:avLst/>
            </a:prstGeom>
          </p:spPr>
          <p:txBody>
            <a:bodyPr wrap="square">
              <a:spAutoFit/>
            </a:bodyPr>
            <a:lstStyle/>
            <a:p>
              <a:pPr>
                <a:lnSpc>
                  <a:spcPct val="130000"/>
                </a:lnSpc>
              </a:pPr>
              <a:r>
                <a:rPr lang="zh-CN" altLang="en-US" sz="1100" b="1" dirty="0">
                  <a:solidFill>
                    <a:schemeClr val="tx1">
                      <a:lumMod val="65000"/>
                      <a:lumOff val="35000"/>
                    </a:schemeClr>
                  </a:solidFill>
                  <a:cs typeface="+mn-ea"/>
                  <a:sym typeface="+mn-lt"/>
                </a:rPr>
                <a:t>单击此处添加文字</a:t>
              </a:r>
              <a:endParaRPr lang="en-US" sz="1100" b="1" dirty="0">
                <a:solidFill>
                  <a:schemeClr val="tx1">
                    <a:lumMod val="65000"/>
                    <a:lumOff val="35000"/>
                  </a:schemeClr>
                </a:solidFill>
                <a:cs typeface="+mn-ea"/>
                <a:sym typeface="+mn-lt"/>
              </a:endParaRPr>
            </a:p>
            <a:p>
              <a:r>
                <a:rPr lang="zh-CN" altLang="en-US" sz="1100" dirty="0">
                  <a:solidFill>
                    <a:schemeClr val="tx1">
                      <a:lumMod val="60000"/>
                      <a:lumOff val="40000"/>
                    </a:schemeClr>
                  </a:solidFill>
                  <a:cs typeface="+mn-ea"/>
                  <a:sym typeface="+mn-lt"/>
                </a:rPr>
                <a:t>点击输入简要的文字介绍，文字内容需概括精炼，不用多余的文字修饰，言简意赅的说明分项内容</a:t>
              </a:r>
              <a:r>
                <a:rPr lang="en-US" altLang="zh-CN" sz="1100" dirty="0">
                  <a:solidFill>
                    <a:schemeClr val="tx1">
                      <a:lumMod val="60000"/>
                      <a:lumOff val="40000"/>
                    </a:schemeClr>
                  </a:solidFill>
                  <a:cs typeface="+mn-ea"/>
                  <a:sym typeface="+mn-lt"/>
                </a:rPr>
                <a:t>..........</a:t>
              </a:r>
              <a:endParaRPr lang="zh-CN" altLang="en-US" sz="1100" dirty="0">
                <a:solidFill>
                  <a:schemeClr val="tx1">
                    <a:lumMod val="60000"/>
                    <a:lumOff val="40000"/>
                  </a:schemeClr>
                </a:solidFill>
                <a:cs typeface="+mn-ea"/>
                <a:sym typeface="+mn-lt"/>
              </a:endParaRPr>
            </a:p>
          </p:txBody>
        </p:sp>
        <p:grpSp>
          <p:nvGrpSpPr>
            <p:cNvPr id="5288" name="组合 5287"/>
            <p:cNvGrpSpPr/>
            <p:nvPr/>
          </p:nvGrpSpPr>
          <p:grpSpPr>
            <a:xfrm>
              <a:off x="1894250" y="1621879"/>
              <a:ext cx="358748" cy="239429"/>
              <a:chOff x="6074722" y="3084041"/>
              <a:chExt cx="476196" cy="317814"/>
            </a:xfrm>
          </p:grpSpPr>
          <p:sp>
            <p:nvSpPr>
              <p:cNvPr id="747" name="Freeform 239"/>
              <p:cNvSpPr/>
              <p:nvPr/>
            </p:nvSpPr>
            <p:spPr bwMode="auto">
              <a:xfrm>
                <a:off x="6074722" y="3084041"/>
                <a:ext cx="339840" cy="267467"/>
              </a:xfrm>
              <a:custGeom>
                <a:avLst/>
                <a:gdLst>
                  <a:gd name="T0" fmla="*/ 68 w 137"/>
                  <a:gd name="T1" fmla="*/ 0 h 108"/>
                  <a:gd name="T2" fmla="*/ 0 w 137"/>
                  <a:gd name="T3" fmla="*/ 52 h 108"/>
                  <a:gd name="T4" fmla="*/ 24 w 137"/>
                  <a:gd name="T5" fmla="*/ 92 h 108"/>
                  <a:gd name="T6" fmla="*/ 7 w 137"/>
                  <a:gd name="T7" fmla="*/ 108 h 108"/>
                  <a:gd name="T8" fmla="*/ 38 w 137"/>
                  <a:gd name="T9" fmla="*/ 99 h 108"/>
                  <a:gd name="T10" fmla="*/ 68 w 137"/>
                  <a:gd name="T11" fmla="*/ 105 h 108"/>
                  <a:gd name="T12" fmla="*/ 137 w 137"/>
                  <a:gd name="T13" fmla="*/ 52 h 108"/>
                  <a:gd name="T14" fmla="*/ 68 w 137"/>
                  <a:gd name="T15" fmla="*/ 0 h 1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108">
                    <a:moveTo>
                      <a:pt x="68" y="0"/>
                    </a:moveTo>
                    <a:cubicBezTo>
                      <a:pt x="31" y="0"/>
                      <a:pt x="0" y="23"/>
                      <a:pt x="0" y="52"/>
                    </a:cubicBezTo>
                    <a:cubicBezTo>
                      <a:pt x="0" y="68"/>
                      <a:pt x="9" y="83"/>
                      <a:pt x="24" y="92"/>
                    </a:cubicBezTo>
                    <a:cubicBezTo>
                      <a:pt x="16" y="104"/>
                      <a:pt x="7" y="108"/>
                      <a:pt x="7" y="108"/>
                    </a:cubicBezTo>
                    <a:cubicBezTo>
                      <a:pt x="20" y="106"/>
                      <a:pt x="30" y="102"/>
                      <a:pt x="38" y="99"/>
                    </a:cubicBezTo>
                    <a:cubicBezTo>
                      <a:pt x="47" y="103"/>
                      <a:pt x="57" y="105"/>
                      <a:pt x="68" y="105"/>
                    </a:cubicBezTo>
                    <a:cubicBezTo>
                      <a:pt x="106" y="105"/>
                      <a:pt x="137" y="81"/>
                      <a:pt x="137" y="52"/>
                    </a:cubicBezTo>
                    <a:cubicBezTo>
                      <a:pt x="137" y="23"/>
                      <a:pt x="106" y="0"/>
                      <a:pt x="68" y="0"/>
                    </a:cubicBezTo>
                  </a:path>
                </a:pathLst>
              </a:custGeom>
              <a:solidFill>
                <a:schemeClr val="accent5"/>
              </a:solidFill>
              <a:ln>
                <a:noFill/>
              </a:ln>
            </p:spPr>
            <p:txBody>
              <a:bodyPr vert="horz" wrap="square" lIns="91440" tIns="45720" rIns="91440" bIns="45720" numCol="1" anchor="t" anchorCtr="0" compatLnSpc="1"/>
              <a:lstStyle/>
              <a:p>
                <a:endParaRPr lang="zh-CN" altLang="en-US">
                  <a:cs typeface="+mn-ea"/>
                  <a:sym typeface="+mn-lt"/>
                </a:endParaRPr>
              </a:p>
            </p:txBody>
          </p:sp>
          <p:sp>
            <p:nvSpPr>
              <p:cNvPr id="748" name="Freeform 240"/>
              <p:cNvSpPr/>
              <p:nvPr/>
            </p:nvSpPr>
            <p:spPr bwMode="auto">
              <a:xfrm>
                <a:off x="6337993" y="3225641"/>
                <a:ext cx="212925" cy="176214"/>
              </a:xfrm>
              <a:custGeom>
                <a:avLst/>
                <a:gdLst>
                  <a:gd name="T0" fmla="*/ 41 w 86"/>
                  <a:gd name="T1" fmla="*/ 0 h 71"/>
                  <a:gd name="T2" fmla="*/ 39 w 86"/>
                  <a:gd name="T3" fmla="*/ 0 h 71"/>
                  <a:gd name="T4" fmla="*/ 0 w 86"/>
                  <a:gd name="T5" fmla="*/ 48 h 71"/>
                  <a:gd name="T6" fmla="*/ 41 w 86"/>
                  <a:gd name="T7" fmla="*/ 69 h 71"/>
                  <a:gd name="T8" fmla="*/ 61 w 86"/>
                  <a:gd name="T9" fmla="*/ 65 h 71"/>
                  <a:gd name="T10" fmla="*/ 81 w 86"/>
                  <a:gd name="T11" fmla="*/ 71 h 71"/>
                  <a:gd name="T12" fmla="*/ 70 w 86"/>
                  <a:gd name="T13" fmla="*/ 61 h 71"/>
                  <a:gd name="T14" fmla="*/ 86 w 86"/>
                  <a:gd name="T15" fmla="*/ 34 h 71"/>
                  <a:gd name="T16" fmla="*/ 41 w 86"/>
                  <a:gd name="T17"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 h="71">
                    <a:moveTo>
                      <a:pt x="41" y="0"/>
                    </a:moveTo>
                    <a:cubicBezTo>
                      <a:pt x="40" y="0"/>
                      <a:pt x="40" y="0"/>
                      <a:pt x="39" y="0"/>
                    </a:cubicBezTo>
                    <a:cubicBezTo>
                      <a:pt x="37" y="21"/>
                      <a:pt x="22" y="38"/>
                      <a:pt x="0" y="48"/>
                    </a:cubicBezTo>
                    <a:cubicBezTo>
                      <a:pt x="7" y="60"/>
                      <a:pt x="23" y="69"/>
                      <a:pt x="41" y="69"/>
                    </a:cubicBezTo>
                    <a:cubicBezTo>
                      <a:pt x="48" y="69"/>
                      <a:pt x="55" y="68"/>
                      <a:pt x="61" y="65"/>
                    </a:cubicBezTo>
                    <a:cubicBezTo>
                      <a:pt x="67" y="67"/>
                      <a:pt x="73" y="69"/>
                      <a:pt x="81" y="71"/>
                    </a:cubicBezTo>
                    <a:cubicBezTo>
                      <a:pt x="81" y="71"/>
                      <a:pt x="75" y="68"/>
                      <a:pt x="70" y="61"/>
                    </a:cubicBezTo>
                    <a:cubicBezTo>
                      <a:pt x="80" y="54"/>
                      <a:pt x="86" y="45"/>
                      <a:pt x="86" y="34"/>
                    </a:cubicBezTo>
                    <a:cubicBezTo>
                      <a:pt x="86" y="15"/>
                      <a:pt x="66" y="0"/>
                      <a:pt x="41" y="0"/>
                    </a:cubicBezTo>
                  </a:path>
                </a:pathLst>
              </a:custGeom>
              <a:solidFill>
                <a:schemeClr val="accent5"/>
              </a:solidFill>
              <a:ln>
                <a:noFill/>
              </a:ln>
            </p:spPr>
            <p:txBody>
              <a:bodyPr vert="horz" wrap="square" lIns="91440" tIns="45720" rIns="91440" bIns="45720" numCol="1" anchor="t" anchorCtr="0" compatLnSpc="1"/>
              <a:lstStyle/>
              <a:p>
                <a:endParaRPr lang="zh-CN" altLang="en-US">
                  <a:cs typeface="+mn-ea"/>
                  <a:sym typeface="+mn-lt"/>
                </a:endParaRPr>
              </a:p>
            </p:txBody>
          </p:sp>
        </p:grpSp>
      </p:grpSp>
      <p:sp>
        <p:nvSpPr>
          <p:cNvPr id="3" name="标题 2"/>
          <p:cNvSpPr>
            <a:spLocks noGrp="1"/>
          </p:cNvSpPr>
          <p:nvPr>
            <p:ph type="title"/>
          </p:nvPr>
        </p:nvSpPr>
        <p:spPr/>
        <p:txBody>
          <a:bodyPr>
            <a:normAutofit/>
          </a:bodyPr>
          <a:lstStyle/>
          <a:p>
            <a:r>
              <a:rPr lang="zh-CN" altLang="en-US">
                <a:sym typeface="+mn-lt"/>
              </a:rPr>
              <a:t>单击此处添加标题</a:t>
            </a:r>
            <a:endParaRPr lang="zh-CN" altLang="en-US" dirty="0">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5285"/>
                                        </p:tgtEl>
                                        <p:attrNameLst>
                                          <p:attrName>style.visibility</p:attrName>
                                        </p:attrNameLst>
                                      </p:cBhvr>
                                      <p:to>
                                        <p:strVal val="visible"/>
                                      </p:to>
                                    </p:set>
                                    <p:animEffect transition="in" filter="wipe(down)">
                                      <p:cBhvr>
                                        <p:cTn id="7" dur="500"/>
                                        <p:tgtEl>
                                          <p:spTgt spid="528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200"/>
                                  </p:stCondLst>
                                  <p:childTnLst>
                                    <p:set>
                                      <p:cBhvr>
                                        <p:cTn id="11" dur="1" fill="hold">
                                          <p:stCondLst>
                                            <p:cond delay="0"/>
                                          </p:stCondLst>
                                        </p:cTn>
                                        <p:tgtEl>
                                          <p:spTgt spid="745"/>
                                        </p:tgtEl>
                                        <p:attrNameLst>
                                          <p:attrName>style.visibility</p:attrName>
                                        </p:attrNameLst>
                                      </p:cBhvr>
                                      <p:to>
                                        <p:strVal val="visible"/>
                                      </p:to>
                                    </p:set>
                                    <p:animEffect transition="in" filter="wipe(right)">
                                      <p:cBhvr>
                                        <p:cTn id="12" dur="500"/>
                                        <p:tgtEl>
                                          <p:spTgt spid="745"/>
                                        </p:tgtEl>
                                      </p:cBhvr>
                                    </p:animEffect>
                                  </p:childTnLst>
                                </p:cTn>
                              </p:par>
                              <p:par>
                                <p:cTn id="13" presetID="22" presetClass="entr" presetSubtype="2" fill="hold" grpId="0" nodeType="withEffect">
                                  <p:stCondLst>
                                    <p:cond delay="400"/>
                                  </p:stCondLst>
                                  <p:childTnLst>
                                    <p:set>
                                      <p:cBhvr>
                                        <p:cTn id="14" dur="1" fill="hold">
                                          <p:stCondLst>
                                            <p:cond delay="0"/>
                                          </p:stCondLst>
                                        </p:cTn>
                                        <p:tgtEl>
                                          <p:spTgt spid="2971"/>
                                        </p:tgtEl>
                                        <p:attrNameLst>
                                          <p:attrName>style.visibility</p:attrName>
                                        </p:attrNameLst>
                                      </p:cBhvr>
                                      <p:to>
                                        <p:strVal val="visible"/>
                                      </p:to>
                                    </p:set>
                                    <p:animEffect transition="in" filter="wipe(right)">
                                      <p:cBhvr>
                                        <p:cTn id="15" dur="500"/>
                                        <p:tgtEl>
                                          <p:spTgt spid="2971"/>
                                        </p:tgtEl>
                                      </p:cBhvr>
                                    </p:animEffect>
                                  </p:childTnLst>
                                </p:cTn>
                              </p:par>
                              <p:par>
                                <p:cTn id="16" presetID="22" presetClass="entr" presetSubtype="2" fill="hold" grpId="0" nodeType="withEffect">
                                  <p:stCondLst>
                                    <p:cond delay="600"/>
                                  </p:stCondLst>
                                  <p:childTnLst>
                                    <p:set>
                                      <p:cBhvr>
                                        <p:cTn id="17" dur="1" fill="hold">
                                          <p:stCondLst>
                                            <p:cond delay="0"/>
                                          </p:stCondLst>
                                        </p:cTn>
                                        <p:tgtEl>
                                          <p:spTgt spid="2970"/>
                                        </p:tgtEl>
                                        <p:attrNameLst>
                                          <p:attrName>style.visibility</p:attrName>
                                        </p:attrNameLst>
                                      </p:cBhvr>
                                      <p:to>
                                        <p:strVal val="visible"/>
                                      </p:to>
                                    </p:set>
                                    <p:animEffect transition="in" filter="wipe(right)">
                                      <p:cBhvr>
                                        <p:cTn id="18" dur="500"/>
                                        <p:tgtEl>
                                          <p:spTgt spid="2970"/>
                                        </p:tgtEl>
                                      </p:cBhvr>
                                    </p:animEffect>
                                  </p:childTnLst>
                                </p:cTn>
                              </p:par>
                              <p:par>
                                <p:cTn id="19" presetID="22" presetClass="entr" presetSubtype="2" fill="hold" grpId="0" nodeType="withEffect">
                                  <p:stCondLst>
                                    <p:cond delay="800"/>
                                  </p:stCondLst>
                                  <p:childTnLst>
                                    <p:set>
                                      <p:cBhvr>
                                        <p:cTn id="20" dur="1" fill="hold">
                                          <p:stCondLst>
                                            <p:cond delay="0"/>
                                          </p:stCondLst>
                                        </p:cTn>
                                        <p:tgtEl>
                                          <p:spTgt spid="2969"/>
                                        </p:tgtEl>
                                        <p:attrNameLst>
                                          <p:attrName>style.visibility</p:attrName>
                                        </p:attrNameLst>
                                      </p:cBhvr>
                                      <p:to>
                                        <p:strVal val="visible"/>
                                      </p:to>
                                    </p:set>
                                    <p:animEffect transition="in" filter="wipe(right)">
                                      <p:cBhvr>
                                        <p:cTn id="21" dur="500"/>
                                        <p:tgtEl>
                                          <p:spTgt spid="2969"/>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20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1000"/>
                                        <p:tgtEl>
                                          <p:spTgt spid="5"/>
                                        </p:tgtEl>
                                      </p:cBhvr>
                                    </p:animEffect>
                                    <p:anim calcmode="lin" valueType="num">
                                      <p:cBhvr>
                                        <p:cTn id="32" dur="1000" fill="hold"/>
                                        <p:tgtEl>
                                          <p:spTgt spid="5"/>
                                        </p:tgtEl>
                                        <p:attrNameLst>
                                          <p:attrName>ppt_x</p:attrName>
                                        </p:attrNameLst>
                                      </p:cBhvr>
                                      <p:tavLst>
                                        <p:tav tm="0">
                                          <p:val>
                                            <p:strVal val="#ppt_x"/>
                                          </p:val>
                                        </p:tav>
                                        <p:tav tm="100000">
                                          <p:val>
                                            <p:strVal val="#ppt_x"/>
                                          </p:val>
                                        </p:tav>
                                      </p:tavLst>
                                    </p:anim>
                                    <p:anim calcmode="lin" valueType="num">
                                      <p:cBhvr>
                                        <p:cTn id="33" dur="1000" fill="hold"/>
                                        <p:tgtEl>
                                          <p:spTgt spid="5"/>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40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1000"/>
                                        <p:tgtEl>
                                          <p:spTgt spid="6"/>
                                        </p:tgtEl>
                                      </p:cBhvr>
                                    </p:animEffect>
                                    <p:anim calcmode="lin" valueType="num">
                                      <p:cBhvr>
                                        <p:cTn id="37" dur="1000" fill="hold"/>
                                        <p:tgtEl>
                                          <p:spTgt spid="6"/>
                                        </p:tgtEl>
                                        <p:attrNameLst>
                                          <p:attrName>ppt_x</p:attrName>
                                        </p:attrNameLst>
                                      </p:cBhvr>
                                      <p:tavLst>
                                        <p:tav tm="0">
                                          <p:val>
                                            <p:strVal val="#ppt_x"/>
                                          </p:val>
                                        </p:tav>
                                        <p:tav tm="100000">
                                          <p:val>
                                            <p:strVal val="#ppt_x"/>
                                          </p:val>
                                        </p:tav>
                                      </p:tavLst>
                                    </p:anim>
                                    <p:anim calcmode="lin" valueType="num">
                                      <p:cBhvr>
                                        <p:cTn id="38" dur="1000" fill="hold"/>
                                        <p:tgtEl>
                                          <p:spTgt spid="6"/>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600"/>
                                  </p:stCondLst>
                                  <p:childTnLst>
                                    <p:set>
                                      <p:cBhvr>
                                        <p:cTn id="40" dur="1" fill="hold">
                                          <p:stCondLst>
                                            <p:cond delay="0"/>
                                          </p:stCondLst>
                                        </p:cTn>
                                        <p:tgtEl>
                                          <p:spTgt spid="7"/>
                                        </p:tgtEl>
                                        <p:attrNameLst>
                                          <p:attrName>style.visibility</p:attrName>
                                        </p:attrNameLst>
                                      </p:cBhvr>
                                      <p:to>
                                        <p:strVal val="visible"/>
                                      </p:to>
                                    </p:set>
                                    <p:animEffect transition="in" filter="fade">
                                      <p:cBhvr>
                                        <p:cTn id="41" dur="1000"/>
                                        <p:tgtEl>
                                          <p:spTgt spid="7"/>
                                        </p:tgtEl>
                                      </p:cBhvr>
                                    </p:animEffect>
                                    <p:anim calcmode="lin" valueType="num">
                                      <p:cBhvr>
                                        <p:cTn id="42" dur="1000" fill="hold"/>
                                        <p:tgtEl>
                                          <p:spTgt spid="7"/>
                                        </p:tgtEl>
                                        <p:attrNameLst>
                                          <p:attrName>ppt_x</p:attrName>
                                        </p:attrNameLst>
                                      </p:cBhvr>
                                      <p:tavLst>
                                        <p:tav tm="0">
                                          <p:val>
                                            <p:strVal val="#ppt_x"/>
                                          </p:val>
                                        </p:tav>
                                        <p:tav tm="100000">
                                          <p:val>
                                            <p:strVal val="#ppt_x"/>
                                          </p:val>
                                        </p:tav>
                                      </p:tavLst>
                                    </p:anim>
                                    <p:anim calcmode="lin" valueType="num">
                                      <p:cBhvr>
                                        <p:cTn id="4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 grpId="0" animBg="1"/>
      <p:bldP spid="2970" grpId="0" animBg="1"/>
      <p:bldP spid="2971" grpId="0" animBg="1"/>
      <p:bldP spid="74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 name="组合 82"/>
          <p:cNvGrpSpPr/>
          <p:nvPr/>
        </p:nvGrpSpPr>
        <p:grpSpPr>
          <a:xfrm>
            <a:off x="3652932" y="3299036"/>
            <a:ext cx="1134320" cy="1467179"/>
            <a:chOff x="2051050" y="2136776"/>
            <a:chExt cx="1109663" cy="1435100"/>
          </a:xfrm>
        </p:grpSpPr>
        <p:sp>
          <p:nvSpPr>
            <p:cNvPr id="84" name="Freeform 5"/>
            <p:cNvSpPr/>
            <p:nvPr/>
          </p:nvSpPr>
          <p:spPr bwMode="auto">
            <a:xfrm>
              <a:off x="2051050" y="2136776"/>
              <a:ext cx="1000125" cy="717550"/>
            </a:xfrm>
            <a:custGeom>
              <a:avLst/>
              <a:gdLst>
                <a:gd name="T0" fmla="*/ 458 w 630"/>
                <a:gd name="T1" fmla="*/ 452 h 452"/>
                <a:gd name="T2" fmla="*/ 0 w 630"/>
                <a:gd name="T3" fmla="*/ 452 h 452"/>
                <a:gd name="T4" fmla="*/ 274 w 630"/>
                <a:gd name="T5" fmla="*/ 0 h 452"/>
                <a:gd name="T6" fmla="*/ 630 w 630"/>
                <a:gd name="T7" fmla="*/ 0 h 452"/>
                <a:gd name="T8" fmla="*/ 458 w 630"/>
                <a:gd name="T9" fmla="*/ 452 h 452"/>
              </a:gdLst>
              <a:ahLst/>
              <a:cxnLst>
                <a:cxn ang="0">
                  <a:pos x="T0" y="T1"/>
                </a:cxn>
                <a:cxn ang="0">
                  <a:pos x="T2" y="T3"/>
                </a:cxn>
                <a:cxn ang="0">
                  <a:pos x="T4" y="T5"/>
                </a:cxn>
                <a:cxn ang="0">
                  <a:pos x="T6" y="T7"/>
                </a:cxn>
                <a:cxn ang="0">
                  <a:pos x="T8" y="T9"/>
                </a:cxn>
              </a:cxnLst>
              <a:rect l="0" t="0" r="r" b="b"/>
              <a:pathLst>
                <a:path w="630" h="452">
                  <a:moveTo>
                    <a:pt x="458" y="452"/>
                  </a:moveTo>
                  <a:lnTo>
                    <a:pt x="0" y="452"/>
                  </a:lnTo>
                  <a:lnTo>
                    <a:pt x="274" y="0"/>
                  </a:lnTo>
                  <a:lnTo>
                    <a:pt x="630" y="0"/>
                  </a:lnTo>
                  <a:lnTo>
                    <a:pt x="458" y="452"/>
                  </a:lnTo>
                  <a:close/>
                </a:path>
              </a:pathLst>
            </a:custGeom>
            <a:gradFill flip="none" rotWithShape="1">
              <a:gsLst>
                <a:gs pos="0">
                  <a:schemeClr val="accent2"/>
                </a:gs>
                <a:gs pos="100000">
                  <a:schemeClr val="accent2">
                    <a:lumMod val="60000"/>
                    <a:lumOff val="40000"/>
                  </a:schemeClr>
                </a:gs>
              </a:gsLst>
              <a:lin ang="5400000" scaled="1"/>
              <a:tileRect/>
            </a:gradFill>
            <a:ln>
              <a:noFill/>
            </a:ln>
          </p:spPr>
          <p:txBody>
            <a:bodyPr vert="horz" wrap="square" lIns="91440" tIns="45720" rIns="91440" bIns="45720" numCol="1" anchor="t" anchorCtr="0" compatLnSpc="1"/>
            <a:lstStyle/>
            <a:p>
              <a:endParaRPr lang="zh-CN" altLang="en-US"/>
            </a:p>
          </p:txBody>
        </p:sp>
        <p:sp>
          <p:nvSpPr>
            <p:cNvPr id="85" name="Freeform 6"/>
            <p:cNvSpPr/>
            <p:nvPr/>
          </p:nvSpPr>
          <p:spPr bwMode="auto">
            <a:xfrm>
              <a:off x="2051050" y="2854326"/>
              <a:ext cx="1000125" cy="717550"/>
            </a:xfrm>
            <a:custGeom>
              <a:avLst/>
              <a:gdLst>
                <a:gd name="T0" fmla="*/ 458 w 630"/>
                <a:gd name="T1" fmla="*/ 0 h 452"/>
                <a:gd name="T2" fmla="*/ 0 w 630"/>
                <a:gd name="T3" fmla="*/ 0 h 452"/>
                <a:gd name="T4" fmla="*/ 274 w 630"/>
                <a:gd name="T5" fmla="*/ 452 h 452"/>
                <a:gd name="T6" fmla="*/ 630 w 630"/>
                <a:gd name="T7" fmla="*/ 452 h 452"/>
                <a:gd name="T8" fmla="*/ 458 w 630"/>
                <a:gd name="T9" fmla="*/ 0 h 452"/>
              </a:gdLst>
              <a:ahLst/>
              <a:cxnLst>
                <a:cxn ang="0">
                  <a:pos x="T0" y="T1"/>
                </a:cxn>
                <a:cxn ang="0">
                  <a:pos x="T2" y="T3"/>
                </a:cxn>
                <a:cxn ang="0">
                  <a:pos x="T4" y="T5"/>
                </a:cxn>
                <a:cxn ang="0">
                  <a:pos x="T6" y="T7"/>
                </a:cxn>
                <a:cxn ang="0">
                  <a:pos x="T8" y="T9"/>
                </a:cxn>
              </a:cxnLst>
              <a:rect l="0" t="0" r="r" b="b"/>
              <a:pathLst>
                <a:path w="630" h="452">
                  <a:moveTo>
                    <a:pt x="458" y="0"/>
                  </a:moveTo>
                  <a:lnTo>
                    <a:pt x="0" y="0"/>
                  </a:lnTo>
                  <a:lnTo>
                    <a:pt x="274" y="452"/>
                  </a:lnTo>
                  <a:lnTo>
                    <a:pt x="630" y="452"/>
                  </a:lnTo>
                  <a:lnTo>
                    <a:pt x="458" y="0"/>
                  </a:lnTo>
                  <a:close/>
                </a:path>
              </a:pathLst>
            </a:custGeom>
            <a:gradFill flip="none" rotWithShape="1">
              <a:gsLst>
                <a:gs pos="0">
                  <a:schemeClr val="accent2"/>
                </a:gs>
                <a:gs pos="100000">
                  <a:schemeClr val="accent2">
                    <a:lumMod val="60000"/>
                    <a:lumOff val="40000"/>
                  </a:schemeClr>
                </a:gs>
              </a:gsLst>
              <a:lin ang="5400000" scaled="1"/>
              <a:tileRect/>
            </a:gradFill>
            <a:ln>
              <a:noFill/>
            </a:ln>
          </p:spPr>
          <p:txBody>
            <a:bodyPr vert="horz" wrap="square" lIns="91440" tIns="45720" rIns="91440" bIns="45720" numCol="1" anchor="t" anchorCtr="0" compatLnSpc="1"/>
            <a:lstStyle/>
            <a:p>
              <a:endParaRPr lang="zh-CN" altLang="en-US"/>
            </a:p>
          </p:txBody>
        </p:sp>
        <p:sp>
          <p:nvSpPr>
            <p:cNvPr id="86" name="Freeform 7"/>
            <p:cNvSpPr/>
            <p:nvPr/>
          </p:nvSpPr>
          <p:spPr bwMode="auto">
            <a:xfrm>
              <a:off x="2774950" y="2136776"/>
              <a:ext cx="385763" cy="1435100"/>
            </a:xfrm>
            <a:custGeom>
              <a:avLst/>
              <a:gdLst>
                <a:gd name="T0" fmla="*/ 243 w 243"/>
                <a:gd name="T1" fmla="*/ 452 h 904"/>
                <a:gd name="T2" fmla="*/ 172 w 243"/>
                <a:gd name="T3" fmla="*/ 904 h 904"/>
                <a:gd name="T4" fmla="*/ 0 w 243"/>
                <a:gd name="T5" fmla="*/ 452 h 904"/>
                <a:gd name="T6" fmla="*/ 172 w 243"/>
                <a:gd name="T7" fmla="*/ 0 h 904"/>
                <a:gd name="T8" fmla="*/ 243 w 243"/>
                <a:gd name="T9" fmla="*/ 452 h 904"/>
              </a:gdLst>
              <a:ahLst/>
              <a:cxnLst>
                <a:cxn ang="0">
                  <a:pos x="T0" y="T1"/>
                </a:cxn>
                <a:cxn ang="0">
                  <a:pos x="T2" y="T3"/>
                </a:cxn>
                <a:cxn ang="0">
                  <a:pos x="T4" y="T5"/>
                </a:cxn>
                <a:cxn ang="0">
                  <a:pos x="T6" y="T7"/>
                </a:cxn>
                <a:cxn ang="0">
                  <a:pos x="T8" y="T9"/>
                </a:cxn>
              </a:cxnLst>
              <a:rect l="0" t="0" r="r" b="b"/>
              <a:pathLst>
                <a:path w="243" h="904">
                  <a:moveTo>
                    <a:pt x="243" y="452"/>
                  </a:moveTo>
                  <a:lnTo>
                    <a:pt x="172" y="904"/>
                  </a:lnTo>
                  <a:lnTo>
                    <a:pt x="0" y="452"/>
                  </a:lnTo>
                  <a:lnTo>
                    <a:pt x="172" y="0"/>
                  </a:lnTo>
                  <a:lnTo>
                    <a:pt x="243" y="452"/>
                  </a:lnTo>
                  <a:close/>
                </a:path>
              </a:pathLst>
            </a:custGeom>
            <a:gradFill flip="none" rotWithShape="1">
              <a:gsLst>
                <a:gs pos="100000">
                  <a:schemeClr val="accent2">
                    <a:lumMod val="75000"/>
                  </a:schemeClr>
                </a:gs>
                <a:gs pos="0">
                  <a:schemeClr val="accent2"/>
                </a:gs>
              </a:gsLst>
              <a:lin ang="10800000" scaled="1"/>
              <a:tileRect/>
            </a:gradFill>
            <a:ln>
              <a:noFill/>
            </a:ln>
          </p:spPr>
          <p:txBody>
            <a:bodyPr vert="horz" wrap="square" lIns="91440" tIns="45720" rIns="91440" bIns="45720" numCol="1" anchor="t" anchorCtr="0" compatLnSpc="1"/>
            <a:lstStyle/>
            <a:p>
              <a:endParaRPr lang="zh-CN" altLang="en-US"/>
            </a:p>
          </p:txBody>
        </p:sp>
        <p:sp>
          <p:nvSpPr>
            <p:cNvPr id="87" name="圆角矩形 86"/>
            <p:cNvSpPr/>
            <p:nvPr/>
          </p:nvSpPr>
          <p:spPr>
            <a:xfrm>
              <a:off x="2075345" y="2847652"/>
              <a:ext cx="648000" cy="10800"/>
            </a:xfrm>
            <a:prstGeom prst="roundRect">
              <a:avLst>
                <a:gd name="adj" fmla="val 50000"/>
              </a:avLst>
            </a:prstGeom>
            <a:gradFill flip="none" rotWithShape="1">
              <a:gsLst>
                <a:gs pos="0">
                  <a:schemeClr val="bg1"/>
                </a:gs>
                <a:gs pos="100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8" name="圆角矩形 87"/>
            <p:cNvSpPr/>
            <p:nvPr/>
          </p:nvSpPr>
          <p:spPr>
            <a:xfrm rot="6646667">
              <a:off x="2589257" y="2486653"/>
              <a:ext cx="648000" cy="10800"/>
            </a:xfrm>
            <a:prstGeom prst="roundRect">
              <a:avLst>
                <a:gd name="adj" fmla="val 50000"/>
              </a:avLst>
            </a:prstGeom>
            <a:gradFill flip="none" rotWithShape="1">
              <a:gsLst>
                <a:gs pos="0">
                  <a:schemeClr val="bg1"/>
                </a:gs>
                <a:gs pos="100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9" name="组合 88"/>
          <p:cNvGrpSpPr/>
          <p:nvPr/>
        </p:nvGrpSpPr>
        <p:grpSpPr>
          <a:xfrm>
            <a:off x="7403163" y="3299036"/>
            <a:ext cx="1134319" cy="1467179"/>
            <a:chOff x="5719763" y="2136776"/>
            <a:chExt cx="1109662" cy="1435100"/>
          </a:xfrm>
        </p:grpSpPr>
        <p:sp>
          <p:nvSpPr>
            <p:cNvPr id="90" name="Freeform 11"/>
            <p:cNvSpPr/>
            <p:nvPr/>
          </p:nvSpPr>
          <p:spPr bwMode="auto">
            <a:xfrm>
              <a:off x="5829300" y="2136776"/>
              <a:ext cx="1000125" cy="717550"/>
            </a:xfrm>
            <a:custGeom>
              <a:avLst/>
              <a:gdLst>
                <a:gd name="T0" fmla="*/ 172 w 630"/>
                <a:gd name="T1" fmla="*/ 452 h 452"/>
                <a:gd name="T2" fmla="*/ 630 w 630"/>
                <a:gd name="T3" fmla="*/ 452 h 452"/>
                <a:gd name="T4" fmla="*/ 357 w 630"/>
                <a:gd name="T5" fmla="*/ 0 h 452"/>
                <a:gd name="T6" fmla="*/ 0 w 630"/>
                <a:gd name="T7" fmla="*/ 0 h 452"/>
                <a:gd name="T8" fmla="*/ 172 w 630"/>
                <a:gd name="T9" fmla="*/ 452 h 452"/>
              </a:gdLst>
              <a:ahLst/>
              <a:cxnLst>
                <a:cxn ang="0">
                  <a:pos x="T0" y="T1"/>
                </a:cxn>
                <a:cxn ang="0">
                  <a:pos x="T2" y="T3"/>
                </a:cxn>
                <a:cxn ang="0">
                  <a:pos x="T4" y="T5"/>
                </a:cxn>
                <a:cxn ang="0">
                  <a:pos x="T6" y="T7"/>
                </a:cxn>
                <a:cxn ang="0">
                  <a:pos x="T8" y="T9"/>
                </a:cxn>
              </a:cxnLst>
              <a:rect l="0" t="0" r="r" b="b"/>
              <a:pathLst>
                <a:path w="630" h="452">
                  <a:moveTo>
                    <a:pt x="172" y="452"/>
                  </a:moveTo>
                  <a:lnTo>
                    <a:pt x="630" y="452"/>
                  </a:lnTo>
                  <a:lnTo>
                    <a:pt x="357" y="0"/>
                  </a:lnTo>
                  <a:lnTo>
                    <a:pt x="0" y="0"/>
                  </a:lnTo>
                  <a:lnTo>
                    <a:pt x="172" y="452"/>
                  </a:lnTo>
                  <a:close/>
                </a:path>
              </a:pathLst>
            </a:custGeom>
            <a:gradFill flip="none" rotWithShape="1">
              <a:gsLst>
                <a:gs pos="0">
                  <a:schemeClr val="accent1"/>
                </a:gs>
                <a:gs pos="100000">
                  <a:schemeClr val="accent1">
                    <a:lumMod val="60000"/>
                    <a:lumOff val="40000"/>
                  </a:schemeClr>
                </a:gs>
              </a:gsLst>
              <a:lin ang="5400000" scaled="1"/>
              <a:tileRect/>
            </a:gradFill>
            <a:ln>
              <a:noFill/>
            </a:ln>
          </p:spPr>
          <p:txBody>
            <a:bodyPr vert="horz" wrap="square" lIns="91440" tIns="45720" rIns="91440" bIns="45720" numCol="1" anchor="t" anchorCtr="0" compatLnSpc="1"/>
            <a:lstStyle/>
            <a:p>
              <a:endParaRPr lang="zh-CN" altLang="en-US"/>
            </a:p>
          </p:txBody>
        </p:sp>
        <p:sp>
          <p:nvSpPr>
            <p:cNvPr id="91" name="Freeform 12"/>
            <p:cNvSpPr/>
            <p:nvPr/>
          </p:nvSpPr>
          <p:spPr bwMode="auto">
            <a:xfrm>
              <a:off x="5829300" y="2854326"/>
              <a:ext cx="1000125" cy="717550"/>
            </a:xfrm>
            <a:custGeom>
              <a:avLst/>
              <a:gdLst>
                <a:gd name="T0" fmla="*/ 172 w 630"/>
                <a:gd name="T1" fmla="*/ 0 h 452"/>
                <a:gd name="T2" fmla="*/ 630 w 630"/>
                <a:gd name="T3" fmla="*/ 0 h 452"/>
                <a:gd name="T4" fmla="*/ 357 w 630"/>
                <a:gd name="T5" fmla="*/ 452 h 452"/>
                <a:gd name="T6" fmla="*/ 0 w 630"/>
                <a:gd name="T7" fmla="*/ 452 h 452"/>
                <a:gd name="T8" fmla="*/ 172 w 630"/>
                <a:gd name="T9" fmla="*/ 0 h 452"/>
              </a:gdLst>
              <a:ahLst/>
              <a:cxnLst>
                <a:cxn ang="0">
                  <a:pos x="T0" y="T1"/>
                </a:cxn>
                <a:cxn ang="0">
                  <a:pos x="T2" y="T3"/>
                </a:cxn>
                <a:cxn ang="0">
                  <a:pos x="T4" y="T5"/>
                </a:cxn>
                <a:cxn ang="0">
                  <a:pos x="T6" y="T7"/>
                </a:cxn>
                <a:cxn ang="0">
                  <a:pos x="T8" y="T9"/>
                </a:cxn>
              </a:cxnLst>
              <a:rect l="0" t="0" r="r" b="b"/>
              <a:pathLst>
                <a:path w="630" h="452">
                  <a:moveTo>
                    <a:pt x="172" y="0"/>
                  </a:moveTo>
                  <a:lnTo>
                    <a:pt x="630" y="0"/>
                  </a:lnTo>
                  <a:lnTo>
                    <a:pt x="357" y="452"/>
                  </a:lnTo>
                  <a:lnTo>
                    <a:pt x="0" y="452"/>
                  </a:lnTo>
                  <a:lnTo>
                    <a:pt x="172" y="0"/>
                  </a:lnTo>
                  <a:close/>
                </a:path>
              </a:pathLst>
            </a:custGeom>
            <a:gradFill flip="none" rotWithShape="1">
              <a:gsLst>
                <a:gs pos="0">
                  <a:schemeClr val="accent1"/>
                </a:gs>
                <a:gs pos="100000">
                  <a:schemeClr val="accent1">
                    <a:lumMod val="60000"/>
                    <a:lumOff val="40000"/>
                  </a:schemeClr>
                </a:gs>
              </a:gsLst>
              <a:lin ang="5400000" scaled="1"/>
              <a:tileRect/>
            </a:gradFill>
            <a:ln>
              <a:noFill/>
            </a:ln>
          </p:spPr>
          <p:txBody>
            <a:bodyPr vert="horz" wrap="square" lIns="91440" tIns="45720" rIns="91440" bIns="45720" numCol="1" anchor="t" anchorCtr="0" compatLnSpc="1"/>
            <a:lstStyle/>
            <a:p>
              <a:endParaRPr lang="zh-CN" altLang="en-US"/>
            </a:p>
          </p:txBody>
        </p:sp>
        <p:sp>
          <p:nvSpPr>
            <p:cNvPr id="92" name="Freeform 13"/>
            <p:cNvSpPr/>
            <p:nvPr/>
          </p:nvSpPr>
          <p:spPr bwMode="auto">
            <a:xfrm>
              <a:off x="5719763" y="2136776"/>
              <a:ext cx="385763" cy="1435100"/>
            </a:xfrm>
            <a:custGeom>
              <a:avLst/>
              <a:gdLst>
                <a:gd name="T0" fmla="*/ 0 w 243"/>
                <a:gd name="T1" fmla="*/ 452 h 904"/>
                <a:gd name="T2" fmla="*/ 71 w 243"/>
                <a:gd name="T3" fmla="*/ 904 h 904"/>
                <a:gd name="T4" fmla="*/ 243 w 243"/>
                <a:gd name="T5" fmla="*/ 452 h 904"/>
                <a:gd name="T6" fmla="*/ 71 w 243"/>
                <a:gd name="T7" fmla="*/ 0 h 904"/>
                <a:gd name="T8" fmla="*/ 0 w 243"/>
                <a:gd name="T9" fmla="*/ 452 h 904"/>
              </a:gdLst>
              <a:ahLst/>
              <a:cxnLst>
                <a:cxn ang="0">
                  <a:pos x="T0" y="T1"/>
                </a:cxn>
                <a:cxn ang="0">
                  <a:pos x="T2" y="T3"/>
                </a:cxn>
                <a:cxn ang="0">
                  <a:pos x="T4" y="T5"/>
                </a:cxn>
                <a:cxn ang="0">
                  <a:pos x="T6" y="T7"/>
                </a:cxn>
                <a:cxn ang="0">
                  <a:pos x="T8" y="T9"/>
                </a:cxn>
              </a:cxnLst>
              <a:rect l="0" t="0" r="r" b="b"/>
              <a:pathLst>
                <a:path w="243" h="904">
                  <a:moveTo>
                    <a:pt x="0" y="452"/>
                  </a:moveTo>
                  <a:lnTo>
                    <a:pt x="71" y="904"/>
                  </a:lnTo>
                  <a:lnTo>
                    <a:pt x="243" y="452"/>
                  </a:lnTo>
                  <a:lnTo>
                    <a:pt x="71" y="0"/>
                  </a:lnTo>
                  <a:lnTo>
                    <a:pt x="0" y="452"/>
                  </a:lnTo>
                  <a:close/>
                </a:path>
              </a:pathLst>
            </a:custGeom>
            <a:gradFill flip="none" rotWithShape="1">
              <a:gsLst>
                <a:gs pos="100000">
                  <a:schemeClr val="accent1">
                    <a:lumMod val="75000"/>
                  </a:schemeClr>
                </a:gs>
                <a:gs pos="0">
                  <a:schemeClr val="accent1"/>
                </a:gs>
              </a:gsLst>
              <a:lin ang="0" scaled="1"/>
              <a:tileRect/>
            </a:gradFill>
            <a:ln>
              <a:noFill/>
            </a:ln>
          </p:spPr>
          <p:txBody>
            <a:bodyPr vert="horz" wrap="square" lIns="91440" tIns="45720" rIns="91440" bIns="45720" numCol="1" anchor="t" anchorCtr="0" compatLnSpc="1"/>
            <a:lstStyle/>
            <a:p>
              <a:endParaRPr lang="zh-CN" altLang="en-US"/>
            </a:p>
          </p:txBody>
        </p:sp>
        <p:sp>
          <p:nvSpPr>
            <p:cNvPr id="93" name="圆角矩形 92"/>
            <p:cNvSpPr/>
            <p:nvPr/>
          </p:nvSpPr>
          <p:spPr>
            <a:xfrm>
              <a:off x="6144425" y="2847652"/>
              <a:ext cx="648000" cy="10800"/>
            </a:xfrm>
            <a:prstGeom prst="roundRect">
              <a:avLst>
                <a:gd name="adj" fmla="val 50000"/>
              </a:avLst>
            </a:prstGeom>
            <a:gradFill flip="none" rotWithShape="1">
              <a:gsLst>
                <a:gs pos="0">
                  <a:schemeClr val="bg1"/>
                </a:gs>
                <a:gs pos="100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4" name="圆角矩形 93"/>
            <p:cNvSpPr/>
            <p:nvPr/>
          </p:nvSpPr>
          <p:spPr>
            <a:xfrm rot="14953333" flipH="1">
              <a:off x="5642261" y="2486654"/>
              <a:ext cx="648000" cy="10800"/>
            </a:xfrm>
            <a:prstGeom prst="roundRect">
              <a:avLst>
                <a:gd name="adj" fmla="val 50000"/>
              </a:avLst>
            </a:prstGeom>
            <a:gradFill flip="none" rotWithShape="1">
              <a:gsLst>
                <a:gs pos="0">
                  <a:schemeClr val="bg1"/>
                </a:gs>
                <a:gs pos="100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5" name="组合 94"/>
          <p:cNvGrpSpPr/>
          <p:nvPr/>
        </p:nvGrpSpPr>
        <p:grpSpPr>
          <a:xfrm>
            <a:off x="4636333" y="2875437"/>
            <a:ext cx="1134320" cy="2314377"/>
            <a:chOff x="3013075" y="1722438"/>
            <a:chExt cx="1109663" cy="2263776"/>
          </a:xfrm>
        </p:grpSpPr>
        <p:sp>
          <p:nvSpPr>
            <p:cNvPr id="96" name="Freeform 8"/>
            <p:cNvSpPr/>
            <p:nvPr/>
          </p:nvSpPr>
          <p:spPr bwMode="auto">
            <a:xfrm>
              <a:off x="3013075" y="1722438"/>
              <a:ext cx="887413" cy="1131888"/>
            </a:xfrm>
            <a:custGeom>
              <a:avLst/>
              <a:gdLst>
                <a:gd name="T0" fmla="*/ 458 w 559"/>
                <a:gd name="T1" fmla="*/ 713 h 713"/>
                <a:gd name="T2" fmla="*/ 0 w 559"/>
                <a:gd name="T3" fmla="*/ 713 h 713"/>
                <a:gd name="T4" fmla="*/ 203 w 559"/>
                <a:gd name="T5" fmla="*/ 0 h 713"/>
                <a:gd name="T6" fmla="*/ 559 w 559"/>
                <a:gd name="T7" fmla="*/ 0 h 713"/>
                <a:gd name="T8" fmla="*/ 458 w 559"/>
                <a:gd name="T9" fmla="*/ 713 h 713"/>
              </a:gdLst>
              <a:ahLst/>
              <a:cxnLst>
                <a:cxn ang="0">
                  <a:pos x="T0" y="T1"/>
                </a:cxn>
                <a:cxn ang="0">
                  <a:pos x="T2" y="T3"/>
                </a:cxn>
                <a:cxn ang="0">
                  <a:pos x="T4" y="T5"/>
                </a:cxn>
                <a:cxn ang="0">
                  <a:pos x="T6" y="T7"/>
                </a:cxn>
                <a:cxn ang="0">
                  <a:pos x="T8" y="T9"/>
                </a:cxn>
              </a:cxnLst>
              <a:rect l="0" t="0" r="r" b="b"/>
              <a:pathLst>
                <a:path w="559" h="713">
                  <a:moveTo>
                    <a:pt x="458" y="713"/>
                  </a:moveTo>
                  <a:lnTo>
                    <a:pt x="0" y="713"/>
                  </a:lnTo>
                  <a:lnTo>
                    <a:pt x="203" y="0"/>
                  </a:lnTo>
                  <a:lnTo>
                    <a:pt x="559" y="0"/>
                  </a:lnTo>
                  <a:lnTo>
                    <a:pt x="458" y="713"/>
                  </a:lnTo>
                  <a:close/>
                </a:path>
              </a:pathLst>
            </a:custGeom>
            <a:gradFill flip="none" rotWithShape="1">
              <a:gsLst>
                <a:gs pos="0">
                  <a:schemeClr val="accent3"/>
                </a:gs>
                <a:gs pos="100000">
                  <a:schemeClr val="accent3">
                    <a:lumMod val="60000"/>
                    <a:lumOff val="40000"/>
                  </a:schemeClr>
                </a:gs>
              </a:gsLst>
              <a:lin ang="5400000" scaled="1"/>
              <a:tileRect/>
            </a:gradFill>
            <a:ln>
              <a:noFill/>
            </a:ln>
          </p:spPr>
          <p:txBody>
            <a:bodyPr vert="horz" wrap="square" lIns="91440" tIns="45720" rIns="91440" bIns="45720" numCol="1" anchor="t" anchorCtr="0" compatLnSpc="1"/>
            <a:lstStyle/>
            <a:p>
              <a:endParaRPr lang="zh-CN" altLang="en-US"/>
            </a:p>
          </p:txBody>
        </p:sp>
        <p:sp>
          <p:nvSpPr>
            <p:cNvPr id="97" name="Freeform 9"/>
            <p:cNvSpPr/>
            <p:nvPr/>
          </p:nvSpPr>
          <p:spPr bwMode="auto">
            <a:xfrm>
              <a:off x="3013075" y="2854326"/>
              <a:ext cx="887413" cy="1131888"/>
            </a:xfrm>
            <a:custGeom>
              <a:avLst/>
              <a:gdLst>
                <a:gd name="T0" fmla="*/ 458 w 559"/>
                <a:gd name="T1" fmla="*/ 0 h 713"/>
                <a:gd name="T2" fmla="*/ 0 w 559"/>
                <a:gd name="T3" fmla="*/ 0 h 713"/>
                <a:gd name="T4" fmla="*/ 203 w 559"/>
                <a:gd name="T5" fmla="*/ 713 h 713"/>
                <a:gd name="T6" fmla="*/ 559 w 559"/>
                <a:gd name="T7" fmla="*/ 713 h 713"/>
                <a:gd name="T8" fmla="*/ 458 w 559"/>
                <a:gd name="T9" fmla="*/ 0 h 713"/>
              </a:gdLst>
              <a:ahLst/>
              <a:cxnLst>
                <a:cxn ang="0">
                  <a:pos x="T0" y="T1"/>
                </a:cxn>
                <a:cxn ang="0">
                  <a:pos x="T2" y="T3"/>
                </a:cxn>
                <a:cxn ang="0">
                  <a:pos x="T4" y="T5"/>
                </a:cxn>
                <a:cxn ang="0">
                  <a:pos x="T6" y="T7"/>
                </a:cxn>
                <a:cxn ang="0">
                  <a:pos x="T8" y="T9"/>
                </a:cxn>
              </a:cxnLst>
              <a:rect l="0" t="0" r="r" b="b"/>
              <a:pathLst>
                <a:path w="559" h="713">
                  <a:moveTo>
                    <a:pt x="458" y="0"/>
                  </a:moveTo>
                  <a:lnTo>
                    <a:pt x="0" y="0"/>
                  </a:lnTo>
                  <a:lnTo>
                    <a:pt x="203" y="713"/>
                  </a:lnTo>
                  <a:lnTo>
                    <a:pt x="559" y="713"/>
                  </a:lnTo>
                  <a:lnTo>
                    <a:pt x="458" y="0"/>
                  </a:lnTo>
                  <a:close/>
                </a:path>
              </a:pathLst>
            </a:custGeom>
            <a:gradFill flip="none" rotWithShape="1">
              <a:gsLst>
                <a:gs pos="0">
                  <a:schemeClr val="accent3"/>
                </a:gs>
                <a:gs pos="100000">
                  <a:schemeClr val="accent3">
                    <a:lumMod val="60000"/>
                    <a:lumOff val="40000"/>
                  </a:schemeClr>
                </a:gs>
              </a:gsLst>
              <a:lin ang="5400000" scaled="1"/>
              <a:tileRect/>
            </a:gradFill>
            <a:ln>
              <a:noFill/>
            </a:ln>
          </p:spPr>
          <p:txBody>
            <a:bodyPr vert="horz" wrap="square" lIns="91440" tIns="45720" rIns="91440" bIns="45720" numCol="1" anchor="t" anchorCtr="0" compatLnSpc="1"/>
            <a:lstStyle/>
            <a:p>
              <a:endParaRPr lang="zh-CN" altLang="en-US"/>
            </a:p>
          </p:txBody>
        </p:sp>
        <p:sp>
          <p:nvSpPr>
            <p:cNvPr id="98" name="Freeform 10"/>
            <p:cNvSpPr/>
            <p:nvPr/>
          </p:nvSpPr>
          <p:spPr bwMode="auto">
            <a:xfrm>
              <a:off x="3736975" y="1722438"/>
              <a:ext cx="385763" cy="2263775"/>
            </a:xfrm>
            <a:custGeom>
              <a:avLst/>
              <a:gdLst>
                <a:gd name="T0" fmla="*/ 243 w 243"/>
                <a:gd name="T1" fmla="*/ 713 h 1426"/>
                <a:gd name="T2" fmla="*/ 101 w 243"/>
                <a:gd name="T3" fmla="*/ 1426 h 1426"/>
                <a:gd name="T4" fmla="*/ 0 w 243"/>
                <a:gd name="T5" fmla="*/ 713 h 1426"/>
                <a:gd name="T6" fmla="*/ 101 w 243"/>
                <a:gd name="T7" fmla="*/ 0 h 1426"/>
                <a:gd name="T8" fmla="*/ 243 w 243"/>
                <a:gd name="T9" fmla="*/ 713 h 1426"/>
              </a:gdLst>
              <a:ahLst/>
              <a:cxnLst>
                <a:cxn ang="0">
                  <a:pos x="T0" y="T1"/>
                </a:cxn>
                <a:cxn ang="0">
                  <a:pos x="T2" y="T3"/>
                </a:cxn>
                <a:cxn ang="0">
                  <a:pos x="T4" y="T5"/>
                </a:cxn>
                <a:cxn ang="0">
                  <a:pos x="T6" y="T7"/>
                </a:cxn>
                <a:cxn ang="0">
                  <a:pos x="T8" y="T9"/>
                </a:cxn>
              </a:cxnLst>
              <a:rect l="0" t="0" r="r" b="b"/>
              <a:pathLst>
                <a:path w="243" h="1426">
                  <a:moveTo>
                    <a:pt x="243" y="713"/>
                  </a:moveTo>
                  <a:lnTo>
                    <a:pt x="101" y="1426"/>
                  </a:lnTo>
                  <a:lnTo>
                    <a:pt x="0" y="713"/>
                  </a:lnTo>
                  <a:lnTo>
                    <a:pt x="101" y="0"/>
                  </a:lnTo>
                  <a:lnTo>
                    <a:pt x="243" y="713"/>
                  </a:lnTo>
                  <a:close/>
                </a:path>
              </a:pathLst>
            </a:custGeom>
            <a:gradFill flip="none" rotWithShape="1">
              <a:gsLst>
                <a:gs pos="100000">
                  <a:schemeClr val="accent3">
                    <a:lumMod val="75000"/>
                  </a:schemeClr>
                </a:gs>
                <a:gs pos="0">
                  <a:schemeClr val="accent3"/>
                </a:gs>
              </a:gsLst>
              <a:lin ang="10800000" scaled="1"/>
              <a:tileRect/>
            </a:gradFill>
            <a:ln>
              <a:noFill/>
            </a:ln>
          </p:spPr>
          <p:txBody>
            <a:bodyPr vert="horz" wrap="square" lIns="91440" tIns="45720" rIns="91440" bIns="45720" numCol="1" anchor="t" anchorCtr="0" compatLnSpc="1"/>
            <a:lstStyle/>
            <a:p>
              <a:endParaRPr lang="zh-CN" altLang="en-US"/>
            </a:p>
          </p:txBody>
        </p:sp>
        <p:sp>
          <p:nvSpPr>
            <p:cNvPr id="143" name="圆角矩形 142"/>
            <p:cNvSpPr/>
            <p:nvPr/>
          </p:nvSpPr>
          <p:spPr>
            <a:xfrm>
              <a:off x="3038005" y="2850827"/>
              <a:ext cx="648000" cy="10800"/>
            </a:xfrm>
            <a:prstGeom prst="roundRect">
              <a:avLst>
                <a:gd name="adj" fmla="val 50000"/>
              </a:avLst>
            </a:prstGeom>
            <a:gradFill flip="none" rotWithShape="1">
              <a:gsLst>
                <a:gs pos="0">
                  <a:schemeClr val="bg1"/>
                </a:gs>
                <a:gs pos="100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4" name="圆角矩形 143"/>
            <p:cNvSpPr/>
            <p:nvPr/>
          </p:nvSpPr>
          <p:spPr>
            <a:xfrm rot="5874219">
              <a:off x="3348789" y="2285863"/>
              <a:ext cx="936000" cy="10800"/>
            </a:xfrm>
            <a:prstGeom prst="roundRect">
              <a:avLst>
                <a:gd name="adj" fmla="val 50000"/>
              </a:avLst>
            </a:prstGeom>
            <a:gradFill flip="none" rotWithShape="1">
              <a:gsLst>
                <a:gs pos="0">
                  <a:schemeClr val="bg1"/>
                </a:gs>
                <a:gs pos="100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5" name="组合 144"/>
          <p:cNvGrpSpPr/>
          <p:nvPr/>
        </p:nvGrpSpPr>
        <p:grpSpPr>
          <a:xfrm>
            <a:off x="6421384" y="2875437"/>
            <a:ext cx="1132698" cy="2314377"/>
            <a:chOff x="4759325" y="1722438"/>
            <a:chExt cx="1108076" cy="2263776"/>
          </a:xfrm>
        </p:grpSpPr>
        <p:sp>
          <p:nvSpPr>
            <p:cNvPr id="146" name="Freeform 14"/>
            <p:cNvSpPr/>
            <p:nvPr/>
          </p:nvSpPr>
          <p:spPr bwMode="auto">
            <a:xfrm>
              <a:off x="4979988" y="1722438"/>
              <a:ext cx="887413" cy="1131888"/>
            </a:xfrm>
            <a:custGeom>
              <a:avLst/>
              <a:gdLst>
                <a:gd name="T0" fmla="*/ 102 w 559"/>
                <a:gd name="T1" fmla="*/ 713 h 713"/>
                <a:gd name="T2" fmla="*/ 559 w 559"/>
                <a:gd name="T3" fmla="*/ 713 h 713"/>
                <a:gd name="T4" fmla="*/ 357 w 559"/>
                <a:gd name="T5" fmla="*/ 0 h 713"/>
                <a:gd name="T6" fmla="*/ 0 w 559"/>
                <a:gd name="T7" fmla="*/ 0 h 713"/>
                <a:gd name="T8" fmla="*/ 102 w 559"/>
                <a:gd name="T9" fmla="*/ 713 h 713"/>
              </a:gdLst>
              <a:ahLst/>
              <a:cxnLst>
                <a:cxn ang="0">
                  <a:pos x="T0" y="T1"/>
                </a:cxn>
                <a:cxn ang="0">
                  <a:pos x="T2" y="T3"/>
                </a:cxn>
                <a:cxn ang="0">
                  <a:pos x="T4" y="T5"/>
                </a:cxn>
                <a:cxn ang="0">
                  <a:pos x="T6" y="T7"/>
                </a:cxn>
                <a:cxn ang="0">
                  <a:pos x="T8" y="T9"/>
                </a:cxn>
              </a:cxnLst>
              <a:rect l="0" t="0" r="r" b="b"/>
              <a:pathLst>
                <a:path w="559" h="713">
                  <a:moveTo>
                    <a:pt x="102" y="713"/>
                  </a:moveTo>
                  <a:lnTo>
                    <a:pt x="559" y="713"/>
                  </a:lnTo>
                  <a:lnTo>
                    <a:pt x="357" y="0"/>
                  </a:lnTo>
                  <a:lnTo>
                    <a:pt x="0" y="0"/>
                  </a:lnTo>
                  <a:lnTo>
                    <a:pt x="102" y="713"/>
                  </a:lnTo>
                  <a:close/>
                </a:path>
              </a:pathLst>
            </a:custGeom>
            <a:gradFill flip="none" rotWithShape="1">
              <a:gsLst>
                <a:gs pos="0">
                  <a:schemeClr val="accent4"/>
                </a:gs>
                <a:gs pos="100000">
                  <a:schemeClr val="accent4">
                    <a:lumMod val="60000"/>
                    <a:lumOff val="40000"/>
                  </a:schemeClr>
                </a:gs>
              </a:gsLst>
              <a:lin ang="5400000" scaled="1"/>
              <a:tileRect/>
            </a:gradFill>
            <a:ln>
              <a:noFill/>
            </a:ln>
          </p:spPr>
          <p:txBody>
            <a:bodyPr vert="horz" wrap="square" lIns="91440" tIns="45720" rIns="91440" bIns="45720" numCol="1" anchor="t" anchorCtr="0" compatLnSpc="1"/>
            <a:lstStyle/>
            <a:p>
              <a:endParaRPr lang="zh-CN" altLang="en-US"/>
            </a:p>
          </p:txBody>
        </p:sp>
        <p:sp>
          <p:nvSpPr>
            <p:cNvPr id="147" name="Freeform 15"/>
            <p:cNvSpPr/>
            <p:nvPr/>
          </p:nvSpPr>
          <p:spPr bwMode="auto">
            <a:xfrm>
              <a:off x="4979988" y="2854326"/>
              <a:ext cx="887413" cy="1131888"/>
            </a:xfrm>
            <a:custGeom>
              <a:avLst/>
              <a:gdLst>
                <a:gd name="T0" fmla="*/ 102 w 559"/>
                <a:gd name="T1" fmla="*/ 0 h 713"/>
                <a:gd name="T2" fmla="*/ 559 w 559"/>
                <a:gd name="T3" fmla="*/ 0 h 713"/>
                <a:gd name="T4" fmla="*/ 357 w 559"/>
                <a:gd name="T5" fmla="*/ 713 h 713"/>
                <a:gd name="T6" fmla="*/ 0 w 559"/>
                <a:gd name="T7" fmla="*/ 713 h 713"/>
                <a:gd name="T8" fmla="*/ 102 w 559"/>
                <a:gd name="T9" fmla="*/ 0 h 713"/>
              </a:gdLst>
              <a:ahLst/>
              <a:cxnLst>
                <a:cxn ang="0">
                  <a:pos x="T0" y="T1"/>
                </a:cxn>
                <a:cxn ang="0">
                  <a:pos x="T2" y="T3"/>
                </a:cxn>
                <a:cxn ang="0">
                  <a:pos x="T4" y="T5"/>
                </a:cxn>
                <a:cxn ang="0">
                  <a:pos x="T6" y="T7"/>
                </a:cxn>
                <a:cxn ang="0">
                  <a:pos x="T8" y="T9"/>
                </a:cxn>
              </a:cxnLst>
              <a:rect l="0" t="0" r="r" b="b"/>
              <a:pathLst>
                <a:path w="559" h="713">
                  <a:moveTo>
                    <a:pt x="102" y="0"/>
                  </a:moveTo>
                  <a:lnTo>
                    <a:pt x="559" y="0"/>
                  </a:lnTo>
                  <a:lnTo>
                    <a:pt x="357" y="713"/>
                  </a:lnTo>
                  <a:lnTo>
                    <a:pt x="0" y="713"/>
                  </a:lnTo>
                  <a:lnTo>
                    <a:pt x="102" y="0"/>
                  </a:lnTo>
                  <a:close/>
                </a:path>
              </a:pathLst>
            </a:custGeom>
            <a:gradFill flip="none" rotWithShape="1">
              <a:gsLst>
                <a:gs pos="0">
                  <a:schemeClr val="accent4"/>
                </a:gs>
                <a:gs pos="100000">
                  <a:schemeClr val="accent4">
                    <a:lumMod val="60000"/>
                    <a:lumOff val="40000"/>
                  </a:schemeClr>
                </a:gs>
              </a:gsLst>
              <a:lin ang="5400000" scaled="1"/>
              <a:tileRect/>
            </a:gradFill>
            <a:ln>
              <a:noFill/>
            </a:ln>
          </p:spPr>
          <p:txBody>
            <a:bodyPr vert="horz" wrap="square" lIns="91440" tIns="45720" rIns="91440" bIns="45720" numCol="1" anchor="t" anchorCtr="0" compatLnSpc="1"/>
            <a:lstStyle/>
            <a:p>
              <a:endParaRPr lang="zh-CN" altLang="en-US"/>
            </a:p>
          </p:txBody>
        </p:sp>
        <p:sp>
          <p:nvSpPr>
            <p:cNvPr id="148" name="Freeform 16"/>
            <p:cNvSpPr/>
            <p:nvPr/>
          </p:nvSpPr>
          <p:spPr bwMode="auto">
            <a:xfrm>
              <a:off x="4759325" y="1722438"/>
              <a:ext cx="385763" cy="2263775"/>
            </a:xfrm>
            <a:custGeom>
              <a:avLst/>
              <a:gdLst>
                <a:gd name="T0" fmla="*/ 0 w 243"/>
                <a:gd name="T1" fmla="*/ 713 h 1426"/>
                <a:gd name="T2" fmla="*/ 141 w 243"/>
                <a:gd name="T3" fmla="*/ 1426 h 1426"/>
                <a:gd name="T4" fmla="*/ 243 w 243"/>
                <a:gd name="T5" fmla="*/ 713 h 1426"/>
                <a:gd name="T6" fmla="*/ 141 w 243"/>
                <a:gd name="T7" fmla="*/ 0 h 1426"/>
                <a:gd name="T8" fmla="*/ 0 w 243"/>
                <a:gd name="T9" fmla="*/ 713 h 1426"/>
              </a:gdLst>
              <a:ahLst/>
              <a:cxnLst>
                <a:cxn ang="0">
                  <a:pos x="T0" y="T1"/>
                </a:cxn>
                <a:cxn ang="0">
                  <a:pos x="T2" y="T3"/>
                </a:cxn>
                <a:cxn ang="0">
                  <a:pos x="T4" y="T5"/>
                </a:cxn>
                <a:cxn ang="0">
                  <a:pos x="T6" y="T7"/>
                </a:cxn>
                <a:cxn ang="0">
                  <a:pos x="T8" y="T9"/>
                </a:cxn>
              </a:cxnLst>
              <a:rect l="0" t="0" r="r" b="b"/>
              <a:pathLst>
                <a:path w="243" h="1426">
                  <a:moveTo>
                    <a:pt x="0" y="713"/>
                  </a:moveTo>
                  <a:lnTo>
                    <a:pt x="141" y="1426"/>
                  </a:lnTo>
                  <a:lnTo>
                    <a:pt x="243" y="713"/>
                  </a:lnTo>
                  <a:lnTo>
                    <a:pt x="141" y="0"/>
                  </a:lnTo>
                  <a:lnTo>
                    <a:pt x="0" y="713"/>
                  </a:lnTo>
                  <a:close/>
                </a:path>
              </a:pathLst>
            </a:custGeom>
            <a:gradFill flip="none" rotWithShape="1">
              <a:gsLst>
                <a:gs pos="100000">
                  <a:schemeClr val="accent4">
                    <a:lumMod val="75000"/>
                  </a:schemeClr>
                </a:gs>
                <a:gs pos="0">
                  <a:schemeClr val="accent4"/>
                </a:gs>
              </a:gsLst>
              <a:lin ang="0" scaled="1"/>
              <a:tileRect/>
            </a:gradFill>
            <a:ln>
              <a:noFill/>
            </a:ln>
          </p:spPr>
          <p:txBody>
            <a:bodyPr vert="horz" wrap="square" lIns="91440" tIns="45720" rIns="91440" bIns="45720" numCol="1" anchor="t" anchorCtr="0" compatLnSpc="1"/>
            <a:lstStyle/>
            <a:p>
              <a:endParaRPr lang="zh-CN" altLang="en-US"/>
            </a:p>
          </p:txBody>
        </p:sp>
        <p:sp>
          <p:nvSpPr>
            <p:cNvPr id="149" name="圆角矩形 148"/>
            <p:cNvSpPr/>
            <p:nvPr/>
          </p:nvSpPr>
          <p:spPr>
            <a:xfrm>
              <a:off x="5179225" y="2850827"/>
              <a:ext cx="648000" cy="10800"/>
            </a:xfrm>
            <a:prstGeom prst="roundRect">
              <a:avLst>
                <a:gd name="adj" fmla="val 50000"/>
              </a:avLst>
            </a:prstGeom>
            <a:gradFill flip="none" rotWithShape="1">
              <a:gsLst>
                <a:gs pos="0">
                  <a:schemeClr val="bg1"/>
                </a:gs>
                <a:gs pos="100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0" name="圆角矩形 149"/>
            <p:cNvSpPr/>
            <p:nvPr/>
          </p:nvSpPr>
          <p:spPr>
            <a:xfrm rot="15725781" flipH="1">
              <a:off x="4597566" y="2285863"/>
              <a:ext cx="936000" cy="10800"/>
            </a:xfrm>
            <a:prstGeom prst="roundRect">
              <a:avLst>
                <a:gd name="adj" fmla="val 50000"/>
              </a:avLst>
            </a:prstGeom>
            <a:gradFill flip="none" rotWithShape="1">
              <a:gsLst>
                <a:gs pos="0">
                  <a:schemeClr val="bg1"/>
                </a:gs>
                <a:gs pos="100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51" name="组合 150"/>
          <p:cNvGrpSpPr/>
          <p:nvPr/>
        </p:nvGrpSpPr>
        <p:grpSpPr>
          <a:xfrm>
            <a:off x="5601885" y="2443723"/>
            <a:ext cx="988270" cy="3177805"/>
            <a:chOff x="3957638" y="1300163"/>
            <a:chExt cx="966788" cy="3108326"/>
          </a:xfrm>
        </p:grpSpPr>
        <p:sp>
          <p:nvSpPr>
            <p:cNvPr id="152" name="Freeform 17"/>
            <p:cNvSpPr/>
            <p:nvPr/>
          </p:nvSpPr>
          <p:spPr bwMode="auto">
            <a:xfrm>
              <a:off x="3957638" y="1300163"/>
              <a:ext cx="966788" cy="1554163"/>
            </a:xfrm>
            <a:custGeom>
              <a:avLst/>
              <a:gdLst>
                <a:gd name="T0" fmla="*/ 609 w 609"/>
                <a:gd name="T1" fmla="*/ 979 h 979"/>
                <a:gd name="T2" fmla="*/ 0 w 609"/>
                <a:gd name="T3" fmla="*/ 979 h 979"/>
                <a:gd name="T4" fmla="*/ 100 w 609"/>
                <a:gd name="T5" fmla="*/ 0 h 979"/>
                <a:gd name="T6" fmla="*/ 508 w 609"/>
                <a:gd name="T7" fmla="*/ 0 h 979"/>
                <a:gd name="T8" fmla="*/ 609 w 609"/>
                <a:gd name="T9" fmla="*/ 979 h 979"/>
              </a:gdLst>
              <a:ahLst/>
              <a:cxnLst>
                <a:cxn ang="0">
                  <a:pos x="T0" y="T1"/>
                </a:cxn>
                <a:cxn ang="0">
                  <a:pos x="T2" y="T3"/>
                </a:cxn>
                <a:cxn ang="0">
                  <a:pos x="T4" y="T5"/>
                </a:cxn>
                <a:cxn ang="0">
                  <a:pos x="T6" y="T7"/>
                </a:cxn>
                <a:cxn ang="0">
                  <a:pos x="T8" y="T9"/>
                </a:cxn>
              </a:cxnLst>
              <a:rect l="0" t="0" r="r" b="b"/>
              <a:pathLst>
                <a:path w="609" h="979">
                  <a:moveTo>
                    <a:pt x="609" y="979"/>
                  </a:moveTo>
                  <a:lnTo>
                    <a:pt x="0" y="979"/>
                  </a:lnTo>
                  <a:lnTo>
                    <a:pt x="100" y="0"/>
                  </a:lnTo>
                  <a:lnTo>
                    <a:pt x="508" y="0"/>
                  </a:lnTo>
                  <a:lnTo>
                    <a:pt x="609" y="979"/>
                  </a:lnTo>
                  <a:close/>
                </a:path>
              </a:pathLst>
            </a:custGeom>
            <a:gradFill flip="none" rotWithShape="1">
              <a:gsLst>
                <a:gs pos="0">
                  <a:schemeClr val="accent5"/>
                </a:gs>
                <a:gs pos="100000">
                  <a:schemeClr val="accent5">
                    <a:lumMod val="60000"/>
                    <a:lumOff val="40000"/>
                  </a:schemeClr>
                </a:gs>
              </a:gsLst>
              <a:lin ang="5400000" scaled="1"/>
              <a:tileRect/>
            </a:gradFill>
            <a:ln>
              <a:noFill/>
            </a:ln>
          </p:spPr>
          <p:txBody>
            <a:bodyPr vert="horz" wrap="square" lIns="91440" tIns="45720" rIns="91440" bIns="45720" numCol="1" anchor="t" anchorCtr="0" compatLnSpc="1"/>
            <a:lstStyle/>
            <a:p>
              <a:endParaRPr lang="zh-CN" altLang="en-US"/>
            </a:p>
          </p:txBody>
        </p:sp>
        <p:sp>
          <p:nvSpPr>
            <p:cNvPr id="153" name="Freeform 18"/>
            <p:cNvSpPr/>
            <p:nvPr/>
          </p:nvSpPr>
          <p:spPr bwMode="auto">
            <a:xfrm>
              <a:off x="3957638" y="2854326"/>
              <a:ext cx="966788" cy="1554163"/>
            </a:xfrm>
            <a:custGeom>
              <a:avLst/>
              <a:gdLst>
                <a:gd name="T0" fmla="*/ 609 w 609"/>
                <a:gd name="T1" fmla="*/ 0 h 979"/>
                <a:gd name="T2" fmla="*/ 0 w 609"/>
                <a:gd name="T3" fmla="*/ 0 h 979"/>
                <a:gd name="T4" fmla="*/ 100 w 609"/>
                <a:gd name="T5" fmla="*/ 979 h 979"/>
                <a:gd name="T6" fmla="*/ 508 w 609"/>
                <a:gd name="T7" fmla="*/ 979 h 979"/>
                <a:gd name="T8" fmla="*/ 609 w 609"/>
                <a:gd name="T9" fmla="*/ 0 h 979"/>
              </a:gdLst>
              <a:ahLst/>
              <a:cxnLst>
                <a:cxn ang="0">
                  <a:pos x="T0" y="T1"/>
                </a:cxn>
                <a:cxn ang="0">
                  <a:pos x="T2" y="T3"/>
                </a:cxn>
                <a:cxn ang="0">
                  <a:pos x="T4" y="T5"/>
                </a:cxn>
                <a:cxn ang="0">
                  <a:pos x="T6" y="T7"/>
                </a:cxn>
                <a:cxn ang="0">
                  <a:pos x="T8" y="T9"/>
                </a:cxn>
              </a:cxnLst>
              <a:rect l="0" t="0" r="r" b="b"/>
              <a:pathLst>
                <a:path w="609" h="979">
                  <a:moveTo>
                    <a:pt x="609" y="0"/>
                  </a:moveTo>
                  <a:lnTo>
                    <a:pt x="0" y="0"/>
                  </a:lnTo>
                  <a:lnTo>
                    <a:pt x="100" y="979"/>
                  </a:lnTo>
                  <a:lnTo>
                    <a:pt x="508" y="979"/>
                  </a:lnTo>
                  <a:lnTo>
                    <a:pt x="609" y="0"/>
                  </a:lnTo>
                  <a:close/>
                </a:path>
              </a:pathLst>
            </a:custGeom>
            <a:gradFill flip="none" rotWithShape="1">
              <a:gsLst>
                <a:gs pos="0">
                  <a:schemeClr val="accent5"/>
                </a:gs>
                <a:gs pos="100000">
                  <a:schemeClr val="accent5">
                    <a:lumMod val="60000"/>
                    <a:lumOff val="40000"/>
                  </a:schemeClr>
                </a:gs>
              </a:gsLst>
              <a:lin ang="5400000" scaled="1"/>
              <a:tileRect/>
            </a:gradFill>
            <a:ln>
              <a:noFill/>
            </a:ln>
          </p:spPr>
          <p:txBody>
            <a:bodyPr vert="horz" wrap="square" lIns="91440" tIns="45720" rIns="91440" bIns="45720" numCol="1" anchor="t" anchorCtr="0" compatLnSpc="1"/>
            <a:lstStyle/>
            <a:p>
              <a:endParaRPr lang="zh-CN" altLang="en-US"/>
            </a:p>
          </p:txBody>
        </p:sp>
        <p:sp>
          <p:nvSpPr>
            <p:cNvPr id="154" name="圆角矩形 153"/>
            <p:cNvSpPr/>
            <p:nvPr/>
          </p:nvSpPr>
          <p:spPr>
            <a:xfrm>
              <a:off x="4026700" y="2850827"/>
              <a:ext cx="792000" cy="10800"/>
            </a:xfrm>
            <a:prstGeom prst="roundRect">
              <a:avLst>
                <a:gd name="adj" fmla="val 50000"/>
              </a:avLst>
            </a:prstGeom>
            <a:gradFill flip="none" rotWithShape="1">
              <a:gsLst>
                <a:gs pos="0">
                  <a:schemeClr val="bg1"/>
                </a:gs>
                <a:gs pos="100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55" name="矩形 154"/>
          <p:cNvSpPr/>
          <p:nvPr/>
        </p:nvSpPr>
        <p:spPr>
          <a:xfrm>
            <a:off x="578563" y="4640046"/>
            <a:ext cx="2889596" cy="1043350"/>
          </a:xfrm>
          <a:prstGeom prst="rect">
            <a:avLst/>
          </a:prstGeom>
        </p:spPr>
        <p:txBody>
          <a:bodyPr wrap="square" lIns="121908" tIns="60954" rIns="121908" bIns="60954">
            <a:spAutoFit/>
          </a:bodyPr>
          <a:lstStyle/>
          <a:p>
            <a:pPr algn="ctr">
              <a:lnSpc>
                <a:spcPct val="130000"/>
              </a:lnSpc>
            </a:pPr>
            <a:r>
              <a:rPr lang="zh-CN" altLang="en-US" sz="1300" dirty="0">
                <a:solidFill>
                  <a:schemeClr val="accent3"/>
                </a:solidFill>
                <a:latin typeface="微软雅黑" panose="020B0503020204020204" pitchFamily="34" charset="-122"/>
                <a:ea typeface="微软雅黑" panose="020B0503020204020204" pitchFamily="34" charset="-122"/>
              </a:rPr>
              <a:t>在此输入您的标题</a:t>
            </a:r>
            <a:endParaRPr lang="en-US" altLang="zh-CN" sz="1300" dirty="0">
              <a:solidFill>
                <a:schemeClr val="accent3"/>
              </a:solidFill>
              <a:latin typeface="微软雅黑" panose="020B0503020204020204" pitchFamily="34" charset="-122"/>
              <a:ea typeface="微软雅黑" panose="020B0503020204020204" pitchFamily="34" charset="-122"/>
            </a:endParaRPr>
          </a:p>
          <a:p>
            <a:pPr algn="ctr">
              <a:lnSpc>
                <a:spcPct val="13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在此输入您的文字，在此输入您的文字，在此输入您的文字在此输入您的文字，在此输入您的文字</a:t>
            </a:r>
          </a:p>
        </p:txBody>
      </p:sp>
      <p:sp>
        <p:nvSpPr>
          <p:cNvPr id="156" name="矩形 155"/>
          <p:cNvSpPr/>
          <p:nvPr/>
        </p:nvSpPr>
        <p:spPr>
          <a:xfrm>
            <a:off x="578563" y="1826873"/>
            <a:ext cx="2889596" cy="1043350"/>
          </a:xfrm>
          <a:prstGeom prst="rect">
            <a:avLst/>
          </a:prstGeom>
        </p:spPr>
        <p:txBody>
          <a:bodyPr wrap="square" lIns="121908" tIns="60954" rIns="121908" bIns="60954">
            <a:spAutoFit/>
          </a:bodyPr>
          <a:lstStyle/>
          <a:p>
            <a:pPr algn="ctr">
              <a:lnSpc>
                <a:spcPct val="130000"/>
              </a:lnSpc>
            </a:pPr>
            <a:r>
              <a:rPr lang="zh-CN" altLang="en-US" sz="1300" dirty="0">
                <a:solidFill>
                  <a:schemeClr val="accent2"/>
                </a:solidFill>
                <a:latin typeface="微软雅黑" panose="020B0503020204020204" pitchFamily="34" charset="-122"/>
                <a:ea typeface="微软雅黑" panose="020B0503020204020204" pitchFamily="34" charset="-122"/>
              </a:rPr>
              <a:t>在此输入您的标题</a:t>
            </a:r>
            <a:endParaRPr lang="en-US" altLang="zh-CN" sz="1300" dirty="0">
              <a:solidFill>
                <a:schemeClr val="accent2"/>
              </a:solidFill>
              <a:latin typeface="微软雅黑" panose="020B0503020204020204" pitchFamily="34" charset="-122"/>
              <a:ea typeface="微软雅黑" panose="020B0503020204020204" pitchFamily="34" charset="-122"/>
            </a:endParaRPr>
          </a:p>
          <a:p>
            <a:pPr algn="ctr">
              <a:lnSpc>
                <a:spcPct val="13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在此输入您的文字，在此输入您的文字，在此输入您的文字在此输入您的文字，在此输入您的文字</a:t>
            </a:r>
          </a:p>
        </p:txBody>
      </p:sp>
      <p:sp>
        <p:nvSpPr>
          <p:cNvPr id="157" name="矩形 156"/>
          <p:cNvSpPr/>
          <p:nvPr/>
        </p:nvSpPr>
        <p:spPr>
          <a:xfrm>
            <a:off x="8722257" y="4640046"/>
            <a:ext cx="2889596" cy="1043350"/>
          </a:xfrm>
          <a:prstGeom prst="rect">
            <a:avLst/>
          </a:prstGeom>
        </p:spPr>
        <p:txBody>
          <a:bodyPr wrap="square" lIns="121908" tIns="60954" rIns="121908" bIns="60954">
            <a:spAutoFit/>
          </a:bodyPr>
          <a:lstStyle/>
          <a:p>
            <a:pPr algn="ctr">
              <a:lnSpc>
                <a:spcPct val="130000"/>
              </a:lnSpc>
            </a:pPr>
            <a:r>
              <a:rPr lang="zh-CN" altLang="en-US" sz="1300" dirty="0">
                <a:solidFill>
                  <a:schemeClr val="accent4"/>
                </a:solidFill>
                <a:latin typeface="微软雅黑" panose="020B0503020204020204" pitchFamily="34" charset="-122"/>
                <a:ea typeface="微软雅黑" panose="020B0503020204020204" pitchFamily="34" charset="-122"/>
              </a:rPr>
              <a:t>在此输入您的标题</a:t>
            </a:r>
            <a:endParaRPr lang="en-US" altLang="zh-CN" sz="1300" dirty="0">
              <a:solidFill>
                <a:schemeClr val="accent4"/>
              </a:solidFill>
              <a:latin typeface="微软雅黑" panose="020B0503020204020204" pitchFamily="34" charset="-122"/>
              <a:ea typeface="微软雅黑" panose="020B0503020204020204" pitchFamily="34" charset="-122"/>
            </a:endParaRPr>
          </a:p>
          <a:p>
            <a:pPr algn="ctr">
              <a:lnSpc>
                <a:spcPct val="13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在此输入您的文字，在此输入您的文字，在此输入您的文字在此输入您的文字，在此输入您的文字</a:t>
            </a:r>
          </a:p>
        </p:txBody>
      </p:sp>
      <p:sp>
        <p:nvSpPr>
          <p:cNvPr id="158" name="矩形 157"/>
          <p:cNvSpPr/>
          <p:nvPr/>
        </p:nvSpPr>
        <p:spPr>
          <a:xfrm>
            <a:off x="8716147" y="1826873"/>
            <a:ext cx="2889596" cy="1043350"/>
          </a:xfrm>
          <a:prstGeom prst="rect">
            <a:avLst/>
          </a:prstGeom>
        </p:spPr>
        <p:txBody>
          <a:bodyPr wrap="square" lIns="121908" tIns="60954" rIns="121908" bIns="60954">
            <a:spAutoFit/>
          </a:bodyPr>
          <a:lstStyle/>
          <a:p>
            <a:pPr algn="ctr">
              <a:lnSpc>
                <a:spcPct val="130000"/>
              </a:lnSpc>
            </a:pPr>
            <a:r>
              <a:rPr lang="zh-CN" altLang="en-US" sz="1300" dirty="0">
                <a:solidFill>
                  <a:schemeClr val="accent1"/>
                </a:solidFill>
                <a:latin typeface="微软雅黑" panose="020B0503020204020204" pitchFamily="34" charset="-122"/>
                <a:ea typeface="微软雅黑" panose="020B0503020204020204" pitchFamily="34" charset="-122"/>
              </a:rPr>
              <a:t>在此输入您的标题</a:t>
            </a:r>
            <a:endParaRPr lang="en-US" altLang="zh-CN" sz="1300" dirty="0">
              <a:solidFill>
                <a:schemeClr val="accent1"/>
              </a:solidFill>
              <a:latin typeface="微软雅黑" panose="020B0503020204020204" pitchFamily="34" charset="-122"/>
              <a:ea typeface="微软雅黑" panose="020B0503020204020204" pitchFamily="34" charset="-122"/>
            </a:endParaRPr>
          </a:p>
          <a:p>
            <a:pPr algn="ctr">
              <a:lnSpc>
                <a:spcPct val="13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在此输入您的文字，在此输入您的文字，在此输入您的文字在此输入您的文字，在此输入您的文字</a:t>
            </a:r>
          </a:p>
        </p:txBody>
      </p:sp>
      <p:sp>
        <p:nvSpPr>
          <p:cNvPr id="159" name="矩形 158"/>
          <p:cNvSpPr/>
          <p:nvPr/>
        </p:nvSpPr>
        <p:spPr>
          <a:xfrm>
            <a:off x="4084927" y="1182634"/>
            <a:ext cx="3978525" cy="816633"/>
          </a:xfrm>
          <a:prstGeom prst="rect">
            <a:avLst/>
          </a:prstGeom>
        </p:spPr>
        <p:txBody>
          <a:bodyPr wrap="square" lIns="121908" tIns="60954" rIns="121908" bIns="60954">
            <a:spAutoFit/>
          </a:bodyPr>
          <a:lstStyle/>
          <a:p>
            <a:pPr algn="ctr">
              <a:lnSpc>
                <a:spcPct val="130000"/>
              </a:lnSpc>
            </a:pPr>
            <a:r>
              <a:rPr lang="zh-CN" altLang="en-US" sz="1300" dirty="0">
                <a:solidFill>
                  <a:schemeClr val="accent5"/>
                </a:solidFill>
                <a:latin typeface="微软雅黑" panose="020B0503020204020204" pitchFamily="34" charset="-122"/>
                <a:ea typeface="微软雅黑" panose="020B0503020204020204" pitchFamily="34" charset="-122"/>
              </a:rPr>
              <a:t>在此输入您的标题</a:t>
            </a:r>
            <a:endParaRPr lang="en-US" altLang="zh-CN" sz="1300" dirty="0">
              <a:solidFill>
                <a:schemeClr val="accent5"/>
              </a:solidFill>
              <a:latin typeface="微软雅黑" panose="020B0503020204020204" pitchFamily="34" charset="-122"/>
              <a:ea typeface="微软雅黑" panose="020B0503020204020204" pitchFamily="34" charset="-122"/>
            </a:endParaRPr>
          </a:p>
          <a:p>
            <a:pPr algn="ctr">
              <a:lnSpc>
                <a:spcPct val="130000"/>
              </a:lnSpc>
            </a:pPr>
            <a:r>
              <a:rPr lang="zh-CN" altLang="en-US" sz="1100" dirty="0">
                <a:solidFill>
                  <a:schemeClr val="bg1">
                    <a:lumMod val="65000"/>
                  </a:schemeClr>
                </a:solidFill>
                <a:latin typeface="微软雅黑" panose="020B0503020204020204" pitchFamily="34" charset="-122"/>
                <a:ea typeface="微软雅黑" panose="020B0503020204020204" pitchFamily="34" charset="-122"/>
              </a:rPr>
              <a:t>在此输入您的文字，在此输入您的文字，在此输入您的文字在此输入您的文字，在此输入您的文字</a:t>
            </a:r>
          </a:p>
        </p:txBody>
      </p:sp>
      <p:cxnSp>
        <p:nvCxnSpPr>
          <p:cNvPr id="160" name="直接连接符 159"/>
          <p:cNvCxnSpPr/>
          <p:nvPr/>
        </p:nvCxnSpPr>
        <p:spPr>
          <a:xfrm flipH="1">
            <a:off x="6074042" y="2024667"/>
            <a:ext cx="147" cy="353987"/>
          </a:xfrm>
          <a:prstGeom prst="line">
            <a:avLst/>
          </a:prstGeom>
          <a:ln w="12700">
            <a:solidFill>
              <a:schemeClr val="bg1">
                <a:lumMod val="75000"/>
              </a:schemeClr>
            </a:solidFill>
            <a:prstDash val="sysDot"/>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161" name="直接连接符 160"/>
          <p:cNvCxnSpPr/>
          <p:nvPr/>
        </p:nvCxnSpPr>
        <p:spPr>
          <a:xfrm>
            <a:off x="7415852" y="5186238"/>
            <a:ext cx="1306645" cy="1"/>
          </a:xfrm>
          <a:prstGeom prst="line">
            <a:avLst/>
          </a:prstGeom>
          <a:ln w="12700">
            <a:solidFill>
              <a:schemeClr val="bg1">
                <a:lumMod val="75000"/>
              </a:schemeClr>
            </a:solidFill>
            <a:prstDash val="sysDot"/>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162" name="直接连接符 161"/>
          <p:cNvCxnSpPr/>
          <p:nvPr/>
        </p:nvCxnSpPr>
        <p:spPr>
          <a:xfrm flipV="1">
            <a:off x="3476621" y="5189816"/>
            <a:ext cx="1310631" cy="1"/>
          </a:xfrm>
          <a:prstGeom prst="line">
            <a:avLst/>
          </a:prstGeom>
          <a:ln w="12700">
            <a:solidFill>
              <a:schemeClr val="bg1">
                <a:lumMod val="75000"/>
              </a:schemeClr>
            </a:solidFill>
            <a:prstDash val="sysDot"/>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163" name="肘形连接符 162"/>
          <p:cNvCxnSpPr/>
          <p:nvPr/>
        </p:nvCxnSpPr>
        <p:spPr>
          <a:xfrm flipH="1" flipV="1">
            <a:off x="2036334" y="2856897"/>
            <a:ext cx="1502420" cy="1175728"/>
          </a:xfrm>
          <a:prstGeom prst="bentConnector2">
            <a:avLst/>
          </a:prstGeom>
          <a:ln w="12700">
            <a:solidFill>
              <a:schemeClr val="bg1">
                <a:lumMod val="75000"/>
              </a:schemeClr>
            </a:solidFill>
            <a:prstDash val="sysDot"/>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164" name="肘形连接符 163"/>
          <p:cNvCxnSpPr/>
          <p:nvPr/>
        </p:nvCxnSpPr>
        <p:spPr>
          <a:xfrm flipV="1">
            <a:off x="8649452" y="2856897"/>
            <a:ext cx="1511493" cy="1175728"/>
          </a:xfrm>
          <a:prstGeom prst="bentConnector2">
            <a:avLst/>
          </a:prstGeom>
          <a:ln w="12700">
            <a:solidFill>
              <a:schemeClr val="bg1">
                <a:lumMod val="75000"/>
              </a:schemeClr>
            </a:solidFill>
            <a:prstDash val="sysDot"/>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p:nvPr>
        </p:nvSpPr>
        <p:spPr/>
        <p:txBody>
          <a:bodyPr/>
          <a:lstStyle/>
          <a:p>
            <a:r>
              <a:rPr lang="zh-CN" altLang="en-US" dirty="0"/>
              <a:t>单击此处添加标题</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51"/>
                                        </p:tgtEl>
                                        <p:attrNameLst>
                                          <p:attrName>style.visibility</p:attrName>
                                        </p:attrNameLst>
                                      </p:cBhvr>
                                      <p:to>
                                        <p:strVal val="visible"/>
                                      </p:to>
                                    </p:set>
                                    <p:animEffect transition="in" filter="fade">
                                      <p:cBhvr>
                                        <p:cTn id="7" dur="500"/>
                                        <p:tgtEl>
                                          <p:spTgt spid="151"/>
                                        </p:tgtEl>
                                      </p:cBhvr>
                                    </p:animEffect>
                                    <p:anim calcmode="lin" valueType="num">
                                      <p:cBhvr>
                                        <p:cTn id="8" dur="500" fill="hold"/>
                                        <p:tgtEl>
                                          <p:spTgt spid="151"/>
                                        </p:tgtEl>
                                        <p:attrNameLst>
                                          <p:attrName>ppt_x</p:attrName>
                                        </p:attrNameLst>
                                      </p:cBhvr>
                                      <p:tavLst>
                                        <p:tav tm="0">
                                          <p:val>
                                            <p:strVal val="#ppt_x"/>
                                          </p:val>
                                        </p:tav>
                                        <p:tav tm="100000">
                                          <p:val>
                                            <p:strVal val="#ppt_x"/>
                                          </p:val>
                                        </p:tav>
                                      </p:tavLst>
                                    </p:anim>
                                    <p:anim calcmode="lin" valueType="num">
                                      <p:cBhvr>
                                        <p:cTn id="9" dur="500" fill="hold"/>
                                        <p:tgtEl>
                                          <p:spTgt spid="151"/>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7" presetClass="entr" presetSubtype="0" fill="hold" nodeType="afterEffect">
                                  <p:stCondLst>
                                    <p:cond delay="0"/>
                                  </p:stCondLst>
                                  <p:childTnLst>
                                    <p:set>
                                      <p:cBhvr>
                                        <p:cTn id="12" dur="1" fill="hold">
                                          <p:stCondLst>
                                            <p:cond delay="0"/>
                                          </p:stCondLst>
                                        </p:cTn>
                                        <p:tgtEl>
                                          <p:spTgt spid="145"/>
                                        </p:tgtEl>
                                        <p:attrNameLst>
                                          <p:attrName>style.visibility</p:attrName>
                                        </p:attrNameLst>
                                      </p:cBhvr>
                                      <p:to>
                                        <p:strVal val="visible"/>
                                      </p:to>
                                    </p:set>
                                    <p:animEffect transition="in" filter="fade">
                                      <p:cBhvr>
                                        <p:cTn id="13" dur="500"/>
                                        <p:tgtEl>
                                          <p:spTgt spid="145"/>
                                        </p:tgtEl>
                                      </p:cBhvr>
                                    </p:animEffect>
                                    <p:anim calcmode="lin" valueType="num">
                                      <p:cBhvr>
                                        <p:cTn id="14" dur="500" fill="hold"/>
                                        <p:tgtEl>
                                          <p:spTgt spid="145"/>
                                        </p:tgtEl>
                                        <p:attrNameLst>
                                          <p:attrName>ppt_x</p:attrName>
                                        </p:attrNameLst>
                                      </p:cBhvr>
                                      <p:tavLst>
                                        <p:tav tm="0">
                                          <p:val>
                                            <p:strVal val="#ppt_x"/>
                                          </p:val>
                                        </p:tav>
                                        <p:tav tm="100000">
                                          <p:val>
                                            <p:strVal val="#ppt_x"/>
                                          </p:val>
                                        </p:tav>
                                      </p:tavLst>
                                    </p:anim>
                                    <p:anim calcmode="lin" valueType="num">
                                      <p:cBhvr>
                                        <p:cTn id="15" dur="500" fill="hold"/>
                                        <p:tgtEl>
                                          <p:spTgt spid="145"/>
                                        </p:tgtEl>
                                        <p:attrNameLst>
                                          <p:attrName>ppt_y</p:attrName>
                                        </p:attrNameLst>
                                      </p:cBhvr>
                                      <p:tavLst>
                                        <p:tav tm="0">
                                          <p:val>
                                            <p:strVal val="#ppt_y-.1"/>
                                          </p:val>
                                        </p:tav>
                                        <p:tav tm="100000">
                                          <p:val>
                                            <p:strVal val="#ppt_y"/>
                                          </p:val>
                                        </p:tav>
                                      </p:tavLst>
                                    </p:anim>
                                  </p:childTnLst>
                                </p:cTn>
                              </p:par>
                              <p:par>
                                <p:cTn id="16" presetID="47" presetClass="entr" presetSubtype="0" fill="hold" nodeType="withEffect">
                                  <p:stCondLst>
                                    <p:cond delay="0"/>
                                  </p:stCondLst>
                                  <p:childTnLst>
                                    <p:set>
                                      <p:cBhvr>
                                        <p:cTn id="17" dur="1" fill="hold">
                                          <p:stCondLst>
                                            <p:cond delay="0"/>
                                          </p:stCondLst>
                                        </p:cTn>
                                        <p:tgtEl>
                                          <p:spTgt spid="95"/>
                                        </p:tgtEl>
                                        <p:attrNameLst>
                                          <p:attrName>style.visibility</p:attrName>
                                        </p:attrNameLst>
                                      </p:cBhvr>
                                      <p:to>
                                        <p:strVal val="visible"/>
                                      </p:to>
                                    </p:set>
                                    <p:animEffect transition="in" filter="fade">
                                      <p:cBhvr>
                                        <p:cTn id="18" dur="500"/>
                                        <p:tgtEl>
                                          <p:spTgt spid="95"/>
                                        </p:tgtEl>
                                      </p:cBhvr>
                                    </p:animEffect>
                                    <p:anim calcmode="lin" valueType="num">
                                      <p:cBhvr>
                                        <p:cTn id="19" dur="500" fill="hold"/>
                                        <p:tgtEl>
                                          <p:spTgt spid="95"/>
                                        </p:tgtEl>
                                        <p:attrNameLst>
                                          <p:attrName>ppt_x</p:attrName>
                                        </p:attrNameLst>
                                      </p:cBhvr>
                                      <p:tavLst>
                                        <p:tav tm="0">
                                          <p:val>
                                            <p:strVal val="#ppt_x"/>
                                          </p:val>
                                        </p:tav>
                                        <p:tav tm="100000">
                                          <p:val>
                                            <p:strVal val="#ppt_x"/>
                                          </p:val>
                                        </p:tav>
                                      </p:tavLst>
                                    </p:anim>
                                    <p:anim calcmode="lin" valueType="num">
                                      <p:cBhvr>
                                        <p:cTn id="20" dur="500" fill="hold"/>
                                        <p:tgtEl>
                                          <p:spTgt spid="95"/>
                                        </p:tgtEl>
                                        <p:attrNameLst>
                                          <p:attrName>ppt_y</p:attrName>
                                        </p:attrNameLst>
                                      </p:cBhvr>
                                      <p:tavLst>
                                        <p:tav tm="0">
                                          <p:val>
                                            <p:strVal val="#ppt_y-.1"/>
                                          </p:val>
                                        </p:tav>
                                        <p:tav tm="100000">
                                          <p:val>
                                            <p:strVal val="#ppt_y"/>
                                          </p:val>
                                        </p:tav>
                                      </p:tavLst>
                                    </p:anim>
                                  </p:childTnLst>
                                </p:cTn>
                              </p:par>
                            </p:childTnLst>
                          </p:cTn>
                        </p:par>
                        <p:par>
                          <p:cTn id="21" fill="hold">
                            <p:stCondLst>
                              <p:cond delay="1000"/>
                            </p:stCondLst>
                            <p:childTnLst>
                              <p:par>
                                <p:cTn id="22" presetID="2" presetClass="entr" presetSubtype="2" fill="hold" nodeType="afterEffect">
                                  <p:stCondLst>
                                    <p:cond delay="0"/>
                                  </p:stCondLst>
                                  <p:childTnLst>
                                    <p:set>
                                      <p:cBhvr>
                                        <p:cTn id="23" dur="1" fill="hold">
                                          <p:stCondLst>
                                            <p:cond delay="0"/>
                                          </p:stCondLst>
                                        </p:cTn>
                                        <p:tgtEl>
                                          <p:spTgt spid="89"/>
                                        </p:tgtEl>
                                        <p:attrNameLst>
                                          <p:attrName>style.visibility</p:attrName>
                                        </p:attrNameLst>
                                      </p:cBhvr>
                                      <p:to>
                                        <p:strVal val="visible"/>
                                      </p:to>
                                    </p:set>
                                    <p:anim calcmode="lin" valueType="num">
                                      <p:cBhvr additive="base">
                                        <p:cTn id="24" dur="500" fill="hold"/>
                                        <p:tgtEl>
                                          <p:spTgt spid="89"/>
                                        </p:tgtEl>
                                        <p:attrNameLst>
                                          <p:attrName>ppt_x</p:attrName>
                                        </p:attrNameLst>
                                      </p:cBhvr>
                                      <p:tavLst>
                                        <p:tav tm="0">
                                          <p:val>
                                            <p:strVal val="1+#ppt_w/2"/>
                                          </p:val>
                                        </p:tav>
                                        <p:tav tm="100000">
                                          <p:val>
                                            <p:strVal val="#ppt_x"/>
                                          </p:val>
                                        </p:tav>
                                      </p:tavLst>
                                    </p:anim>
                                    <p:anim calcmode="lin" valueType="num">
                                      <p:cBhvr additive="base">
                                        <p:cTn id="25" dur="500" fill="hold"/>
                                        <p:tgtEl>
                                          <p:spTgt spid="89"/>
                                        </p:tgtEl>
                                        <p:attrNameLst>
                                          <p:attrName>ppt_y</p:attrName>
                                        </p:attrNameLst>
                                      </p:cBhvr>
                                      <p:tavLst>
                                        <p:tav tm="0">
                                          <p:val>
                                            <p:strVal val="#ppt_y"/>
                                          </p:val>
                                        </p:tav>
                                        <p:tav tm="100000">
                                          <p:val>
                                            <p:strVal val="#ppt_y"/>
                                          </p:val>
                                        </p:tav>
                                      </p:tavLst>
                                    </p:anim>
                                  </p:childTnLst>
                                </p:cTn>
                              </p:par>
                              <p:par>
                                <p:cTn id="26" presetID="2" presetClass="entr" presetSubtype="8" fill="hold" nodeType="withEffect">
                                  <p:stCondLst>
                                    <p:cond delay="0"/>
                                  </p:stCondLst>
                                  <p:childTnLst>
                                    <p:set>
                                      <p:cBhvr>
                                        <p:cTn id="27" dur="1" fill="hold">
                                          <p:stCondLst>
                                            <p:cond delay="0"/>
                                          </p:stCondLst>
                                        </p:cTn>
                                        <p:tgtEl>
                                          <p:spTgt spid="83"/>
                                        </p:tgtEl>
                                        <p:attrNameLst>
                                          <p:attrName>style.visibility</p:attrName>
                                        </p:attrNameLst>
                                      </p:cBhvr>
                                      <p:to>
                                        <p:strVal val="visible"/>
                                      </p:to>
                                    </p:set>
                                    <p:anim calcmode="lin" valueType="num">
                                      <p:cBhvr additive="base">
                                        <p:cTn id="28" dur="500" fill="hold"/>
                                        <p:tgtEl>
                                          <p:spTgt spid="83"/>
                                        </p:tgtEl>
                                        <p:attrNameLst>
                                          <p:attrName>ppt_x</p:attrName>
                                        </p:attrNameLst>
                                      </p:cBhvr>
                                      <p:tavLst>
                                        <p:tav tm="0">
                                          <p:val>
                                            <p:strVal val="0-#ppt_w/2"/>
                                          </p:val>
                                        </p:tav>
                                        <p:tav tm="100000">
                                          <p:val>
                                            <p:strVal val="#ppt_x"/>
                                          </p:val>
                                        </p:tav>
                                      </p:tavLst>
                                    </p:anim>
                                    <p:anim calcmode="lin" valueType="num">
                                      <p:cBhvr additive="base">
                                        <p:cTn id="29" dur="500" fill="hold"/>
                                        <p:tgtEl>
                                          <p:spTgt spid="83"/>
                                        </p:tgtEl>
                                        <p:attrNameLst>
                                          <p:attrName>ppt_y</p:attrName>
                                        </p:attrNameLst>
                                      </p:cBhvr>
                                      <p:tavLst>
                                        <p:tav tm="0">
                                          <p:val>
                                            <p:strVal val="#ppt_y"/>
                                          </p:val>
                                        </p:tav>
                                        <p:tav tm="100000">
                                          <p:val>
                                            <p:strVal val="#ppt_y"/>
                                          </p:val>
                                        </p:tav>
                                      </p:tavLst>
                                    </p:anim>
                                  </p:childTnLst>
                                </p:cTn>
                              </p:par>
                            </p:childTnLst>
                          </p:cTn>
                        </p:par>
                        <p:par>
                          <p:cTn id="30" fill="hold">
                            <p:stCondLst>
                              <p:cond delay="1500"/>
                            </p:stCondLst>
                            <p:childTnLst>
                              <p:par>
                                <p:cTn id="31" presetID="22" presetClass="entr" presetSubtype="4" fill="hold" nodeType="afterEffect">
                                  <p:stCondLst>
                                    <p:cond delay="0"/>
                                  </p:stCondLst>
                                  <p:childTnLst>
                                    <p:set>
                                      <p:cBhvr>
                                        <p:cTn id="32" dur="1" fill="hold">
                                          <p:stCondLst>
                                            <p:cond delay="0"/>
                                          </p:stCondLst>
                                        </p:cTn>
                                        <p:tgtEl>
                                          <p:spTgt spid="160"/>
                                        </p:tgtEl>
                                        <p:attrNameLst>
                                          <p:attrName>style.visibility</p:attrName>
                                        </p:attrNameLst>
                                      </p:cBhvr>
                                      <p:to>
                                        <p:strVal val="visible"/>
                                      </p:to>
                                    </p:set>
                                    <p:animEffect transition="in" filter="wipe(down)">
                                      <p:cBhvr>
                                        <p:cTn id="33" dur="300"/>
                                        <p:tgtEl>
                                          <p:spTgt spid="160"/>
                                        </p:tgtEl>
                                      </p:cBhvr>
                                    </p:animEffect>
                                  </p:childTnLst>
                                </p:cTn>
                              </p:par>
                            </p:childTnLst>
                          </p:cTn>
                        </p:par>
                        <p:par>
                          <p:cTn id="34" fill="hold">
                            <p:stCondLst>
                              <p:cond delay="2000"/>
                            </p:stCondLst>
                            <p:childTnLst>
                              <p:par>
                                <p:cTn id="35" presetID="10" presetClass="entr" presetSubtype="0" fill="hold" grpId="0" nodeType="afterEffect">
                                  <p:stCondLst>
                                    <p:cond delay="0"/>
                                  </p:stCondLst>
                                  <p:childTnLst>
                                    <p:set>
                                      <p:cBhvr>
                                        <p:cTn id="36" dur="1" fill="hold">
                                          <p:stCondLst>
                                            <p:cond delay="0"/>
                                          </p:stCondLst>
                                        </p:cTn>
                                        <p:tgtEl>
                                          <p:spTgt spid="159"/>
                                        </p:tgtEl>
                                        <p:attrNameLst>
                                          <p:attrName>style.visibility</p:attrName>
                                        </p:attrNameLst>
                                      </p:cBhvr>
                                      <p:to>
                                        <p:strVal val="visible"/>
                                      </p:to>
                                    </p:set>
                                    <p:animEffect transition="in" filter="fade">
                                      <p:cBhvr>
                                        <p:cTn id="37" dur="300"/>
                                        <p:tgtEl>
                                          <p:spTgt spid="159"/>
                                        </p:tgtEl>
                                      </p:cBhvr>
                                    </p:animEffect>
                                  </p:childTnLst>
                                </p:cTn>
                              </p:par>
                            </p:childTnLst>
                          </p:cTn>
                        </p:par>
                        <p:par>
                          <p:cTn id="38" fill="hold">
                            <p:stCondLst>
                              <p:cond delay="2500"/>
                            </p:stCondLst>
                            <p:childTnLst>
                              <p:par>
                                <p:cTn id="39" presetID="22" presetClass="entr" presetSubtype="2" fill="hold" nodeType="afterEffect">
                                  <p:stCondLst>
                                    <p:cond delay="0"/>
                                  </p:stCondLst>
                                  <p:childTnLst>
                                    <p:set>
                                      <p:cBhvr>
                                        <p:cTn id="40" dur="1" fill="hold">
                                          <p:stCondLst>
                                            <p:cond delay="0"/>
                                          </p:stCondLst>
                                        </p:cTn>
                                        <p:tgtEl>
                                          <p:spTgt spid="163"/>
                                        </p:tgtEl>
                                        <p:attrNameLst>
                                          <p:attrName>style.visibility</p:attrName>
                                        </p:attrNameLst>
                                      </p:cBhvr>
                                      <p:to>
                                        <p:strVal val="visible"/>
                                      </p:to>
                                    </p:set>
                                    <p:animEffect transition="in" filter="wipe(right)">
                                      <p:cBhvr>
                                        <p:cTn id="41" dur="300"/>
                                        <p:tgtEl>
                                          <p:spTgt spid="163"/>
                                        </p:tgtEl>
                                      </p:cBhvr>
                                    </p:animEffect>
                                  </p:childTnLst>
                                </p:cTn>
                              </p:par>
                            </p:childTnLst>
                          </p:cTn>
                        </p:par>
                        <p:par>
                          <p:cTn id="42" fill="hold">
                            <p:stCondLst>
                              <p:cond delay="3000"/>
                            </p:stCondLst>
                            <p:childTnLst>
                              <p:par>
                                <p:cTn id="43" presetID="10" presetClass="entr" presetSubtype="0" fill="hold" grpId="0" nodeType="afterEffect">
                                  <p:stCondLst>
                                    <p:cond delay="0"/>
                                  </p:stCondLst>
                                  <p:childTnLst>
                                    <p:set>
                                      <p:cBhvr>
                                        <p:cTn id="44" dur="1" fill="hold">
                                          <p:stCondLst>
                                            <p:cond delay="0"/>
                                          </p:stCondLst>
                                        </p:cTn>
                                        <p:tgtEl>
                                          <p:spTgt spid="156"/>
                                        </p:tgtEl>
                                        <p:attrNameLst>
                                          <p:attrName>style.visibility</p:attrName>
                                        </p:attrNameLst>
                                      </p:cBhvr>
                                      <p:to>
                                        <p:strVal val="visible"/>
                                      </p:to>
                                    </p:set>
                                    <p:animEffect transition="in" filter="fade">
                                      <p:cBhvr>
                                        <p:cTn id="45" dur="300"/>
                                        <p:tgtEl>
                                          <p:spTgt spid="156"/>
                                        </p:tgtEl>
                                      </p:cBhvr>
                                    </p:animEffect>
                                  </p:childTnLst>
                                </p:cTn>
                              </p:par>
                            </p:childTnLst>
                          </p:cTn>
                        </p:par>
                        <p:par>
                          <p:cTn id="46" fill="hold">
                            <p:stCondLst>
                              <p:cond delay="3500"/>
                            </p:stCondLst>
                            <p:childTnLst>
                              <p:par>
                                <p:cTn id="47" presetID="22" presetClass="entr" presetSubtype="8" fill="hold" nodeType="afterEffect">
                                  <p:stCondLst>
                                    <p:cond delay="0"/>
                                  </p:stCondLst>
                                  <p:childTnLst>
                                    <p:set>
                                      <p:cBhvr>
                                        <p:cTn id="48" dur="1" fill="hold">
                                          <p:stCondLst>
                                            <p:cond delay="0"/>
                                          </p:stCondLst>
                                        </p:cTn>
                                        <p:tgtEl>
                                          <p:spTgt spid="164"/>
                                        </p:tgtEl>
                                        <p:attrNameLst>
                                          <p:attrName>style.visibility</p:attrName>
                                        </p:attrNameLst>
                                      </p:cBhvr>
                                      <p:to>
                                        <p:strVal val="visible"/>
                                      </p:to>
                                    </p:set>
                                    <p:animEffect transition="in" filter="wipe(left)">
                                      <p:cBhvr>
                                        <p:cTn id="49" dur="300"/>
                                        <p:tgtEl>
                                          <p:spTgt spid="164"/>
                                        </p:tgtEl>
                                      </p:cBhvr>
                                    </p:animEffect>
                                  </p:childTnLst>
                                </p:cTn>
                              </p:par>
                            </p:childTnLst>
                          </p:cTn>
                        </p:par>
                        <p:par>
                          <p:cTn id="50" fill="hold">
                            <p:stCondLst>
                              <p:cond delay="4000"/>
                            </p:stCondLst>
                            <p:childTnLst>
                              <p:par>
                                <p:cTn id="51" presetID="10" presetClass="entr" presetSubtype="0" fill="hold" grpId="0" nodeType="afterEffect">
                                  <p:stCondLst>
                                    <p:cond delay="0"/>
                                  </p:stCondLst>
                                  <p:childTnLst>
                                    <p:set>
                                      <p:cBhvr>
                                        <p:cTn id="52" dur="1" fill="hold">
                                          <p:stCondLst>
                                            <p:cond delay="0"/>
                                          </p:stCondLst>
                                        </p:cTn>
                                        <p:tgtEl>
                                          <p:spTgt spid="158"/>
                                        </p:tgtEl>
                                        <p:attrNameLst>
                                          <p:attrName>style.visibility</p:attrName>
                                        </p:attrNameLst>
                                      </p:cBhvr>
                                      <p:to>
                                        <p:strVal val="visible"/>
                                      </p:to>
                                    </p:set>
                                    <p:animEffect transition="in" filter="fade">
                                      <p:cBhvr>
                                        <p:cTn id="53" dur="300"/>
                                        <p:tgtEl>
                                          <p:spTgt spid="158"/>
                                        </p:tgtEl>
                                      </p:cBhvr>
                                    </p:animEffect>
                                  </p:childTnLst>
                                </p:cTn>
                              </p:par>
                            </p:childTnLst>
                          </p:cTn>
                        </p:par>
                        <p:par>
                          <p:cTn id="54" fill="hold">
                            <p:stCondLst>
                              <p:cond delay="4500"/>
                            </p:stCondLst>
                            <p:childTnLst>
                              <p:par>
                                <p:cTn id="55" presetID="22" presetClass="entr" presetSubtype="2" fill="hold" nodeType="afterEffect">
                                  <p:stCondLst>
                                    <p:cond delay="0"/>
                                  </p:stCondLst>
                                  <p:childTnLst>
                                    <p:set>
                                      <p:cBhvr>
                                        <p:cTn id="56" dur="1" fill="hold">
                                          <p:stCondLst>
                                            <p:cond delay="0"/>
                                          </p:stCondLst>
                                        </p:cTn>
                                        <p:tgtEl>
                                          <p:spTgt spid="162"/>
                                        </p:tgtEl>
                                        <p:attrNameLst>
                                          <p:attrName>style.visibility</p:attrName>
                                        </p:attrNameLst>
                                      </p:cBhvr>
                                      <p:to>
                                        <p:strVal val="visible"/>
                                      </p:to>
                                    </p:set>
                                    <p:animEffect transition="in" filter="wipe(right)">
                                      <p:cBhvr>
                                        <p:cTn id="57" dur="300"/>
                                        <p:tgtEl>
                                          <p:spTgt spid="162"/>
                                        </p:tgtEl>
                                      </p:cBhvr>
                                    </p:animEffect>
                                  </p:childTnLst>
                                </p:cTn>
                              </p:par>
                            </p:childTnLst>
                          </p:cTn>
                        </p:par>
                        <p:par>
                          <p:cTn id="58" fill="hold">
                            <p:stCondLst>
                              <p:cond delay="5000"/>
                            </p:stCondLst>
                            <p:childTnLst>
                              <p:par>
                                <p:cTn id="59" presetID="10" presetClass="entr" presetSubtype="0" fill="hold" grpId="0" nodeType="afterEffect">
                                  <p:stCondLst>
                                    <p:cond delay="0"/>
                                  </p:stCondLst>
                                  <p:childTnLst>
                                    <p:set>
                                      <p:cBhvr>
                                        <p:cTn id="60" dur="1" fill="hold">
                                          <p:stCondLst>
                                            <p:cond delay="0"/>
                                          </p:stCondLst>
                                        </p:cTn>
                                        <p:tgtEl>
                                          <p:spTgt spid="155"/>
                                        </p:tgtEl>
                                        <p:attrNameLst>
                                          <p:attrName>style.visibility</p:attrName>
                                        </p:attrNameLst>
                                      </p:cBhvr>
                                      <p:to>
                                        <p:strVal val="visible"/>
                                      </p:to>
                                    </p:set>
                                    <p:animEffect transition="in" filter="fade">
                                      <p:cBhvr>
                                        <p:cTn id="61" dur="300"/>
                                        <p:tgtEl>
                                          <p:spTgt spid="155"/>
                                        </p:tgtEl>
                                      </p:cBhvr>
                                    </p:animEffect>
                                  </p:childTnLst>
                                </p:cTn>
                              </p:par>
                            </p:childTnLst>
                          </p:cTn>
                        </p:par>
                        <p:par>
                          <p:cTn id="62" fill="hold">
                            <p:stCondLst>
                              <p:cond delay="5500"/>
                            </p:stCondLst>
                            <p:childTnLst>
                              <p:par>
                                <p:cTn id="63" presetID="22" presetClass="entr" presetSubtype="8" fill="hold" nodeType="afterEffect">
                                  <p:stCondLst>
                                    <p:cond delay="0"/>
                                  </p:stCondLst>
                                  <p:childTnLst>
                                    <p:set>
                                      <p:cBhvr>
                                        <p:cTn id="64" dur="1" fill="hold">
                                          <p:stCondLst>
                                            <p:cond delay="0"/>
                                          </p:stCondLst>
                                        </p:cTn>
                                        <p:tgtEl>
                                          <p:spTgt spid="161"/>
                                        </p:tgtEl>
                                        <p:attrNameLst>
                                          <p:attrName>style.visibility</p:attrName>
                                        </p:attrNameLst>
                                      </p:cBhvr>
                                      <p:to>
                                        <p:strVal val="visible"/>
                                      </p:to>
                                    </p:set>
                                    <p:animEffect transition="in" filter="wipe(left)">
                                      <p:cBhvr>
                                        <p:cTn id="65" dur="300"/>
                                        <p:tgtEl>
                                          <p:spTgt spid="161"/>
                                        </p:tgtEl>
                                      </p:cBhvr>
                                    </p:animEffect>
                                  </p:childTnLst>
                                </p:cTn>
                              </p:par>
                            </p:childTnLst>
                          </p:cTn>
                        </p:par>
                        <p:par>
                          <p:cTn id="66" fill="hold">
                            <p:stCondLst>
                              <p:cond delay="6000"/>
                            </p:stCondLst>
                            <p:childTnLst>
                              <p:par>
                                <p:cTn id="67" presetID="10" presetClass="entr" presetSubtype="0" fill="hold" grpId="0" nodeType="afterEffect">
                                  <p:stCondLst>
                                    <p:cond delay="0"/>
                                  </p:stCondLst>
                                  <p:childTnLst>
                                    <p:set>
                                      <p:cBhvr>
                                        <p:cTn id="68" dur="1" fill="hold">
                                          <p:stCondLst>
                                            <p:cond delay="0"/>
                                          </p:stCondLst>
                                        </p:cTn>
                                        <p:tgtEl>
                                          <p:spTgt spid="157"/>
                                        </p:tgtEl>
                                        <p:attrNameLst>
                                          <p:attrName>style.visibility</p:attrName>
                                        </p:attrNameLst>
                                      </p:cBhvr>
                                      <p:to>
                                        <p:strVal val="visible"/>
                                      </p:to>
                                    </p:set>
                                    <p:animEffect transition="in" filter="fade">
                                      <p:cBhvr>
                                        <p:cTn id="69" dur="300"/>
                                        <p:tgtEl>
                                          <p:spTgt spid="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 grpId="0"/>
      <p:bldP spid="156" grpId="0"/>
      <p:bldP spid="157" grpId="0"/>
      <p:bldP spid="158" grpId="0"/>
      <p:bldP spid="15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任意多边形 12"/>
          <p:cNvSpPr/>
          <p:nvPr/>
        </p:nvSpPr>
        <p:spPr>
          <a:xfrm>
            <a:off x="-32071" y="2979130"/>
            <a:ext cx="12235345" cy="1271902"/>
          </a:xfrm>
          <a:custGeom>
            <a:avLst/>
            <a:gdLst>
              <a:gd name="connsiteX0" fmla="*/ 0 w 12721389"/>
              <a:gd name="connsiteY0" fmla="*/ 532365 h 1078137"/>
              <a:gd name="connsiteX1" fmla="*/ 3593431 w 12721389"/>
              <a:gd name="connsiteY1" fmla="*/ 51102 h 1078137"/>
              <a:gd name="connsiteX2" fmla="*/ 7908758 w 12721389"/>
              <a:gd name="connsiteY2" fmla="*/ 1077797 h 1078137"/>
              <a:gd name="connsiteX3" fmla="*/ 11774905 w 12721389"/>
              <a:gd name="connsiteY3" fmla="*/ 163397 h 1078137"/>
              <a:gd name="connsiteX4" fmla="*/ 12721389 w 12721389"/>
              <a:gd name="connsiteY4" fmla="*/ 35060 h 1078137"/>
              <a:gd name="connsiteX0-1" fmla="*/ 0 w 12721389"/>
              <a:gd name="connsiteY0-2" fmla="*/ 532365 h 1078137"/>
              <a:gd name="connsiteX1-3" fmla="*/ 3593431 w 12721389"/>
              <a:gd name="connsiteY1-4" fmla="*/ 51102 h 1078137"/>
              <a:gd name="connsiteX2-5" fmla="*/ 7908758 w 12721389"/>
              <a:gd name="connsiteY2-6" fmla="*/ 1077797 h 1078137"/>
              <a:gd name="connsiteX3-7" fmla="*/ 11774905 w 12721389"/>
              <a:gd name="connsiteY3-8" fmla="*/ 163397 h 1078137"/>
              <a:gd name="connsiteX4-9" fmla="*/ 12721389 w 12721389"/>
              <a:gd name="connsiteY4-10" fmla="*/ 35060 h 1078137"/>
              <a:gd name="connsiteX0-11" fmla="*/ 0 w 12721389"/>
              <a:gd name="connsiteY0-12" fmla="*/ 503854 h 1049626"/>
              <a:gd name="connsiteX1-13" fmla="*/ 3593431 w 12721389"/>
              <a:gd name="connsiteY1-14" fmla="*/ 22591 h 1049626"/>
              <a:gd name="connsiteX2-15" fmla="*/ 7908758 w 12721389"/>
              <a:gd name="connsiteY2-16" fmla="*/ 1049286 h 1049626"/>
              <a:gd name="connsiteX3-17" fmla="*/ 11774905 w 12721389"/>
              <a:gd name="connsiteY3-18" fmla="*/ 134886 h 1049626"/>
              <a:gd name="connsiteX4-19" fmla="*/ 12721389 w 12721389"/>
              <a:gd name="connsiteY4-20" fmla="*/ 6549 h 1049626"/>
              <a:gd name="connsiteX0-21" fmla="*/ 0 w 12368463"/>
              <a:gd name="connsiteY0-22" fmla="*/ 498433 h 1044197"/>
              <a:gd name="connsiteX1-23" fmla="*/ 3593431 w 12368463"/>
              <a:gd name="connsiteY1-24" fmla="*/ 17170 h 1044197"/>
              <a:gd name="connsiteX2-25" fmla="*/ 7908758 w 12368463"/>
              <a:gd name="connsiteY2-26" fmla="*/ 1043865 h 1044197"/>
              <a:gd name="connsiteX3-27" fmla="*/ 11774905 w 12368463"/>
              <a:gd name="connsiteY3-28" fmla="*/ 129465 h 1044197"/>
              <a:gd name="connsiteX4-29" fmla="*/ 12368463 w 12368463"/>
              <a:gd name="connsiteY4-30" fmla="*/ 113423 h 1044197"/>
              <a:gd name="connsiteX0-31" fmla="*/ 0 w 12368463"/>
              <a:gd name="connsiteY0-32" fmla="*/ 498433 h 1044197"/>
              <a:gd name="connsiteX1-33" fmla="*/ 3593431 w 12368463"/>
              <a:gd name="connsiteY1-34" fmla="*/ 17170 h 1044197"/>
              <a:gd name="connsiteX2-35" fmla="*/ 7908758 w 12368463"/>
              <a:gd name="connsiteY2-36" fmla="*/ 1043865 h 1044197"/>
              <a:gd name="connsiteX3-37" fmla="*/ 11774905 w 12368463"/>
              <a:gd name="connsiteY3-38" fmla="*/ 129465 h 1044197"/>
              <a:gd name="connsiteX4-39" fmla="*/ 12368463 w 12368463"/>
              <a:gd name="connsiteY4-40" fmla="*/ 113423 h 1044197"/>
              <a:gd name="connsiteX0-41" fmla="*/ 0 w 12368463"/>
              <a:gd name="connsiteY0-42" fmla="*/ 498433 h 1045860"/>
              <a:gd name="connsiteX1-43" fmla="*/ 3593431 w 12368463"/>
              <a:gd name="connsiteY1-44" fmla="*/ 17170 h 1045860"/>
              <a:gd name="connsiteX2-45" fmla="*/ 7908758 w 12368463"/>
              <a:gd name="connsiteY2-46" fmla="*/ 1043865 h 1045860"/>
              <a:gd name="connsiteX3-47" fmla="*/ 11357810 w 12368463"/>
              <a:gd name="connsiteY3-48" fmla="*/ 273844 h 1045860"/>
              <a:gd name="connsiteX4-49" fmla="*/ 12368463 w 12368463"/>
              <a:gd name="connsiteY4-50" fmla="*/ 113423 h 1045860"/>
              <a:gd name="connsiteX0-51" fmla="*/ 0 w 12368463"/>
              <a:gd name="connsiteY0-52" fmla="*/ 503294 h 1146765"/>
              <a:gd name="connsiteX1-53" fmla="*/ 3593431 w 12368463"/>
              <a:gd name="connsiteY1-54" fmla="*/ 22031 h 1146765"/>
              <a:gd name="connsiteX2-55" fmla="*/ 8855242 w 12368463"/>
              <a:gd name="connsiteY2-56" fmla="*/ 1144979 h 1146765"/>
              <a:gd name="connsiteX3-57" fmla="*/ 11357810 w 12368463"/>
              <a:gd name="connsiteY3-58" fmla="*/ 278705 h 1146765"/>
              <a:gd name="connsiteX4-59" fmla="*/ 12368463 w 12368463"/>
              <a:gd name="connsiteY4-60" fmla="*/ 118284 h 1146765"/>
              <a:gd name="connsiteX0-61" fmla="*/ 0 w 12368463"/>
              <a:gd name="connsiteY0-62" fmla="*/ 503294 h 1157827"/>
              <a:gd name="connsiteX1-63" fmla="*/ 3593431 w 12368463"/>
              <a:gd name="connsiteY1-64" fmla="*/ 22031 h 1157827"/>
              <a:gd name="connsiteX2-65" fmla="*/ 8855242 w 12368463"/>
              <a:gd name="connsiteY2-66" fmla="*/ 1144979 h 1157827"/>
              <a:gd name="connsiteX3-67" fmla="*/ 11357810 w 12368463"/>
              <a:gd name="connsiteY3-68" fmla="*/ 599547 h 1157827"/>
              <a:gd name="connsiteX4-69" fmla="*/ 12368463 w 12368463"/>
              <a:gd name="connsiteY4-70" fmla="*/ 118284 h 1157827"/>
              <a:gd name="connsiteX0-71" fmla="*/ 0 w 12368463"/>
              <a:gd name="connsiteY0-72" fmla="*/ 503294 h 1161527"/>
              <a:gd name="connsiteX1-73" fmla="*/ 3593431 w 12368463"/>
              <a:gd name="connsiteY1-74" fmla="*/ 22031 h 1161527"/>
              <a:gd name="connsiteX2-75" fmla="*/ 8855242 w 12368463"/>
              <a:gd name="connsiteY2-76" fmla="*/ 1144979 h 1161527"/>
              <a:gd name="connsiteX3-77" fmla="*/ 11357810 w 12368463"/>
              <a:gd name="connsiteY3-78" fmla="*/ 599547 h 1161527"/>
              <a:gd name="connsiteX4-79" fmla="*/ 12368463 w 12368463"/>
              <a:gd name="connsiteY4-80" fmla="*/ 118284 h 1161527"/>
              <a:gd name="connsiteX0-81" fmla="*/ 0 w 12609094"/>
              <a:gd name="connsiteY0-82" fmla="*/ 503294 h 1157530"/>
              <a:gd name="connsiteX1-83" fmla="*/ 3593431 w 12609094"/>
              <a:gd name="connsiteY1-84" fmla="*/ 22031 h 1157530"/>
              <a:gd name="connsiteX2-85" fmla="*/ 8855242 w 12609094"/>
              <a:gd name="connsiteY2-86" fmla="*/ 1144979 h 1157530"/>
              <a:gd name="connsiteX3-87" fmla="*/ 11357810 w 12609094"/>
              <a:gd name="connsiteY3-88" fmla="*/ 599547 h 1157530"/>
              <a:gd name="connsiteX4-89" fmla="*/ 12609094 w 12609094"/>
              <a:gd name="connsiteY4-90" fmla="*/ 198494 h 1157530"/>
              <a:gd name="connsiteX0-91" fmla="*/ 0 w 12609094"/>
              <a:gd name="connsiteY0-92" fmla="*/ 503294 h 1157530"/>
              <a:gd name="connsiteX1-93" fmla="*/ 3593431 w 12609094"/>
              <a:gd name="connsiteY1-94" fmla="*/ 22031 h 1157530"/>
              <a:gd name="connsiteX2-95" fmla="*/ 8855242 w 12609094"/>
              <a:gd name="connsiteY2-96" fmla="*/ 1144979 h 1157530"/>
              <a:gd name="connsiteX3-97" fmla="*/ 11357810 w 12609094"/>
              <a:gd name="connsiteY3-98" fmla="*/ 599547 h 1157530"/>
              <a:gd name="connsiteX4-99" fmla="*/ 12609094 w 12609094"/>
              <a:gd name="connsiteY4-100" fmla="*/ 198494 h 1157530"/>
              <a:gd name="connsiteX0-101" fmla="*/ 0 w 12609094"/>
              <a:gd name="connsiteY0-102" fmla="*/ 503294 h 1157530"/>
              <a:gd name="connsiteX1-103" fmla="*/ 3593431 w 12609094"/>
              <a:gd name="connsiteY1-104" fmla="*/ 22031 h 1157530"/>
              <a:gd name="connsiteX2-105" fmla="*/ 8678779 w 12609094"/>
              <a:gd name="connsiteY2-106" fmla="*/ 1144979 h 1157530"/>
              <a:gd name="connsiteX3-107" fmla="*/ 11357810 w 12609094"/>
              <a:gd name="connsiteY3-108" fmla="*/ 599547 h 1157530"/>
              <a:gd name="connsiteX4-109" fmla="*/ 12609094 w 12609094"/>
              <a:gd name="connsiteY4-110" fmla="*/ 198494 h 1157530"/>
              <a:gd name="connsiteX0-111" fmla="*/ 0 w 12609094"/>
              <a:gd name="connsiteY0-112" fmla="*/ 503294 h 1145790"/>
              <a:gd name="connsiteX1-113" fmla="*/ 3593431 w 12609094"/>
              <a:gd name="connsiteY1-114" fmla="*/ 22031 h 1145790"/>
              <a:gd name="connsiteX2-115" fmla="*/ 8678779 w 12609094"/>
              <a:gd name="connsiteY2-116" fmla="*/ 1144979 h 1145790"/>
              <a:gd name="connsiteX3-117" fmla="*/ 12609094 w 12609094"/>
              <a:gd name="connsiteY3-118" fmla="*/ 198494 h 1145790"/>
              <a:gd name="connsiteX0-119" fmla="*/ 0 w 12609094"/>
              <a:gd name="connsiteY0-120" fmla="*/ 458098 h 1100219"/>
              <a:gd name="connsiteX1-121" fmla="*/ 4010526 w 12609094"/>
              <a:gd name="connsiteY1-122" fmla="*/ 24961 h 1100219"/>
              <a:gd name="connsiteX2-123" fmla="*/ 8678779 w 12609094"/>
              <a:gd name="connsiteY2-124" fmla="*/ 1099783 h 1100219"/>
              <a:gd name="connsiteX3-125" fmla="*/ 12609094 w 12609094"/>
              <a:gd name="connsiteY3-126" fmla="*/ 153298 h 1100219"/>
              <a:gd name="connsiteX0-127" fmla="*/ 0 w 12609094"/>
              <a:gd name="connsiteY0-128" fmla="*/ 459006 h 1117160"/>
              <a:gd name="connsiteX1-129" fmla="*/ 4010526 w 12609094"/>
              <a:gd name="connsiteY1-130" fmla="*/ 25869 h 1117160"/>
              <a:gd name="connsiteX2-131" fmla="*/ 8999621 w 12609094"/>
              <a:gd name="connsiteY2-132" fmla="*/ 1116733 h 1117160"/>
              <a:gd name="connsiteX3-133" fmla="*/ 12609094 w 12609094"/>
              <a:gd name="connsiteY3-134" fmla="*/ 154206 h 1117160"/>
              <a:gd name="connsiteX0-135" fmla="*/ 0 w 12288251"/>
              <a:gd name="connsiteY0-136" fmla="*/ 459006 h 1118949"/>
              <a:gd name="connsiteX1-137" fmla="*/ 4010526 w 12288251"/>
              <a:gd name="connsiteY1-138" fmla="*/ 25869 h 1118949"/>
              <a:gd name="connsiteX2-139" fmla="*/ 8999621 w 12288251"/>
              <a:gd name="connsiteY2-140" fmla="*/ 1116733 h 1118949"/>
              <a:gd name="connsiteX3-141" fmla="*/ 12288251 w 12288251"/>
              <a:gd name="connsiteY3-142" fmla="*/ 298585 h 1118949"/>
              <a:gd name="connsiteX0-143" fmla="*/ 0 w 12288251"/>
              <a:gd name="connsiteY0-144" fmla="*/ 459006 h 1119678"/>
              <a:gd name="connsiteX1-145" fmla="*/ 4010526 w 12288251"/>
              <a:gd name="connsiteY1-146" fmla="*/ 25869 h 1119678"/>
              <a:gd name="connsiteX2-147" fmla="*/ 8999621 w 12288251"/>
              <a:gd name="connsiteY2-148" fmla="*/ 1116733 h 1119678"/>
              <a:gd name="connsiteX3-149" fmla="*/ 12288251 w 12288251"/>
              <a:gd name="connsiteY3-150" fmla="*/ 298585 h 1119678"/>
              <a:gd name="connsiteX0-151" fmla="*/ 0 w 12336378"/>
              <a:gd name="connsiteY0-152" fmla="*/ 459006 h 1119678"/>
              <a:gd name="connsiteX1-153" fmla="*/ 4010526 w 12336378"/>
              <a:gd name="connsiteY1-154" fmla="*/ 25869 h 1119678"/>
              <a:gd name="connsiteX2-155" fmla="*/ 8999621 w 12336378"/>
              <a:gd name="connsiteY2-156" fmla="*/ 1116733 h 1119678"/>
              <a:gd name="connsiteX3-157" fmla="*/ 12336378 w 12336378"/>
              <a:gd name="connsiteY3-158" fmla="*/ 298585 h 1119678"/>
              <a:gd name="connsiteX0-159" fmla="*/ 0 w 12336378"/>
              <a:gd name="connsiteY0-160" fmla="*/ 459006 h 1119864"/>
              <a:gd name="connsiteX1-161" fmla="*/ 4010526 w 12336378"/>
              <a:gd name="connsiteY1-162" fmla="*/ 25869 h 1119864"/>
              <a:gd name="connsiteX2-163" fmla="*/ 8999621 w 12336378"/>
              <a:gd name="connsiteY2-164" fmla="*/ 1116733 h 1119864"/>
              <a:gd name="connsiteX3-165" fmla="*/ 12336378 w 12336378"/>
              <a:gd name="connsiteY3-166" fmla="*/ 298585 h 1119864"/>
              <a:gd name="connsiteX0-167" fmla="*/ 0 w 12336378"/>
              <a:gd name="connsiteY0-168" fmla="*/ 459920 h 1136723"/>
              <a:gd name="connsiteX1-169" fmla="*/ 4010526 w 12336378"/>
              <a:gd name="connsiteY1-170" fmla="*/ 26783 h 1136723"/>
              <a:gd name="connsiteX2-171" fmla="*/ 9160042 w 12336378"/>
              <a:gd name="connsiteY2-172" fmla="*/ 1133689 h 1136723"/>
              <a:gd name="connsiteX3-173" fmla="*/ 12336378 w 12336378"/>
              <a:gd name="connsiteY3-174" fmla="*/ 299499 h 1136723"/>
              <a:gd name="connsiteX0-175" fmla="*/ 0 w 12336378"/>
              <a:gd name="connsiteY0-176" fmla="*/ 489883 h 1167372"/>
              <a:gd name="connsiteX1-177" fmla="*/ 3930315 w 12336378"/>
              <a:gd name="connsiteY1-178" fmla="*/ 24662 h 1167372"/>
              <a:gd name="connsiteX2-179" fmla="*/ 9160042 w 12336378"/>
              <a:gd name="connsiteY2-180" fmla="*/ 1163652 h 1167372"/>
              <a:gd name="connsiteX3-181" fmla="*/ 12336378 w 12336378"/>
              <a:gd name="connsiteY3-182" fmla="*/ 329462 h 1167372"/>
              <a:gd name="connsiteX0-183" fmla="*/ 0 w 12336378"/>
              <a:gd name="connsiteY0-184" fmla="*/ 489883 h 1167372"/>
              <a:gd name="connsiteX1-185" fmla="*/ 3930315 w 12336378"/>
              <a:gd name="connsiteY1-186" fmla="*/ 24662 h 1167372"/>
              <a:gd name="connsiteX2-187" fmla="*/ 9160042 w 12336378"/>
              <a:gd name="connsiteY2-188" fmla="*/ 1163652 h 1167372"/>
              <a:gd name="connsiteX3-189" fmla="*/ 12336378 w 12336378"/>
              <a:gd name="connsiteY3-190" fmla="*/ 329462 h 1167372"/>
              <a:gd name="connsiteX0-191" fmla="*/ 0 w 12336378"/>
              <a:gd name="connsiteY0-192" fmla="*/ 489883 h 1166384"/>
              <a:gd name="connsiteX1-193" fmla="*/ 3930315 w 12336378"/>
              <a:gd name="connsiteY1-194" fmla="*/ 24662 h 1166384"/>
              <a:gd name="connsiteX2-195" fmla="*/ 9160042 w 12336378"/>
              <a:gd name="connsiteY2-196" fmla="*/ 1163652 h 1166384"/>
              <a:gd name="connsiteX3-197" fmla="*/ 12336378 w 12336378"/>
              <a:gd name="connsiteY3-198" fmla="*/ 329462 h 1166384"/>
              <a:gd name="connsiteX0-199" fmla="*/ 0 w 12256167"/>
              <a:gd name="connsiteY0-200" fmla="*/ 489883 h 1168885"/>
              <a:gd name="connsiteX1-201" fmla="*/ 3930315 w 12256167"/>
              <a:gd name="connsiteY1-202" fmla="*/ 24662 h 1168885"/>
              <a:gd name="connsiteX2-203" fmla="*/ 9160042 w 12256167"/>
              <a:gd name="connsiteY2-204" fmla="*/ 1163652 h 1168885"/>
              <a:gd name="connsiteX3-205" fmla="*/ 12256167 w 12256167"/>
              <a:gd name="connsiteY3-206" fmla="*/ 425715 h 1168885"/>
              <a:gd name="connsiteX0-207" fmla="*/ 0 w 12240125"/>
              <a:gd name="connsiteY0-208" fmla="*/ 238646 h 1254532"/>
              <a:gd name="connsiteX1-209" fmla="*/ 3914273 w 12240125"/>
              <a:gd name="connsiteY1-210" fmla="*/ 110309 h 1254532"/>
              <a:gd name="connsiteX2-211" fmla="*/ 9144000 w 12240125"/>
              <a:gd name="connsiteY2-212" fmla="*/ 1249299 h 1254532"/>
              <a:gd name="connsiteX3-213" fmla="*/ 12240125 w 12240125"/>
              <a:gd name="connsiteY3-214" fmla="*/ 511362 h 1254532"/>
              <a:gd name="connsiteX0-215" fmla="*/ 0 w 12240125"/>
              <a:gd name="connsiteY0-216" fmla="*/ 259219 h 1275890"/>
              <a:gd name="connsiteX1-217" fmla="*/ 3978441 w 12240125"/>
              <a:gd name="connsiteY1-218" fmla="*/ 98798 h 1275890"/>
              <a:gd name="connsiteX2-219" fmla="*/ 9144000 w 12240125"/>
              <a:gd name="connsiteY2-220" fmla="*/ 1269872 h 1275890"/>
              <a:gd name="connsiteX3-221" fmla="*/ 12240125 w 12240125"/>
              <a:gd name="connsiteY3-222" fmla="*/ 531935 h 1275890"/>
              <a:gd name="connsiteX0-223" fmla="*/ 0 w 12240125"/>
              <a:gd name="connsiteY0-224" fmla="*/ 259219 h 1271902"/>
              <a:gd name="connsiteX1-225" fmla="*/ 3978441 w 12240125"/>
              <a:gd name="connsiteY1-226" fmla="*/ 98798 h 1271902"/>
              <a:gd name="connsiteX2-227" fmla="*/ 9144000 w 12240125"/>
              <a:gd name="connsiteY2-228" fmla="*/ 1269872 h 1271902"/>
              <a:gd name="connsiteX3-229" fmla="*/ 12240125 w 12240125"/>
              <a:gd name="connsiteY3-230" fmla="*/ 531935 h 1271902"/>
              <a:gd name="connsiteX0-231" fmla="*/ 0 w 12240125"/>
              <a:gd name="connsiteY0-232" fmla="*/ 259219 h 1271902"/>
              <a:gd name="connsiteX1-233" fmla="*/ 3978441 w 12240125"/>
              <a:gd name="connsiteY1-234" fmla="*/ 98798 h 1271902"/>
              <a:gd name="connsiteX2-235" fmla="*/ 8999621 w 12240125"/>
              <a:gd name="connsiteY2-236" fmla="*/ 1269872 h 1271902"/>
              <a:gd name="connsiteX3-237" fmla="*/ 12240125 w 12240125"/>
              <a:gd name="connsiteY3-238" fmla="*/ 531935 h 1271902"/>
            </a:gdLst>
            <a:ahLst/>
            <a:cxnLst>
              <a:cxn ang="0">
                <a:pos x="connsiteX0-1" y="connsiteY0-2"/>
              </a:cxn>
              <a:cxn ang="0">
                <a:pos x="connsiteX1-3" y="connsiteY1-4"/>
              </a:cxn>
              <a:cxn ang="0">
                <a:pos x="connsiteX2-5" y="connsiteY2-6"/>
              </a:cxn>
              <a:cxn ang="0">
                <a:pos x="connsiteX3-7" y="connsiteY3-8"/>
              </a:cxn>
            </a:cxnLst>
            <a:rect l="l" t="t" r="r" b="b"/>
            <a:pathLst>
              <a:path w="12240125" h="1271902">
                <a:moveTo>
                  <a:pt x="0" y="259219"/>
                </a:moveTo>
                <a:cubicBezTo>
                  <a:pt x="1137652" y="-26865"/>
                  <a:pt x="2478504" y="-69644"/>
                  <a:pt x="3978441" y="98798"/>
                </a:cubicBezTo>
                <a:cubicBezTo>
                  <a:pt x="5478378" y="267240"/>
                  <a:pt x="7606632" y="1229768"/>
                  <a:pt x="8999621" y="1269872"/>
                </a:cubicBezTo>
                <a:cubicBezTo>
                  <a:pt x="10392610" y="1309976"/>
                  <a:pt x="11902573" y="745162"/>
                  <a:pt x="12240125" y="531935"/>
                </a:cubicBezTo>
              </a:path>
            </a:pathLst>
          </a:custGeom>
          <a:noFill/>
          <a:ln w="9525">
            <a:solidFill>
              <a:srgbClr val="3F404B"/>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563745" y="3335348"/>
            <a:ext cx="2158723" cy="1343445"/>
          </a:xfrm>
          <a:prstGeom prst="rect">
            <a:avLst/>
          </a:prstGeom>
        </p:spPr>
        <p:txBody>
          <a:bodyPr wrap="none">
            <a:spAutoFit/>
          </a:bodyPr>
          <a:lstStyle/>
          <a:p>
            <a:pPr algn="ctr">
              <a:lnSpc>
                <a:spcPct val="130000"/>
              </a:lnSpc>
              <a:spcAft>
                <a:spcPts val="0"/>
              </a:spcAft>
              <a:defRPr/>
            </a:pPr>
            <a:r>
              <a:rPr lang="en-US" altLang="zh-CN" sz="1600" kern="100" dirty="0">
                <a:solidFill>
                  <a:schemeClr val="tx1">
                    <a:lumMod val="65000"/>
                    <a:lumOff val="35000"/>
                  </a:schemeClr>
                </a:solidFill>
                <a:latin typeface="Impact MT Std" pitchFamily="34" charset="0"/>
                <a:ea typeface="微软雅黑" panose="020B0503020204020204" pitchFamily="34" charset="-122"/>
                <a:cs typeface="Times New Roman" panose="02020603050405020304" pitchFamily="18" charset="0"/>
              </a:rPr>
              <a:t>2016</a:t>
            </a:r>
          </a:p>
          <a:p>
            <a:pPr algn="ctr">
              <a:spcBef>
                <a:spcPts val="500"/>
              </a:spcBef>
              <a:spcAft>
                <a:spcPts val="0"/>
              </a:spcAft>
              <a:defRPr/>
            </a:pPr>
            <a:r>
              <a:rPr lang="zh-CN" altLang="en-US" b="1" kern="100" dirty="0">
                <a:solidFill>
                  <a:schemeClr val="tx1">
                    <a:lumMod val="65000"/>
                    <a:lumOff val="35000"/>
                  </a:schemeClr>
                </a:solidFill>
                <a:latin typeface="Impact MT Std" pitchFamily="34" charset="0"/>
                <a:ea typeface="微软雅黑" panose="020B0503020204020204" pitchFamily="34" charset="-122"/>
                <a:cs typeface="Times New Roman" panose="02020603050405020304" pitchFamily="18" charset="0"/>
              </a:rPr>
              <a:t>输入名称</a:t>
            </a:r>
            <a:endParaRPr lang="en-US" altLang="zh-CN" b="1" kern="100" dirty="0">
              <a:solidFill>
                <a:schemeClr val="tx1">
                  <a:lumMod val="65000"/>
                  <a:lumOff val="35000"/>
                </a:schemeClr>
              </a:solidFill>
              <a:latin typeface="Impact MT Std" pitchFamily="34" charset="0"/>
              <a:ea typeface="微软雅黑" panose="020B0503020204020204" pitchFamily="34" charset="-122"/>
              <a:cs typeface="Times New Roman" panose="02020603050405020304" pitchFamily="18" charset="0"/>
            </a:endParaRPr>
          </a:p>
          <a:p>
            <a:pPr>
              <a:spcBef>
                <a:spcPts val="500"/>
              </a:spcBef>
              <a:spcAft>
                <a:spcPts val="0"/>
              </a:spcAft>
              <a:defRPr/>
            </a:pPr>
            <a:r>
              <a:rPr lang="zh-CN" altLang="en-US" sz="1400" kern="100" dirty="0">
                <a:solidFill>
                  <a:schemeClr val="tx1">
                    <a:lumMod val="65000"/>
                    <a:lumOff val="35000"/>
                  </a:schemeClr>
                </a:solidFill>
                <a:latin typeface="Impact MT Std" pitchFamily="34" charset="0"/>
                <a:ea typeface="微软雅黑" panose="020B0503020204020204" pitchFamily="34" charset="-122"/>
                <a:cs typeface="Times New Roman" panose="02020603050405020304" pitchFamily="18" charset="0"/>
              </a:rPr>
              <a:t>在此输入详细文字介绍，</a:t>
            </a:r>
            <a:endParaRPr lang="en-US" altLang="zh-CN" sz="1400" kern="100" dirty="0">
              <a:solidFill>
                <a:schemeClr val="tx1">
                  <a:lumMod val="65000"/>
                  <a:lumOff val="35000"/>
                </a:schemeClr>
              </a:solidFill>
              <a:latin typeface="Impact MT Std" pitchFamily="34" charset="0"/>
              <a:ea typeface="微软雅黑" panose="020B0503020204020204" pitchFamily="34" charset="-122"/>
              <a:cs typeface="Times New Roman" panose="02020603050405020304" pitchFamily="18" charset="0"/>
            </a:endParaRPr>
          </a:p>
          <a:p>
            <a:pPr>
              <a:spcBef>
                <a:spcPts val="500"/>
              </a:spcBef>
              <a:spcAft>
                <a:spcPts val="0"/>
              </a:spcAft>
              <a:defRPr/>
            </a:pPr>
            <a:r>
              <a:rPr lang="zh-CN" altLang="en-US" sz="1400" kern="100" dirty="0">
                <a:solidFill>
                  <a:schemeClr val="tx1">
                    <a:lumMod val="65000"/>
                    <a:lumOff val="35000"/>
                  </a:schemeClr>
                </a:solidFill>
                <a:latin typeface="Impact MT Std" pitchFamily="34" charset="0"/>
                <a:ea typeface="微软雅黑" panose="020B0503020204020204" pitchFamily="34" charset="-122"/>
                <a:cs typeface="Times New Roman" panose="02020603050405020304" pitchFamily="18" charset="0"/>
              </a:rPr>
              <a:t>和详细信息。</a:t>
            </a:r>
          </a:p>
        </p:txBody>
      </p:sp>
      <p:sp>
        <p:nvSpPr>
          <p:cNvPr id="15" name="矩形 14"/>
          <p:cNvSpPr/>
          <p:nvPr/>
        </p:nvSpPr>
        <p:spPr>
          <a:xfrm>
            <a:off x="2829852" y="3431326"/>
            <a:ext cx="2158723" cy="1343445"/>
          </a:xfrm>
          <a:prstGeom prst="rect">
            <a:avLst/>
          </a:prstGeom>
        </p:spPr>
        <p:txBody>
          <a:bodyPr wrap="none">
            <a:spAutoFit/>
          </a:bodyPr>
          <a:lstStyle/>
          <a:p>
            <a:pPr algn="ctr">
              <a:lnSpc>
                <a:spcPct val="130000"/>
              </a:lnSpc>
              <a:spcAft>
                <a:spcPts val="0"/>
              </a:spcAft>
              <a:defRPr/>
            </a:pPr>
            <a:r>
              <a:rPr lang="en-US" altLang="zh-CN" sz="1600" kern="100" dirty="0">
                <a:solidFill>
                  <a:schemeClr val="tx1">
                    <a:lumMod val="65000"/>
                    <a:lumOff val="35000"/>
                  </a:schemeClr>
                </a:solidFill>
                <a:latin typeface="Impact MT Std" pitchFamily="34" charset="0"/>
                <a:ea typeface="微软雅黑" panose="020B0503020204020204" pitchFamily="34" charset="-122"/>
                <a:cs typeface="Times New Roman" panose="02020603050405020304" pitchFamily="18" charset="0"/>
              </a:rPr>
              <a:t>2017</a:t>
            </a:r>
          </a:p>
          <a:p>
            <a:pPr algn="ctr">
              <a:spcBef>
                <a:spcPts val="500"/>
              </a:spcBef>
              <a:spcAft>
                <a:spcPts val="0"/>
              </a:spcAft>
              <a:defRPr/>
            </a:pPr>
            <a:r>
              <a:rPr lang="zh-CN" altLang="en-US" b="1" kern="100" dirty="0">
                <a:solidFill>
                  <a:schemeClr val="tx1">
                    <a:lumMod val="65000"/>
                    <a:lumOff val="35000"/>
                  </a:schemeClr>
                </a:solidFill>
                <a:latin typeface="Impact MT Std" pitchFamily="34" charset="0"/>
                <a:ea typeface="微软雅黑" panose="020B0503020204020204" pitchFamily="34" charset="-122"/>
                <a:cs typeface="Times New Roman" panose="02020603050405020304" pitchFamily="18" charset="0"/>
              </a:rPr>
              <a:t>输入名称</a:t>
            </a:r>
          </a:p>
          <a:p>
            <a:pPr>
              <a:spcBef>
                <a:spcPts val="500"/>
              </a:spcBef>
              <a:spcAft>
                <a:spcPts val="0"/>
              </a:spcAft>
              <a:defRPr/>
            </a:pPr>
            <a:r>
              <a:rPr lang="zh-CN" altLang="en-US" sz="1400" kern="100" dirty="0">
                <a:solidFill>
                  <a:schemeClr val="tx1">
                    <a:lumMod val="65000"/>
                    <a:lumOff val="35000"/>
                  </a:schemeClr>
                </a:solidFill>
                <a:latin typeface="Impact MT Std" pitchFamily="34" charset="0"/>
                <a:ea typeface="微软雅黑" panose="020B0503020204020204" pitchFamily="34" charset="-122"/>
                <a:cs typeface="Times New Roman" panose="02020603050405020304" pitchFamily="18" charset="0"/>
              </a:rPr>
              <a:t>在此输入详细文字介绍，</a:t>
            </a:r>
            <a:endParaRPr lang="en-US" altLang="zh-CN" sz="1400" kern="100" dirty="0">
              <a:solidFill>
                <a:schemeClr val="tx1">
                  <a:lumMod val="65000"/>
                  <a:lumOff val="35000"/>
                </a:schemeClr>
              </a:solidFill>
              <a:latin typeface="Impact MT Std" pitchFamily="34" charset="0"/>
              <a:ea typeface="微软雅黑" panose="020B0503020204020204" pitchFamily="34" charset="-122"/>
              <a:cs typeface="Times New Roman" panose="02020603050405020304" pitchFamily="18" charset="0"/>
            </a:endParaRPr>
          </a:p>
          <a:p>
            <a:pPr>
              <a:spcBef>
                <a:spcPts val="500"/>
              </a:spcBef>
              <a:spcAft>
                <a:spcPts val="0"/>
              </a:spcAft>
              <a:defRPr/>
            </a:pPr>
            <a:r>
              <a:rPr lang="zh-CN" altLang="en-US" sz="1400" kern="100" dirty="0">
                <a:solidFill>
                  <a:schemeClr val="tx1">
                    <a:lumMod val="65000"/>
                    <a:lumOff val="35000"/>
                  </a:schemeClr>
                </a:solidFill>
                <a:latin typeface="Impact MT Std" pitchFamily="34" charset="0"/>
                <a:ea typeface="微软雅黑" panose="020B0503020204020204" pitchFamily="34" charset="-122"/>
                <a:cs typeface="Times New Roman" panose="02020603050405020304" pitchFamily="18" charset="0"/>
              </a:rPr>
              <a:t>和详细信息。</a:t>
            </a:r>
          </a:p>
        </p:txBody>
      </p:sp>
      <p:sp>
        <p:nvSpPr>
          <p:cNvPr id="16" name="矩形 15"/>
          <p:cNvSpPr/>
          <p:nvPr/>
        </p:nvSpPr>
        <p:spPr>
          <a:xfrm>
            <a:off x="5105128" y="3941408"/>
            <a:ext cx="2158723" cy="1343445"/>
          </a:xfrm>
          <a:prstGeom prst="rect">
            <a:avLst/>
          </a:prstGeom>
        </p:spPr>
        <p:txBody>
          <a:bodyPr wrap="none">
            <a:spAutoFit/>
          </a:bodyPr>
          <a:lstStyle/>
          <a:p>
            <a:pPr algn="ctr">
              <a:lnSpc>
                <a:spcPct val="130000"/>
              </a:lnSpc>
              <a:spcAft>
                <a:spcPts val="0"/>
              </a:spcAft>
              <a:defRPr/>
            </a:pPr>
            <a:r>
              <a:rPr lang="en-US" altLang="zh-CN" sz="1600" kern="100" dirty="0">
                <a:solidFill>
                  <a:schemeClr val="tx1">
                    <a:lumMod val="65000"/>
                    <a:lumOff val="35000"/>
                  </a:schemeClr>
                </a:solidFill>
                <a:latin typeface="Impact MT Std" pitchFamily="34" charset="0"/>
                <a:ea typeface="微软雅黑" panose="020B0503020204020204" pitchFamily="34" charset="-122"/>
                <a:cs typeface="Times New Roman" panose="02020603050405020304" pitchFamily="18" charset="0"/>
              </a:rPr>
              <a:t>2018</a:t>
            </a:r>
          </a:p>
          <a:p>
            <a:pPr algn="ctr">
              <a:spcBef>
                <a:spcPts val="500"/>
              </a:spcBef>
              <a:spcAft>
                <a:spcPts val="0"/>
              </a:spcAft>
              <a:defRPr/>
            </a:pPr>
            <a:r>
              <a:rPr lang="zh-CN" altLang="en-US" b="1" kern="100" dirty="0">
                <a:solidFill>
                  <a:schemeClr val="tx1">
                    <a:lumMod val="65000"/>
                    <a:lumOff val="35000"/>
                  </a:schemeClr>
                </a:solidFill>
                <a:latin typeface="Impact MT Std" pitchFamily="34" charset="0"/>
                <a:ea typeface="微软雅黑" panose="020B0503020204020204" pitchFamily="34" charset="-122"/>
                <a:cs typeface="Times New Roman" panose="02020603050405020304" pitchFamily="18" charset="0"/>
              </a:rPr>
              <a:t>输入名称</a:t>
            </a:r>
          </a:p>
          <a:p>
            <a:pPr>
              <a:spcBef>
                <a:spcPts val="500"/>
              </a:spcBef>
              <a:spcAft>
                <a:spcPts val="0"/>
              </a:spcAft>
              <a:defRPr/>
            </a:pPr>
            <a:r>
              <a:rPr lang="zh-CN" altLang="en-US" sz="1400" kern="100" dirty="0">
                <a:solidFill>
                  <a:schemeClr val="tx1">
                    <a:lumMod val="65000"/>
                    <a:lumOff val="35000"/>
                  </a:schemeClr>
                </a:solidFill>
                <a:latin typeface="Impact MT Std" pitchFamily="34" charset="0"/>
                <a:ea typeface="微软雅黑" panose="020B0503020204020204" pitchFamily="34" charset="-122"/>
                <a:cs typeface="Times New Roman" panose="02020603050405020304" pitchFamily="18" charset="0"/>
              </a:rPr>
              <a:t>在此输入详细文字介绍，</a:t>
            </a:r>
            <a:endParaRPr lang="en-US" altLang="zh-CN" sz="1400" kern="100" dirty="0">
              <a:solidFill>
                <a:schemeClr val="tx1">
                  <a:lumMod val="65000"/>
                  <a:lumOff val="35000"/>
                </a:schemeClr>
              </a:solidFill>
              <a:latin typeface="Impact MT Std" pitchFamily="34" charset="0"/>
              <a:ea typeface="微软雅黑" panose="020B0503020204020204" pitchFamily="34" charset="-122"/>
              <a:cs typeface="Times New Roman" panose="02020603050405020304" pitchFamily="18" charset="0"/>
            </a:endParaRPr>
          </a:p>
          <a:p>
            <a:pPr>
              <a:spcBef>
                <a:spcPts val="500"/>
              </a:spcBef>
              <a:spcAft>
                <a:spcPts val="0"/>
              </a:spcAft>
              <a:defRPr/>
            </a:pPr>
            <a:r>
              <a:rPr lang="zh-CN" altLang="en-US" sz="1400" kern="100" dirty="0">
                <a:solidFill>
                  <a:schemeClr val="tx1">
                    <a:lumMod val="65000"/>
                    <a:lumOff val="35000"/>
                  </a:schemeClr>
                </a:solidFill>
                <a:latin typeface="Impact MT Std" pitchFamily="34" charset="0"/>
                <a:ea typeface="微软雅黑" panose="020B0503020204020204" pitchFamily="34" charset="-122"/>
                <a:cs typeface="Times New Roman" panose="02020603050405020304" pitchFamily="18" charset="0"/>
              </a:rPr>
              <a:t>和详细信息。</a:t>
            </a:r>
          </a:p>
        </p:txBody>
      </p:sp>
      <p:sp>
        <p:nvSpPr>
          <p:cNvPr id="17" name="矩形 16"/>
          <p:cNvSpPr/>
          <p:nvPr/>
        </p:nvSpPr>
        <p:spPr>
          <a:xfrm>
            <a:off x="7234418" y="2492897"/>
            <a:ext cx="2158723" cy="1343445"/>
          </a:xfrm>
          <a:prstGeom prst="rect">
            <a:avLst/>
          </a:prstGeom>
        </p:spPr>
        <p:txBody>
          <a:bodyPr wrap="none">
            <a:spAutoFit/>
          </a:bodyPr>
          <a:lstStyle/>
          <a:p>
            <a:pPr algn="ctr">
              <a:lnSpc>
                <a:spcPct val="130000"/>
              </a:lnSpc>
              <a:spcAft>
                <a:spcPts val="0"/>
              </a:spcAft>
              <a:defRPr/>
            </a:pPr>
            <a:r>
              <a:rPr lang="en-US" altLang="zh-CN" sz="1600" kern="100" dirty="0">
                <a:solidFill>
                  <a:schemeClr val="tx1">
                    <a:lumMod val="65000"/>
                    <a:lumOff val="35000"/>
                  </a:schemeClr>
                </a:solidFill>
                <a:latin typeface="Impact MT Std" pitchFamily="34" charset="0"/>
                <a:ea typeface="微软雅黑" panose="020B0503020204020204" pitchFamily="34" charset="-122"/>
                <a:cs typeface="Times New Roman" panose="02020603050405020304" pitchFamily="18" charset="0"/>
              </a:rPr>
              <a:t>2019</a:t>
            </a:r>
          </a:p>
          <a:p>
            <a:pPr algn="ctr">
              <a:spcBef>
                <a:spcPts val="500"/>
              </a:spcBef>
              <a:spcAft>
                <a:spcPts val="0"/>
              </a:spcAft>
              <a:defRPr/>
            </a:pPr>
            <a:r>
              <a:rPr lang="zh-CN" altLang="en-US" b="1" kern="100" dirty="0">
                <a:solidFill>
                  <a:schemeClr val="tx1">
                    <a:lumMod val="65000"/>
                    <a:lumOff val="35000"/>
                  </a:schemeClr>
                </a:solidFill>
                <a:latin typeface="Impact MT Std" pitchFamily="34" charset="0"/>
                <a:ea typeface="微软雅黑" panose="020B0503020204020204" pitchFamily="34" charset="-122"/>
                <a:cs typeface="Times New Roman" panose="02020603050405020304" pitchFamily="18" charset="0"/>
              </a:rPr>
              <a:t>输入名称</a:t>
            </a:r>
          </a:p>
          <a:p>
            <a:pPr>
              <a:spcBef>
                <a:spcPts val="500"/>
              </a:spcBef>
              <a:spcAft>
                <a:spcPts val="0"/>
              </a:spcAft>
              <a:defRPr/>
            </a:pPr>
            <a:r>
              <a:rPr lang="zh-CN" altLang="en-US" sz="1400" kern="100" dirty="0">
                <a:solidFill>
                  <a:schemeClr val="tx1">
                    <a:lumMod val="65000"/>
                    <a:lumOff val="35000"/>
                  </a:schemeClr>
                </a:solidFill>
                <a:latin typeface="Impact MT Std" pitchFamily="34" charset="0"/>
                <a:ea typeface="微软雅黑" panose="020B0503020204020204" pitchFamily="34" charset="-122"/>
                <a:cs typeface="Times New Roman" panose="02020603050405020304" pitchFamily="18" charset="0"/>
              </a:rPr>
              <a:t>在此输入详细文字介绍，</a:t>
            </a:r>
            <a:endParaRPr lang="en-US" altLang="zh-CN" sz="1400" kern="100" dirty="0">
              <a:solidFill>
                <a:schemeClr val="tx1">
                  <a:lumMod val="65000"/>
                  <a:lumOff val="35000"/>
                </a:schemeClr>
              </a:solidFill>
              <a:latin typeface="Impact MT Std" pitchFamily="34" charset="0"/>
              <a:ea typeface="微软雅黑" panose="020B0503020204020204" pitchFamily="34" charset="-122"/>
              <a:cs typeface="Times New Roman" panose="02020603050405020304" pitchFamily="18" charset="0"/>
            </a:endParaRPr>
          </a:p>
          <a:p>
            <a:pPr>
              <a:spcBef>
                <a:spcPts val="500"/>
              </a:spcBef>
              <a:spcAft>
                <a:spcPts val="0"/>
              </a:spcAft>
              <a:defRPr/>
            </a:pPr>
            <a:r>
              <a:rPr lang="zh-CN" altLang="en-US" sz="1400" kern="100" dirty="0">
                <a:solidFill>
                  <a:schemeClr val="tx1">
                    <a:lumMod val="65000"/>
                    <a:lumOff val="35000"/>
                  </a:schemeClr>
                </a:solidFill>
                <a:latin typeface="Impact MT Std" pitchFamily="34" charset="0"/>
                <a:ea typeface="微软雅黑" panose="020B0503020204020204" pitchFamily="34" charset="-122"/>
                <a:cs typeface="Times New Roman" panose="02020603050405020304" pitchFamily="18" charset="0"/>
              </a:rPr>
              <a:t>和详细信息。</a:t>
            </a:r>
          </a:p>
        </p:txBody>
      </p:sp>
      <p:sp>
        <p:nvSpPr>
          <p:cNvPr id="18" name="矩形 17"/>
          <p:cNvSpPr/>
          <p:nvPr/>
        </p:nvSpPr>
        <p:spPr>
          <a:xfrm>
            <a:off x="9464074" y="2348881"/>
            <a:ext cx="2158723" cy="1343445"/>
          </a:xfrm>
          <a:prstGeom prst="rect">
            <a:avLst/>
          </a:prstGeom>
        </p:spPr>
        <p:txBody>
          <a:bodyPr wrap="none">
            <a:spAutoFit/>
          </a:bodyPr>
          <a:lstStyle/>
          <a:p>
            <a:pPr algn="ctr">
              <a:lnSpc>
                <a:spcPct val="130000"/>
              </a:lnSpc>
              <a:spcAft>
                <a:spcPts val="0"/>
              </a:spcAft>
              <a:defRPr/>
            </a:pPr>
            <a:r>
              <a:rPr lang="en-US" altLang="zh-CN" sz="1600" kern="100" dirty="0">
                <a:solidFill>
                  <a:schemeClr val="tx1">
                    <a:lumMod val="65000"/>
                    <a:lumOff val="35000"/>
                  </a:schemeClr>
                </a:solidFill>
                <a:latin typeface="Impact MT Std" pitchFamily="34" charset="0"/>
                <a:ea typeface="微软雅黑" panose="020B0503020204020204" pitchFamily="34" charset="-122"/>
                <a:cs typeface="Times New Roman" panose="02020603050405020304" pitchFamily="18" charset="0"/>
              </a:rPr>
              <a:t>2020</a:t>
            </a:r>
          </a:p>
          <a:p>
            <a:pPr algn="ctr">
              <a:spcBef>
                <a:spcPts val="500"/>
              </a:spcBef>
              <a:spcAft>
                <a:spcPts val="0"/>
              </a:spcAft>
              <a:defRPr/>
            </a:pPr>
            <a:r>
              <a:rPr lang="zh-CN" altLang="en-US" b="1" kern="100" dirty="0">
                <a:solidFill>
                  <a:schemeClr val="tx1">
                    <a:lumMod val="65000"/>
                    <a:lumOff val="35000"/>
                  </a:schemeClr>
                </a:solidFill>
                <a:latin typeface="Impact MT Std" pitchFamily="34" charset="0"/>
                <a:ea typeface="微软雅黑" panose="020B0503020204020204" pitchFamily="34" charset="-122"/>
                <a:cs typeface="Times New Roman" panose="02020603050405020304" pitchFamily="18" charset="0"/>
              </a:rPr>
              <a:t>输入名称</a:t>
            </a:r>
          </a:p>
          <a:p>
            <a:pPr>
              <a:spcBef>
                <a:spcPts val="500"/>
              </a:spcBef>
              <a:spcAft>
                <a:spcPts val="0"/>
              </a:spcAft>
              <a:defRPr/>
            </a:pPr>
            <a:r>
              <a:rPr lang="zh-CN" altLang="en-US" sz="1400" kern="100" dirty="0">
                <a:solidFill>
                  <a:schemeClr val="tx1">
                    <a:lumMod val="65000"/>
                    <a:lumOff val="35000"/>
                  </a:schemeClr>
                </a:solidFill>
                <a:latin typeface="Impact MT Std" pitchFamily="34" charset="0"/>
                <a:ea typeface="微软雅黑" panose="020B0503020204020204" pitchFamily="34" charset="-122"/>
                <a:cs typeface="Times New Roman" panose="02020603050405020304" pitchFamily="18" charset="0"/>
              </a:rPr>
              <a:t>在此输入详细文字介绍，</a:t>
            </a:r>
            <a:endParaRPr lang="en-US" altLang="zh-CN" sz="1400" kern="100" dirty="0">
              <a:solidFill>
                <a:schemeClr val="tx1">
                  <a:lumMod val="65000"/>
                  <a:lumOff val="35000"/>
                </a:schemeClr>
              </a:solidFill>
              <a:latin typeface="Impact MT Std" pitchFamily="34" charset="0"/>
              <a:ea typeface="微软雅黑" panose="020B0503020204020204" pitchFamily="34" charset="-122"/>
              <a:cs typeface="Times New Roman" panose="02020603050405020304" pitchFamily="18" charset="0"/>
            </a:endParaRPr>
          </a:p>
          <a:p>
            <a:pPr>
              <a:spcBef>
                <a:spcPts val="500"/>
              </a:spcBef>
              <a:spcAft>
                <a:spcPts val="0"/>
              </a:spcAft>
              <a:defRPr/>
            </a:pPr>
            <a:r>
              <a:rPr lang="zh-CN" altLang="en-US" sz="1400" kern="100" dirty="0">
                <a:solidFill>
                  <a:schemeClr val="tx1">
                    <a:lumMod val="65000"/>
                    <a:lumOff val="35000"/>
                  </a:schemeClr>
                </a:solidFill>
                <a:latin typeface="Impact MT Std" pitchFamily="34" charset="0"/>
                <a:ea typeface="微软雅黑" panose="020B0503020204020204" pitchFamily="34" charset="-122"/>
                <a:cs typeface="Times New Roman" panose="02020603050405020304" pitchFamily="18" charset="0"/>
              </a:rPr>
              <a:t>和详细信息。</a:t>
            </a:r>
          </a:p>
        </p:txBody>
      </p:sp>
      <p:grpSp>
        <p:nvGrpSpPr>
          <p:cNvPr id="19" name="组合 18"/>
          <p:cNvGrpSpPr/>
          <p:nvPr/>
        </p:nvGrpSpPr>
        <p:grpSpPr>
          <a:xfrm>
            <a:off x="1311673" y="2647568"/>
            <a:ext cx="662866" cy="663125"/>
            <a:chOff x="8077071" y="845254"/>
            <a:chExt cx="2036801" cy="2036802"/>
          </a:xfrm>
        </p:grpSpPr>
        <p:sp>
          <p:nvSpPr>
            <p:cNvPr id="20" name="椭圆 19"/>
            <p:cNvSpPr/>
            <p:nvPr/>
          </p:nvSpPr>
          <p:spPr>
            <a:xfrm>
              <a:off x="8077071" y="845254"/>
              <a:ext cx="2036801" cy="203680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9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1" name="Freeform 126"/>
            <p:cNvSpPr>
              <a:spLocks noChangeAspect="1" noEditPoints="1"/>
            </p:cNvSpPr>
            <p:nvPr/>
          </p:nvSpPr>
          <p:spPr bwMode="auto">
            <a:xfrm>
              <a:off x="8639337" y="1292885"/>
              <a:ext cx="912278" cy="1141540"/>
            </a:xfrm>
            <a:custGeom>
              <a:avLst/>
              <a:gdLst>
                <a:gd name="T0" fmla="*/ 48 w 81"/>
                <a:gd name="T1" fmla="*/ 27 h 101"/>
                <a:gd name="T2" fmla="*/ 4 w 81"/>
                <a:gd name="T3" fmla="*/ 48 h 101"/>
                <a:gd name="T4" fmla="*/ 0 w 81"/>
                <a:gd name="T5" fmla="*/ 31 h 101"/>
                <a:gd name="T6" fmla="*/ 58 w 81"/>
                <a:gd name="T7" fmla="*/ 90 h 101"/>
                <a:gd name="T8" fmla="*/ 81 w 81"/>
                <a:gd name="T9" fmla="*/ 98 h 101"/>
                <a:gd name="T10" fmla="*/ 58 w 81"/>
                <a:gd name="T11" fmla="*/ 90 h 101"/>
                <a:gd name="T12" fmla="*/ 53 w 81"/>
                <a:gd name="T13" fmla="*/ 101 h 101"/>
                <a:gd name="T14" fmla="*/ 29 w 81"/>
                <a:gd name="T15" fmla="*/ 98 h 101"/>
                <a:gd name="T16" fmla="*/ 0 w 81"/>
                <a:gd name="T17" fmla="*/ 90 h 101"/>
                <a:gd name="T18" fmla="*/ 29 w 81"/>
                <a:gd name="T19" fmla="*/ 87 h 101"/>
                <a:gd name="T20" fmla="*/ 38 w 81"/>
                <a:gd name="T21" fmla="*/ 76 h 101"/>
                <a:gd name="T22" fmla="*/ 0 w 81"/>
                <a:gd name="T23" fmla="*/ 72 h 101"/>
                <a:gd name="T24" fmla="*/ 4 w 81"/>
                <a:gd name="T25" fmla="*/ 54 h 101"/>
                <a:gd name="T26" fmla="*/ 48 w 81"/>
                <a:gd name="T27" fmla="*/ 76 h 101"/>
                <a:gd name="T28" fmla="*/ 44 w 81"/>
                <a:gd name="T29" fmla="*/ 87 h 101"/>
                <a:gd name="T30" fmla="*/ 53 w 81"/>
                <a:gd name="T31" fmla="*/ 90 h 101"/>
                <a:gd name="T32" fmla="*/ 4 w 81"/>
                <a:gd name="T33" fmla="*/ 0 h 101"/>
                <a:gd name="T34" fmla="*/ 48 w 81"/>
                <a:gd name="T35" fmla="*/ 21 h 101"/>
                <a:gd name="T36" fmla="*/ 0 w 81"/>
                <a:gd name="T37" fmla="*/ 17 h 101"/>
                <a:gd name="T38" fmla="*/ 4 w 81"/>
                <a:gd name="T39" fmla="*/ 0 h 101"/>
                <a:gd name="T40" fmla="*/ 53 w 81"/>
                <a:gd name="T41" fmla="*/ 76 h 101"/>
                <a:gd name="T42" fmla="*/ 81 w 81"/>
                <a:gd name="T43" fmla="*/ 72 h 101"/>
                <a:gd name="T44" fmla="*/ 77 w 81"/>
                <a:gd name="T45" fmla="*/ 54 h 101"/>
                <a:gd name="T46" fmla="*/ 59 w 81"/>
                <a:gd name="T47" fmla="*/ 8 h 101"/>
                <a:gd name="T48" fmla="*/ 69 w 81"/>
                <a:gd name="T49" fmla="*/ 13 h 101"/>
                <a:gd name="T50" fmla="*/ 59 w 81"/>
                <a:gd name="T51" fmla="*/ 8 h 101"/>
                <a:gd name="T52" fmla="*/ 69 w 81"/>
                <a:gd name="T53" fmla="*/ 63 h 101"/>
                <a:gd name="T54" fmla="*/ 59 w 81"/>
                <a:gd name="T55" fmla="*/ 67 h 101"/>
                <a:gd name="T56" fmla="*/ 59 w 81"/>
                <a:gd name="T57" fmla="*/ 35 h 101"/>
                <a:gd name="T58" fmla="*/ 69 w 81"/>
                <a:gd name="T59" fmla="*/ 40 h 101"/>
                <a:gd name="T60" fmla="*/ 59 w 81"/>
                <a:gd name="T61" fmla="*/ 35 h 101"/>
                <a:gd name="T62" fmla="*/ 53 w 81"/>
                <a:gd name="T63" fmla="*/ 21 h 101"/>
                <a:gd name="T64" fmla="*/ 81 w 81"/>
                <a:gd name="T65" fmla="*/ 17 h 101"/>
                <a:gd name="T66" fmla="*/ 77 w 81"/>
                <a:gd name="T67" fmla="*/ 0 h 101"/>
                <a:gd name="T68" fmla="*/ 53 w 81"/>
                <a:gd name="T69" fmla="*/ 27 h 101"/>
                <a:gd name="T70" fmla="*/ 77 w 81"/>
                <a:gd name="T71" fmla="*/ 48 h 101"/>
                <a:gd name="T72" fmla="*/ 81 w 81"/>
                <a:gd name="T73" fmla="*/ 31 h 101"/>
                <a:gd name="T74" fmla="*/ 53 w 81"/>
                <a:gd name="T75" fmla="*/ 27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1" h="101">
                  <a:moveTo>
                    <a:pt x="4" y="27"/>
                  </a:moveTo>
                  <a:cubicBezTo>
                    <a:pt x="48" y="27"/>
                    <a:pt x="48" y="27"/>
                    <a:pt x="48" y="27"/>
                  </a:cubicBezTo>
                  <a:cubicBezTo>
                    <a:pt x="48" y="48"/>
                    <a:pt x="48" y="48"/>
                    <a:pt x="48" y="48"/>
                  </a:cubicBezTo>
                  <a:cubicBezTo>
                    <a:pt x="4" y="48"/>
                    <a:pt x="4" y="48"/>
                    <a:pt x="4" y="48"/>
                  </a:cubicBezTo>
                  <a:cubicBezTo>
                    <a:pt x="2" y="48"/>
                    <a:pt x="0" y="46"/>
                    <a:pt x="0" y="44"/>
                  </a:cubicBezTo>
                  <a:cubicBezTo>
                    <a:pt x="0" y="31"/>
                    <a:pt x="0" y="31"/>
                    <a:pt x="0" y="31"/>
                  </a:cubicBezTo>
                  <a:cubicBezTo>
                    <a:pt x="0" y="29"/>
                    <a:pt x="2" y="27"/>
                    <a:pt x="4" y="27"/>
                  </a:cubicBezTo>
                  <a:close/>
                  <a:moveTo>
                    <a:pt x="58" y="90"/>
                  </a:moveTo>
                  <a:cubicBezTo>
                    <a:pt x="81" y="90"/>
                    <a:pt x="81" y="90"/>
                    <a:pt x="81" y="90"/>
                  </a:cubicBezTo>
                  <a:cubicBezTo>
                    <a:pt x="81" y="98"/>
                    <a:pt x="81" y="98"/>
                    <a:pt x="81" y="98"/>
                  </a:cubicBezTo>
                  <a:cubicBezTo>
                    <a:pt x="58" y="98"/>
                    <a:pt x="58" y="98"/>
                    <a:pt x="58" y="98"/>
                  </a:cubicBezTo>
                  <a:cubicBezTo>
                    <a:pt x="58" y="90"/>
                    <a:pt x="58" y="90"/>
                    <a:pt x="58" y="90"/>
                  </a:cubicBezTo>
                  <a:close/>
                  <a:moveTo>
                    <a:pt x="53" y="98"/>
                  </a:moveTo>
                  <a:cubicBezTo>
                    <a:pt x="53" y="101"/>
                    <a:pt x="53" y="101"/>
                    <a:pt x="53" y="101"/>
                  </a:cubicBezTo>
                  <a:cubicBezTo>
                    <a:pt x="29" y="101"/>
                    <a:pt x="29" y="101"/>
                    <a:pt x="29" y="101"/>
                  </a:cubicBezTo>
                  <a:cubicBezTo>
                    <a:pt x="29" y="98"/>
                    <a:pt x="29" y="98"/>
                    <a:pt x="29" y="98"/>
                  </a:cubicBezTo>
                  <a:cubicBezTo>
                    <a:pt x="0" y="98"/>
                    <a:pt x="0" y="98"/>
                    <a:pt x="0" y="98"/>
                  </a:cubicBezTo>
                  <a:cubicBezTo>
                    <a:pt x="0" y="90"/>
                    <a:pt x="0" y="90"/>
                    <a:pt x="0" y="90"/>
                  </a:cubicBezTo>
                  <a:cubicBezTo>
                    <a:pt x="29" y="90"/>
                    <a:pt x="29" y="90"/>
                    <a:pt x="29" y="90"/>
                  </a:cubicBezTo>
                  <a:cubicBezTo>
                    <a:pt x="29" y="87"/>
                    <a:pt x="29" y="87"/>
                    <a:pt x="29" y="87"/>
                  </a:cubicBezTo>
                  <a:cubicBezTo>
                    <a:pt x="38" y="87"/>
                    <a:pt x="38" y="87"/>
                    <a:pt x="38" y="87"/>
                  </a:cubicBezTo>
                  <a:cubicBezTo>
                    <a:pt x="38" y="76"/>
                    <a:pt x="38" y="76"/>
                    <a:pt x="38" y="76"/>
                  </a:cubicBezTo>
                  <a:cubicBezTo>
                    <a:pt x="4" y="76"/>
                    <a:pt x="4" y="76"/>
                    <a:pt x="4" y="76"/>
                  </a:cubicBezTo>
                  <a:cubicBezTo>
                    <a:pt x="2" y="76"/>
                    <a:pt x="0" y="74"/>
                    <a:pt x="0" y="72"/>
                  </a:cubicBezTo>
                  <a:cubicBezTo>
                    <a:pt x="0" y="58"/>
                    <a:pt x="0" y="58"/>
                    <a:pt x="0" y="58"/>
                  </a:cubicBezTo>
                  <a:cubicBezTo>
                    <a:pt x="0" y="56"/>
                    <a:pt x="2" y="54"/>
                    <a:pt x="4" y="54"/>
                  </a:cubicBezTo>
                  <a:cubicBezTo>
                    <a:pt x="48" y="54"/>
                    <a:pt x="48" y="54"/>
                    <a:pt x="48" y="54"/>
                  </a:cubicBezTo>
                  <a:cubicBezTo>
                    <a:pt x="48" y="76"/>
                    <a:pt x="48" y="76"/>
                    <a:pt x="48" y="76"/>
                  </a:cubicBezTo>
                  <a:cubicBezTo>
                    <a:pt x="44" y="76"/>
                    <a:pt x="44" y="76"/>
                    <a:pt x="44" y="76"/>
                  </a:cubicBezTo>
                  <a:cubicBezTo>
                    <a:pt x="44" y="87"/>
                    <a:pt x="44" y="87"/>
                    <a:pt x="44" y="87"/>
                  </a:cubicBezTo>
                  <a:cubicBezTo>
                    <a:pt x="53" y="87"/>
                    <a:pt x="53" y="87"/>
                    <a:pt x="53" y="87"/>
                  </a:cubicBezTo>
                  <a:cubicBezTo>
                    <a:pt x="53" y="90"/>
                    <a:pt x="53" y="90"/>
                    <a:pt x="53" y="90"/>
                  </a:cubicBezTo>
                  <a:cubicBezTo>
                    <a:pt x="53" y="98"/>
                    <a:pt x="53" y="98"/>
                    <a:pt x="53" y="98"/>
                  </a:cubicBezTo>
                  <a:close/>
                  <a:moveTo>
                    <a:pt x="4" y="0"/>
                  </a:moveTo>
                  <a:cubicBezTo>
                    <a:pt x="48" y="0"/>
                    <a:pt x="48" y="0"/>
                    <a:pt x="48" y="0"/>
                  </a:cubicBezTo>
                  <a:cubicBezTo>
                    <a:pt x="48" y="21"/>
                    <a:pt x="48" y="21"/>
                    <a:pt x="48" y="21"/>
                  </a:cubicBezTo>
                  <a:cubicBezTo>
                    <a:pt x="4" y="21"/>
                    <a:pt x="4" y="21"/>
                    <a:pt x="4" y="21"/>
                  </a:cubicBezTo>
                  <a:cubicBezTo>
                    <a:pt x="2" y="21"/>
                    <a:pt x="0" y="19"/>
                    <a:pt x="0" y="17"/>
                  </a:cubicBezTo>
                  <a:cubicBezTo>
                    <a:pt x="0" y="4"/>
                    <a:pt x="0" y="4"/>
                    <a:pt x="0" y="4"/>
                  </a:cubicBezTo>
                  <a:cubicBezTo>
                    <a:pt x="0" y="2"/>
                    <a:pt x="2" y="0"/>
                    <a:pt x="4" y="0"/>
                  </a:cubicBezTo>
                  <a:close/>
                  <a:moveTo>
                    <a:pt x="53" y="54"/>
                  </a:moveTo>
                  <a:cubicBezTo>
                    <a:pt x="53" y="76"/>
                    <a:pt x="53" y="76"/>
                    <a:pt x="53" y="76"/>
                  </a:cubicBezTo>
                  <a:cubicBezTo>
                    <a:pt x="77" y="76"/>
                    <a:pt x="77" y="76"/>
                    <a:pt x="77" y="76"/>
                  </a:cubicBezTo>
                  <a:cubicBezTo>
                    <a:pt x="79" y="76"/>
                    <a:pt x="81" y="74"/>
                    <a:pt x="81" y="72"/>
                  </a:cubicBezTo>
                  <a:cubicBezTo>
                    <a:pt x="81" y="58"/>
                    <a:pt x="81" y="58"/>
                    <a:pt x="81" y="58"/>
                  </a:cubicBezTo>
                  <a:cubicBezTo>
                    <a:pt x="81" y="56"/>
                    <a:pt x="79" y="54"/>
                    <a:pt x="77" y="54"/>
                  </a:cubicBezTo>
                  <a:cubicBezTo>
                    <a:pt x="53" y="54"/>
                    <a:pt x="53" y="54"/>
                    <a:pt x="53" y="54"/>
                  </a:cubicBezTo>
                  <a:close/>
                  <a:moveTo>
                    <a:pt x="59" y="8"/>
                  </a:moveTo>
                  <a:cubicBezTo>
                    <a:pt x="69" y="8"/>
                    <a:pt x="69" y="8"/>
                    <a:pt x="69" y="8"/>
                  </a:cubicBezTo>
                  <a:cubicBezTo>
                    <a:pt x="69" y="13"/>
                    <a:pt x="69" y="13"/>
                    <a:pt x="69" y="13"/>
                  </a:cubicBezTo>
                  <a:cubicBezTo>
                    <a:pt x="59" y="13"/>
                    <a:pt x="59" y="13"/>
                    <a:pt x="59" y="13"/>
                  </a:cubicBezTo>
                  <a:cubicBezTo>
                    <a:pt x="59" y="8"/>
                    <a:pt x="59" y="8"/>
                    <a:pt x="59" y="8"/>
                  </a:cubicBezTo>
                  <a:close/>
                  <a:moveTo>
                    <a:pt x="59" y="63"/>
                  </a:moveTo>
                  <a:cubicBezTo>
                    <a:pt x="69" y="63"/>
                    <a:pt x="69" y="63"/>
                    <a:pt x="69" y="63"/>
                  </a:cubicBezTo>
                  <a:cubicBezTo>
                    <a:pt x="69" y="67"/>
                    <a:pt x="69" y="67"/>
                    <a:pt x="69" y="67"/>
                  </a:cubicBezTo>
                  <a:cubicBezTo>
                    <a:pt x="59" y="67"/>
                    <a:pt x="59" y="67"/>
                    <a:pt x="59" y="67"/>
                  </a:cubicBezTo>
                  <a:cubicBezTo>
                    <a:pt x="59" y="63"/>
                    <a:pt x="59" y="63"/>
                    <a:pt x="59" y="63"/>
                  </a:cubicBezTo>
                  <a:close/>
                  <a:moveTo>
                    <a:pt x="59" y="35"/>
                  </a:moveTo>
                  <a:cubicBezTo>
                    <a:pt x="69" y="35"/>
                    <a:pt x="69" y="35"/>
                    <a:pt x="69" y="35"/>
                  </a:cubicBezTo>
                  <a:cubicBezTo>
                    <a:pt x="69" y="40"/>
                    <a:pt x="69" y="40"/>
                    <a:pt x="69" y="40"/>
                  </a:cubicBezTo>
                  <a:cubicBezTo>
                    <a:pt x="59" y="40"/>
                    <a:pt x="59" y="40"/>
                    <a:pt x="59" y="40"/>
                  </a:cubicBezTo>
                  <a:cubicBezTo>
                    <a:pt x="59" y="35"/>
                    <a:pt x="59" y="35"/>
                    <a:pt x="59" y="35"/>
                  </a:cubicBezTo>
                  <a:close/>
                  <a:moveTo>
                    <a:pt x="53" y="0"/>
                  </a:moveTo>
                  <a:cubicBezTo>
                    <a:pt x="53" y="21"/>
                    <a:pt x="53" y="21"/>
                    <a:pt x="53" y="21"/>
                  </a:cubicBezTo>
                  <a:cubicBezTo>
                    <a:pt x="77" y="21"/>
                    <a:pt x="77" y="21"/>
                    <a:pt x="77" y="21"/>
                  </a:cubicBezTo>
                  <a:cubicBezTo>
                    <a:pt x="79" y="21"/>
                    <a:pt x="81" y="19"/>
                    <a:pt x="81" y="17"/>
                  </a:cubicBezTo>
                  <a:cubicBezTo>
                    <a:pt x="81" y="4"/>
                    <a:pt x="81" y="4"/>
                    <a:pt x="81" y="4"/>
                  </a:cubicBezTo>
                  <a:cubicBezTo>
                    <a:pt x="81" y="2"/>
                    <a:pt x="79" y="0"/>
                    <a:pt x="77" y="0"/>
                  </a:cubicBezTo>
                  <a:cubicBezTo>
                    <a:pt x="53" y="0"/>
                    <a:pt x="53" y="0"/>
                    <a:pt x="53" y="0"/>
                  </a:cubicBezTo>
                  <a:close/>
                  <a:moveTo>
                    <a:pt x="53" y="27"/>
                  </a:moveTo>
                  <a:cubicBezTo>
                    <a:pt x="53" y="48"/>
                    <a:pt x="53" y="48"/>
                    <a:pt x="53" y="48"/>
                  </a:cubicBezTo>
                  <a:cubicBezTo>
                    <a:pt x="77" y="48"/>
                    <a:pt x="77" y="48"/>
                    <a:pt x="77" y="48"/>
                  </a:cubicBezTo>
                  <a:cubicBezTo>
                    <a:pt x="79" y="48"/>
                    <a:pt x="81" y="46"/>
                    <a:pt x="81" y="44"/>
                  </a:cubicBezTo>
                  <a:cubicBezTo>
                    <a:pt x="81" y="31"/>
                    <a:pt x="81" y="31"/>
                    <a:pt x="81" y="31"/>
                  </a:cubicBezTo>
                  <a:cubicBezTo>
                    <a:pt x="81" y="29"/>
                    <a:pt x="79" y="27"/>
                    <a:pt x="77" y="27"/>
                  </a:cubicBezTo>
                  <a:lnTo>
                    <a:pt x="53" y="27"/>
                  </a:lnTo>
                  <a:close/>
                </a:path>
              </a:pathLst>
            </a:custGeom>
            <a:solidFill>
              <a:schemeClr val="bg1">
                <a:lumMod val="95000"/>
              </a:schemeClr>
            </a:solidFill>
            <a:ln>
              <a:noFill/>
            </a:ln>
          </p:spPr>
          <p:txBody>
            <a:bodyPr vert="horz" wrap="square" lIns="91440" tIns="45720" rIns="91440" bIns="45720" numCol="1" anchor="t" anchorCtr="0" compatLnSpc="1"/>
            <a:lstStyle/>
            <a:p>
              <a:endParaRPr lang="zh-CN" altLang="en-US">
                <a:solidFill>
                  <a:schemeClr val="tx1">
                    <a:lumMod val="65000"/>
                    <a:lumOff val="35000"/>
                  </a:schemeClr>
                </a:solidFill>
                <a:latin typeface="Arial" panose="020B0604020202020204" pitchFamily="34" charset="0"/>
                <a:cs typeface="Arial" panose="020B0604020202020204" pitchFamily="34" charset="0"/>
              </a:endParaRPr>
            </a:p>
          </p:txBody>
        </p:sp>
      </p:grpSp>
      <p:grpSp>
        <p:nvGrpSpPr>
          <p:cNvPr id="22" name="组合 21"/>
          <p:cNvGrpSpPr/>
          <p:nvPr/>
        </p:nvGrpSpPr>
        <p:grpSpPr>
          <a:xfrm>
            <a:off x="3577781" y="2743545"/>
            <a:ext cx="662866" cy="663125"/>
            <a:chOff x="8125599" y="1434035"/>
            <a:chExt cx="2036802" cy="2036802"/>
          </a:xfrm>
        </p:grpSpPr>
        <p:sp>
          <p:nvSpPr>
            <p:cNvPr id="23" name="椭圆 22"/>
            <p:cNvSpPr/>
            <p:nvPr/>
          </p:nvSpPr>
          <p:spPr>
            <a:xfrm>
              <a:off x="8125599" y="1434035"/>
              <a:ext cx="2036802" cy="203680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24" name="Freeform 261"/>
            <p:cNvSpPr/>
            <p:nvPr/>
          </p:nvSpPr>
          <p:spPr bwMode="auto">
            <a:xfrm>
              <a:off x="8628544" y="1966960"/>
              <a:ext cx="1000932" cy="1000932"/>
            </a:xfrm>
            <a:custGeom>
              <a:avLst/>
              <a:gdLst>
                <a:gd name="T0" fmla="*/ 84 w 86"/>
                <a:gd name="T1" fmla="*/ 13 h 86"/>
                <a:gd name="T2" fmla="*/ 74 w 86"/>
                <a:gd name="T3" fmla="*/ 1 h 86"/>
                <a:gd name="T4" fmla="*/ 72 w 86"/>
                <a:gd name="T5" fmla="*/ 1 h 86"/>
                <a:gd name="T6" fmla="*/ 71 w 86"/>
                <a:gd name="T7" fmla="*/ 1 h 86"/>
                <a:gd name="T8" fmla="*/ 69 w 86"/>
                <a:gd name="T9" fmla="*/ 4 h 86"/>
                <a:gd name="T10" fmla="*/ 69 w 86"/>
                <a:gd name="T11" fmla="*/ 10 h 86"/>
                <a:gd name="T12" fmla="*/ 59 w 86"/>
                <a:gd name="T13" fmla="*/ 10 h 86"/>
                <a:gd name="T14" fmla="*/ 59 w 86"/>
                <a:gd name="T15" fmla="*/ 1 h 86"/>
                <a:gd name="T16" fmla="*/ 58 w 86"/>
                <a:gd name="T17" fmla="*/ 0 h 86"/>
                <a:gd name="T18" fmla="*/ 46 w 86"/>
                <a:gd name="T19" fmla="*/ 0 h 86"/>
                <a:gd name="T20" fmla="*/ 45 w 86"/>
                <a:gd name="T21" fmla="*/ 1 h 86"/>
                <a:gd name="T22" fmla="*/ 45 w 86"/>
                <a:gd name="T23" fmla="*/ 10 h 86"/>
                <a:gd name="T24" fmla="*/ 44 w 86"/>
                <a:gd name="T25" fmla="*/ 13 h 86"/>
                <a:gd name="T26" fmla="*/ 44 w 86"/>
                <a:gd name="T27" fmla="*/ 21 h 86"/>
                <a:gd name="T28" fmla="*/ 45 w 86"/>
                <a:gd name="T29" fmla="*/ 24 h 86"/>
                <a:gd name="T30" fmla="*/ 45 w 86"/>
                <a:gd name="T31" fmla="*/ 27 h 86"/>
                <a:gd name="T32" fmla="*/ 37 w 86"/>
                <a:gd name="T33" fmla="*/ 27 h 86"/>
                <a:gd name="T34" fmla="*/ 37 w 86"/>
                <a:gd name="T35" fmla="*/ 21 h 86"/>
                <a:gd name="T36" fmla="*/ 34 w 86"/>
                <a:gd name="T37" fmla="*/ 18 h 86"/>
                <a:gd name="T38" fmla="*/ 32 w 86"/>
                <a:gd name="T39" fmla="*/ 18 h 86"/>
                <a:gd name="T40" fmla="*/ 29 w 86"/>
                <a:gd name="T41" fmla="*/ 18 h 86"/>
                <a:gd name="T42" fmla="*/ 3 w 86"/>
                <a:gd name="T43" fmla="*/ 30 h 86"/>
                <a:gd name="T44" fmla="*/ 0 w 86"/>
                <a:gd name="T45" fmla="*/ 34 h 86"/>
                <a:gd name="T46" fmla="*/ 3 w 86"/>
                <a:gd name="T47" fmla="*/ 38 h 86"/>
                <a:gd name="T48" fmla="*/ 29 w 86"/>
                <a:gd name="T49" fmla="*/ 50 h 86"/>
                <a:gd name="T50" fmla="*/ 31 w 86"/>
                <a:gd name="T51" fmla="*/ 51 h 86"/>
                <a:gd name="T52" fmla="*/ 34 w 86"/>
                <a:gd name="T53" fmla="*/ 50 h 86"/>
                <a:gd name="T54" fmla="*/ 37 w 86"/>
                <a:gd name="T55" fmla="*/ 47 h 86"/>
                <a:gd name="T56" fmla="*/ 37 w 86"/>
                <a:gd name="T57" fmla="*/ 42 h 86"/>
                <a:gd name="T58" fmla="*/ 45 w 86"/>
                <a:gd name="T59" fmla="*/ 42 h 86"/>
                <a:gd name="T60" fmla="*/ 45 w 86"/>
                <a:gd name="T61" fmla="*/ 85 h 86"/>
                <a:gd name="T62" fmla="*/ 46 w 86"/>
                <a:gd name="T63" fmla="*/ 86 h 86"/>
                <a:gd name="T64" fmla="*/ 58 w 86"/>
                <a:gd name="T65" fmla="*/ 86 h 86"/>
                <a:gd name="T66" fmla="*/ 59 w 86"/>
                <a:gd name="T67" fmla="*/ 85 h 86"/>
                <a:gd name="T68" fmla="*/ 59 w 86"/>
                <a:gd name="T69" fmla="*/ 41 h 86"/>
                <a:gd name="T70" fmla="*/ 62 w 86"/>
                <a:gd name="T71" fmla="*/ 38 h 86"/>
                <a:gd name="T72" fmla="*/ 62 w 86"/>
                <a:gd name="T73" fmla="*/ 30 h 86"/>
                <a:gd name="T74" fmla="*/ 59 w 86"/>
                <a:gd name="T75" fmla="*/ 27 h 86"/>
                <a:gd name="T76" fmla="*/ 59 w 86"/>
                <a:gd name="T77" fmla="*/ 25 h 86"/>
                <a:gd name="T78" fmla="*/ 69 w 86"/>
                <a:gd name="T79" fmla="*/ 25 h 86"/>
                <a:gd name="T80" fmla="*/ 69 w 86"/>
                <a:gd name="T81" fmla="*/ 30 h 86"/>
                <a:gd name="T82" fmla="*/ 71 w 86"/>
                <a:gd name="T83" fmla="*/ 33 h 86"/>
                <a:gd name="T84" fmla="*/ 73 w 86"/>
                <a:gd name="T85" fmla="*/ 34 h 86"/>
                <a:gd name="T86" fmla="*/ 74 w 86"/>
                <a:gd name="T87" fmla="*/ 33 h 86"/>
                <a:gd name="T88" fmla="*/ 84 w 86"/>
                <a:gd name="T89" fmla="*/ 21 h 86"/>
                <a:gd name="T90" fmla="*/ 86 w 86"/>
                <a:gd name="T91" fmla="*/ 17 h 86"/>
                <a:gd name="T92" fmla="*/ 84 w 86"/>
                <a:gd name="T93" fmla="*/ 1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6" h="86">
                  <a:moveTo>
                    <a:pt x="84" y="13"/>
                  </a:moveTo>
                  <a:cubicBezTo>
                    <a:pt x="74" y="1"/>
                    <a:pt x="74" y="1"/>
                    <a:pt x="74" y="1"/>
                  </a:cubicBezTo>
                  <a:cubicBezTo>
                    <a:pt x="73" y="1"/>
                    <a:pt x="73" y="1"/>
                    <a:pt x="72" y="1"/>
                  </a:cubicBezTo>
                  <a:cubicBezTo>
                    <a:pt x="72" y="1"/>
                    <a:pt x="71" y="1"/>
                    <a:pt x="71" y="1"/>
                  </a:cubicBezTo>
                  <a:cubicBezTo>
                    <a:pt x="70" y="2"/>
                    <a:pt x="69" y="3"/>
                    <a:pt x="69" y="4"/>
                  </a:cubicBezTo>
                  <a:cubicBezTo>
                    <a:pt x="69" y="10"/>
                    <a:pt x="69" y="10"/>
                    <a:pt x="69" y="10"/>
                  </a:cubicBezTo>
                  <a:cubicBezTo>
                    <a:pt x="59" y="10"/>
                    <a:pt x="59" y="10"/>
                    <a:pt x="59" y="10"/>
                  </a:cubicBezTo>
                  <a:cubicBezTo>
                    <a:pt x="59" y="1"/>
                    <a:pt x="59" y="1"/>
                    <a:pt x="59" y="1"/>
                  </a:cubicBezTo>
                  <a:cubicBezTo>
                    <a:pt x="59" y="1"/>
                    <a:pt x="59" y="0"/>
                    <a:pt x="58" y="0"/>
                  </a:cubicBezTo>
                  <a:cubicBezTo>
                    <a:pt x="46" y="0"/>
                    <a:pt x="46" y="0"/>
                    <a:pt x="46" y="0"/>
                  </a:cubicBezTo>
                  <a:cubicBezTo>
                    <a:pt x="45" y="0"/>
                    <a:pt x="45" y="1"/>
                    <a:pt x="45" y="1"/>
                  </a:cubicBezTo>
                  <a:cubicBezTo>
                    <a:pt x="45" y="10"/>
                    <a:pt x="45" y="10"/>
                    <a:pt x="45" y="10"/>
                  </a:cubicBezTo>
                  <a:cubicBezTo>
                    <a:pt x="44" y="11"/>
                    <a:pt x="44" y="12"/>
                    <a:pt x="44" y="13"/>
                  </a:cubicBezTo>
                  <a:cubicBezTo>
                    <a:pt x="44" y="21"/>
                    <a:pt x="44" y="21"/>
                    <a:pt x="44" y="21"/>
                  </a:cubicBezTo>
                  <a:cubicBezTo>
                    <a:pt x="44" y="22"/>
                    <a:pt x="44" y="23"/>
                    <a:pt x="45" y="24"/>
                  </a:cubicBezTo>
                  <a:cubicBezTo>
                    <a:pt x="45" y="27"/>
                    <a:pt x="45" y="27"/>
                    <a:pt x="45" y="27"/>
                  </a:cubicBezTo>
                  <a:cubicBezTo>
                    <a:pt x="37" y="27"/>
                    <a:pt x="37" y="27"/>
                    <a:pt x="37" y="27"/>
                  </a:cubicBezTo>
                  <a:cubicBezTo>
                    <a:pt x="37" y="21"/>
                    <a:pt x="37" y="21"/>
                    <a:pt x="37" y="21"/>
                  </a:cubicBezTo>
                  <a:cubicBezTo>
                    <a:pt x="37" y="20"/>
                    <a:pt x="36" y="19"/>
                    <a:pt x="34" y="18"/>
                  </a:cubicBezTo>
                  <a:cubicBezTo>
                    <a:pt x="34" y="18"/>
                    <a:pt x="33" y="18"/>
                    <a:pt x="32" y="18"/>
                  </a:cubicBezTo>
                  <a:cubicBezTo>
                    <a:pt x="31" y="18"/>
                    <a:pt x="30" y="18"/>
                    <a:pt x="29" y="18"/>
                  </a:cubicBezTo>
                  <a:cubicBezTo>
                    <a:pt x="3" y="30"/>
                    <a:pt x="3" y="30"/>
                    <a:pt x="3" y="30"/>
                  </a:cubicBezTo>
                  <a:cubicBezTo>
                    <a:pt x="1" y="31"/>
                    <a:pt x="0" y="33"/>
                    <a:pt x="0" y="34"/>
                  </a:cubicBezTo>
                  <a:cubicBezTo>
                    <a:pt x="0" y="36"/>
                    <a:pt x="1" y="38"/>
                    <a:pt x="3" y="38"/>
                  </a:cubicBezTo>
                  <a:cubicBezTo>
                    <a:pt x="29" y="50"/>
                    <a:pt x="29" y="50"/>
                    <a:pt x="29" y="50"/>
                  </a:cubicBezTo>
                  <a:cubicBezTo>
                    <a:pt x="29" y="51"/>
                    <a:pt x="30" y="51"/>
                    <a:pt x="31" y="51"/>
                  </a:cubicBezTo>
                  <a:cubicBezTo>
                    <a:pt x="32" y="51"/>
                    <a:pt x="33" y="51"/>
                    <a:pt x="34" y="50"/>
                  </a:cubicBezTo>
                  <a:cubicBezTo>
                    <a:pt x="36" y="50"/>
                    <a:pt x="37" y="48"/>
                    <a:pt x="37" y="47"/>
                  </a:cubicBezTo>
                  <a:cubicBezTo>
                    <a:pt x="37" y="42"/>
                    <a:pt x="37" y="42"/>
                    <a:pt x="37" y="42"/>
                  </a:cubicBezTo>
                  <a:cubicBezTo>
                    <a:pt x="45" y="42"/>
                    <a:pt x="45" y="42"/>
                    <a:pt x="45" y="42"/>
                  </a:cubicBezTo>
                  <a:cubicBezTo>
                    <a:pt x="45" y="85"/>
                    <a:pt x="45" y="85"/>
                    <a:pt x="45" y="85"/>
                  </a:cubicBezTo>
                  <a:cubicBezTo>
                    <a:pt x="45" y="86"/>
                    <a:pt x="45" y="86"/>
                    <a:pt x="46" y="86"/>
                  </a:cubicBezTo>
                  <a:cubicBezTo>
                    <a:pt x="58" y="86"/>
                    <a:pt x="58" y="86"/>
                    <a:pt x="58" y="86"/>
                  </a:cubicBezTo>
                  <a:cubicBezTo>
                    <a:pt x="59" y="86"/>
                    <a:pt x="59" y="86"/>
                    <a:pt x="59" y="85"/>
                  </a:cubicBezTo>
                  <a:cubicBezTo>
                    <a:pt x="59" y="41"/>
                    <a:pt x="59" y="41"/>
                    <a:pt x="59" y="41"/>
                  </a:cubicBezTo>
                  <a:cubicBezTo>
                    <a:pt x="61" y="41"/>
                    <a:pt x="62" y="40"/>
                    <a:pt x="62" y="38"/>
                  </a:cubicBezTo>
                  <a:cubicBezTo>
                    <a:pt x="62" y="30"/>
                    <a:pt x="62" y="30"/>
                    <a:pt x="62" y="30"/>
                  </a:cubicBezTo>
                  <a:cubicBezTo>
                    <a:pt x="62" y="29"/>
                    <a:pt x="61" y="28"/>
                    <a:pt x="59" y="27"/>
                  </a:cubicBezTo>
                  <a:cubicBezTo>
                    <a:pt x="59" y="25"/>
                    <a:pt x="59" y="25"/>
                    <a:pt x="59" y="25"/>
                  </a:cubicBezTo>
                  <a:cubicBezTo>
                    <a:pt x="69" y="25"/>
                    <a:pt x="69" y="25"/>
                    <a:pt x="69" y="25"/>
                  </a:cubicBezTo>
                  <a:cubicBezTo>
                    <a:pt x="69" y="30"/>
                    <a:pt x="69" y="30"/>
                    <a:pt x="69" y="30"/>
                  </a:cubicBezTo>
                  <a:cubicBezTo>
                    <a:pt x="69" y="31"/>
                    <a:pt x="70" y="33"/>
                    <a:pt x="71" y="33"/>
                  </a:cubicBezTo>
                  <a:cubicBezTo>
                    <a:pt x="71" y="34"/>
                    <a:pt x="72" y="34"/>
                    <a:pt x="73" y="34"/>
                  </a:cubicBezTo>
                  <a:cubicBezTo>
                    <a:pt x="73" y="34"/>
                    <a:pt x="74" y="34"/>
                    <a:pt x="74" y="33"/>
                  </a:cubicBezTo>
                  <a:cubicBezTo>
                    <a:pt x="84" y="21"/>
                    <a:pt x="84" y="21"/>
                    <a:pt x="84" y="21"/>
                  </a:cubicBezTo>
                  <a:cubicBezTo>
                    <a:pt x="85" y="21"/>
                    <a:pt x="86" y="19"/>
                    <a:pt x="86" y="17"/>
                  </a:cubicBezTo>
                  <a:cubicBezTo>
                    <a:pt x="86" y="16"/>
                    <a:pt x="85" y="14"/>
                    <a:pt x="84" y="13"/>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grpSp>
      <p:grpSp>
        <p:nvGrpSpPr>
          <p:cNvPr id="25" name="组合 24"/>
          <p:cNvGrpSpPr/>
          <p:nvPr/>
        </p:nvGrpSpPr>
        <p:grpSpPr>
          <a:xfrm>
            <a:off x="5853059" y="3253627"/>
            <a:ext cx="662866" cy="663125"/>
            <a:chOff x="8125599" y="1434035"/>
            <a:chExt cx="2036802" cy="2036802"/>
          </a:xfrm>
        </p:grpSpPr>
        <p:sp>
          <p:nvSpPr>
            <p:cNvPr id="26" name="椭圆 25"/>
            <p:cNvSpPr/>
            <p:nvPr/>
          </p:nvSpPr>
          <p:spPr>
            <a:xfrm>
              <a:off x="8125599" y="1434035"/>
              <a:ext cx="2036802" cy="203680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grpSp>
          <p:nvGrpSpPr>
            <p:cNvPr id="27" name="组合 26"/>
            <p:cNvGrpSpPr>
              <a:grpSpLocks noChangeAspect="1"/>
            </p:cNvGrpSpPr>
            <p:nvPr/>
          </p:nvGrpSpPr>
          <p:grpSpPr>
            <a:xfrm>
              <a:off x="8518659" y="1890295"/>
              <a:ext cx="1310642" cy="1124283"/>
              <a:chOff x="5084763" y="971548"/>
              <a:chExt cx="323865" cy="277813"/>
            </a:xfrm>
            <a:solidFill>
              <a:schemeClr val="bg1">
                <a:lumMod val="95000"/>
              </a:schemeClr>
            </a:solidFill>
          </p:grpSpPr>
          <p:sp>
            <p:nvSpPr>
              <p:cNvPr id="28" name="Freeform 301"/>
              <p:cNvSpPr>
                <a:spLocks noEditPoints="1"/>
              </p:cNvSpPr>
              <p:nvPr/>
            </p:nvSpPr>
            <p:spPr bwMode="auto">
              <a:xfrm>
                <a:off x="5191140" y="1031873"/>
                <a:ext cx="217488" cy="217488"/>
              </a:xfrm>
              <a:custGeom>
                <a:avLst/>
                <a:gdLst>
                  <a:gd name="T0" fmla="*/ 6 w 58"/>
                  <a:gd name="T1" fmla="*/ 14 h 58"/>
                  <a:gd name="T2" fmla="*/ 7 w 58"/>
                  <a:gd name="T3" fmla="*/ 19 h 58"/>
                  <a:gd name="T4" fmla="*/ 4 w 58"/>
                  <a:gd name="T5" fmla="*/ 20 h 58"/>
                  <a:gd name="T6" fmla="*/ 0 w 58"/>
                  <a:gd name="T7" fmla="*/ 23 h 58"/>
                  <a:gd name="T8" fmla="*/ 2 w 58"/>
                  <a:gd name="T9" fmla="*/ 27 h 58"/>
                  <a:gd name="T10" fmla="*/ 5 w 58"/>
                  <a:gd name="T11" fmla="*/ 31 h 58"/>
                  <a:gd name="T12" fmla="*/ 2 w 58"/>
                  <a:gd name="T13" fmla="*/ 34 h 58"/>
                  <a:gd name="T14" fmla="*/ 1 w 58"/>
                  <a:gd name="T15" fmla="*/ 38 h 58"/>
                  <a:gd name="T16" fmla="*/ 5 w 58"/>
                  <a:gd name="T17" fmla="*/ 41 h 58"/>
                  <a:gd name="T18" fmla="*/ 8 w 58"/>
                  <a:gd name="T19" fmla="*/ 42 h 58"/>
                  <a:gd name="T20" fmla="*/ 8 w 58"/>
                  <a:gd name="T21" fmla="*/ 46 h 58"/>
                  <a:gd name="T22" fmla="*/ 9 w 58"/>
                  <a:gd name="T23" fmla="*/ 51 h 58"/>
                  <a:gd name="T24" fmla="*/ 14 w 58"/>
                  <a:gd name="T25" fmla="*/ 51 h 58"/>
                  <a:gd name="T26" fmla="*/ 18 w 58"/>
                  <a:gd name="T27" fmla="*/ 51 h 58"/>
                  <a:gd name="T28" fmla="*/ 19 w 58"/>
                  <a:gd name="T29" fmla="*/ 54 h 58"/>
                  <a:gd name="T30" fmla="*/ 22 w 58"/>
                  <a:gd name="T31" fmla="*/ 58 h 58"/>
                  <a:gd name="T32" fmla="*/ 27 w 58"/>
                  <a:gd name="T33" fmla="*/ 56 h 58"/>
                  <a:gd name="T34" fmla="*/ 31 w 58"/>
                  <a:gd name="T35" fmla="*/ 53 h 58"/>
                  <a:gd name="T36" fmla="*/ 33 w 58"/>
                  <a:gd name="T37" fmla="*/ 56 h 58"/>
                  <a:gd name="T38" fmla="*/ 38 w 58"/>
                  <a:gd name="T39" fmla="*/ 57 h 58"/>
                  <a:gd name="T40" fmla="*/ 40 w 58"/>
                  <a:gd name="T41" fmla="*/ 53 h 58"/>
                  <a:gd name="T42" fmla="*/ 42 w 58"/>
                  <a:gd name="T43" fmla="*/ 49 h 58"/>
                  <a:gd name="T44" fmla="*/ 46 w 58"/>
                  <a:gd name="T45" fmla="*/ 50 h 58"/>
                  <a:gd name="T46" fmla="*/ 50 w 58"/>
                  <a:gd name="T47" fmla="*/ 49 h 58"/>
                  <a:gd name="T48" fmla="*/ 51 w 58"/>
                  <a:gd name="T49" fmla="*/ 44 h 58"/>
                  <a:gd name="T50" fmla="*/ 50 w 58"/>
                  <a:gd name="T51" fmla="*/ 40 h 58"/>
                  <a:gd name="T52" fmla="*/ 54 w 58"/>
                  <a:gd name="T53" fmla="*/ 39 h 58"/>
                  <a:gd name="T54" fmla="*/ 57 w 58"/>
                  <a:gd name="T55" fmla="*/ 35 h 58"/>
                  <a:gd name="T56" fmla="*/ 55 w 58"/>
                  <a:gd name="T57" fmla="*/ 31 h 58"/>
                  <a:gd name="T58" fmla="*/ 52 w 58"/>
                  <a:gd name="T59" fmla="*/ 27 h 58"/>
                  <a:gd name="T60" fmla="*/ 55 w 58"/>
                  <a:gd name="T61" fmla="*/ 25 h 58"/>
                  <a:gd name="T62" fmla="*/ 56 w 58"/>
                  <a:gd name="T63" fmla="*/ 20 h 58"/>
                  <a:gd name="T64" fmla="*/ 53 w 58"/>
                  <a:gd name="T65" fmla="*/ 18 h 58"/>
                  <a:gd name="T66" fmla="*/ 48 w 58"/>
                  <a:gd name="T67" fmla="*/ 16 h 58"/>
                  <a:gd name="T68" fmla="*/ 49 w 58"/>
                  <a:gd name="T69" fmla="*/ 12 h 58"/>
                  <a:gd name="T70" fmla="*/ 48 w 58"/>
                  <a:gd name="T71" fmla="*/ 8 h 58"/>
                  <a:gd name="T72" fmla="*/ 44 w 58"/>
                  <a:gd name="T73" fmla="*/ 7 h 58"/>
                  <a:gd name="T74" fmla="*/ 39 w 58"/>
                  <a:gd name="T75" fmla="*/ 8 h 58"/>
                  <a:gd name="T76" fmla="*/ 38 w 58"/>
                  <a:gd name="T77" fmla="*/ 4 h 58"/>
                  <a:gd name="T78" fmla="*/ 35 w 58"/>
                  <a:gd name="T79" fmla="*/ 1 h 58"/>
                  <a:gd name="T80" fmla="*/ 30 w 58"/>
                  <a:gd name="T81" fmla="*/ 3 h 58"/>
                  <a:gd name="T82" fmla="*/ 27 w 58"/>
                  <a:gd name="T83" fmla="*/ 5 h 58"/>
                  <a:gd name="T84" fmla="*/ 24 w 58"/>
                  <a:gd name="T85" fmla="*/ 3 h 58"/>
                  <a:gd name="T86" fmla="*/ 20 w 58"/>
                  <a:gd name="T87" fmla="*/ 1 h 58"/>
                  <a:gd name="T88" fmla="*/ 17 w 58"/>
                  <a:gd name="T89" fmla="*/ 5 h 58"/>
                  <a:gd name="T90" fmla="*/ 15 w 58"/>
                  <a:gd name="T91" fmla="*/ 10 h 58"/>
                  <a:gd name="T92" fmla="*/ 12 w 58"/>
                  <a:gd name="T93" fmla="*/ 9 h 58"/>
                  <a:gd name="T94" fmla="*/ 7 w 58"/>
                  <a:gd name="T95" fmla="*/ 10 h 58"/>
                  <a:gd name="T96" fmla="*/ 6 w 58"/>
                  <a:gd name="T97" fmla="*/ 14 h 58"/>
                  <a:gd name="T98" fmla="*/ 23 w 58"/>
                  <a:gd name="T99" fmla="*/ 13 h 58"/>
                  <a:gd name="T100" fmla="*/ 45 w 58"/>
                  <a:gd name="T101" fmla="*/ 24 h 58"/>
                  <a:gd name="T102" fmla="*/ 34 w 58"/>
                  <a:gd name="T103" fmla="*/ 45 h 58"/>
                  <a:gd name="T104" fmla="*/ 13 w 58"/>
                  <a:gd name="T105" fmla="*/ 34 h 58"/>
                  <a:gd name="T106" fmla="*/ 23 w 58"/>
                  <a:gd name="T107" fmla="*/ 1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8" h="58">
                    <a:moveTo>
                      <a:pt x="6" y="14"/>
                    </a:moveTo>
                    <a:cubicBezTo>
                      <a:pt x="8" y="15"/>
                      <a:pt x="7" y="18"/>
                      <a:pt x="7" y="19"/>
                    </a:cubicBezTo>
                    <a:cubicBezTo>
                      <a:pt x="7" y="20"/>
                      <a:pt x="5" y="20"/>
                      <a:pt x="4" y="20"/>
                    </a:cubicBezTo>
                    <a:cubicBezTo>
                      <a:pt x="2" y="20"/>
                      <a:pt x="0" y="21"/>
                      <a:pt x="0" y="23"/>
                    </a:cubicBezTo>
                    <a:cubicBezTo>
                      <a:pt x="0" y="25"/>
                      <a:pt x="0" y="27"/>
                      <a:pt x="2" y="27"/>
                    </a:cubicBezTo>
                    <a:cubicBezTo>
                      <a:pt x="3" y="28"/>
                      <a:pt x="5" y="30"/>
                      <a:pt x="5" y="31"/>
                    </a:cubicBezTo>
                    <a:cubicBezTo>
                      <a:pt x="5" y="32"/>
                      <a:pt x="4" y="33"/>
                      <a:pt x="2" y="34"/>
                    </a:cubicBezTo>
                    <a:cubicBezTo>
                      <a:pt x="1" y="34"/>
                      <a:pt x="0" y="36"/>
                      <a:pt x="1" y="38"/>
                    </a:cubicBezTo>
                    <a:cubicBezTo>
                      <a:pt x="1" y="40"/>
                      <a:pt x="3" y="42"/>
                      <a:pt x="5" y="41"/>
                    </a:cubicBezTo>
                    <a:cubicBezTo>
                      <a:pt x="6" y="41"/>
                      <a:pt x="8" y="41"/>
                      <a:pt x="8" y="42"/>
                    </a:cubicBezTo>
                    <a:cubicBezTo>
                      <a:pt x="9" y="42"/>
                      <a:pt x="9" y="45"/>
                      <a:pt x="8" y="46"/>
                    </a:cubicBezTo>
                    <a:cubicBezTo>
                      <a:pt x="7" y="47"/>
                      <a:pt x="7" y="50"/>
                      <a:pt x="9" y="51"/>
                    </a:cubicBezTo>
                    <a:cubicBezTo>
                      <a:pt x="11" y="52"/>
                      <a:pt x="13" y="53"/>
                      <a:pt x="14" y="51"/>
                    </a:cubicBezTo>
                    <a:cubicBezTo>
                      <a:pt x="15" y="50"/>
                      <a:pt x="18" y="51"/>
                      <a:pt x="18" y="51"/>
                    </a:cubicBezTo>
                    <a:cubicBezTo>
                      <a:pt x="19" y="51"/>
                      <a:pt x="20" y="53"/>
                      <a:pt x="19" y="54"/>
                    </a:cubicBezTo>
                    <a:cubicBezTo>
                      <a:pt x="19" y="56"/>
                      <a:pt x="20" y="57"/>
                      <a:pt x="22" y="58"/>
                    </a:cubicBezTo>
                    <a:cubicBezTo>
                      <a:pt x="25" y="58"/>
                      <a:pt x="26" y="57"/>
                      <a:pt x="27" y="56"/>
                    </a:cubicBezTo>
                    <a:cubicBezTo>
                      <a:pt x="27" y="54"/>
                      <a:pt x="30" y="53"/>
                      <a:pt x="31" y="53"/>
                    </a:cubicBezTo>
                    <a:cubicBezTo>
                      <a:pt x="31" y="53"/>
                      <a:pt x="33" y="54"/>
                      <a:pt x="33" y="56"/>
                    </a:cubicBezTo>
                    <a:cubicBezTo>
                      <a:pt x="34" y="57"/>
                      <a:pt x="36" y="58"/>
                      <a:pt x="38" y="57"/>
                    </a:cubicBezTo>
                    <a:cubicBezTo>
                      <a:pt x="40" y="57"/>
                      <a:pt x="41" y="55"/>
                      <a:pt x="40" y="53"/>
                    </a:cubicBezTo>
                    <a:cubicBezTo>
                      <a:pt x="40" y="52"/>
                      <a:pt x="42" y="49"/>
                      <a:pt x="42" y="49"/>
                    </a:cubicBezTo>
                    <a:cubicBezTo>
                      <a:pt x="43" y="48"/>
                      <a:pt x="44" y="49"/>
                      <a:pt x="46" y="50"/>
                    </a:cubicBezTo>
                    <a:cubicBezTo>
                      <a:pt x="47" y="51"/>
                      <a:pt x="49" y="51"/>
                      <a:pt x="50" y="49"/>
                    </a:cubicBezTo>
                    <a:cubicBezTo>
                      <a:pt x="52" y="47"/>
                      <a:pt x="52" y="45"/>
                      <a:pt x="51" y="44"/>
                    </a:cubicBezTo>
                    <a:cubicBezTo>
                      <a:pt x="50" y="43"/>
                      <a:pt x="50" y="40"/>
                      <a:pt x="50" y="40"/>
                    </a:cubicBezTo>
                    <a:cubicBezTo>
                      <a:pt x="51" y="39"/>
                      <a:pt x="52" y="38"/>
                      <a:pt x="54" y="39"/>
                    </a:cubicBezTo>
                    <a:cubicBezTo>
                      <a:pt x="55" y="39"/>
                      <a:pt x="57" y="38"/>
                      <a:pt x="57" y="35"/>
                    </a:cubicBezTo>
                    <a:cubicBezTo>
                      <a:pt x="58" y="33"/>
                      <a:pt x="57" y="31"/>
                      <a:pt x="55" y="31"/>
                    </a:cubicBezTo>
                    <a:cubicBezTo>
                      <a:pt x="54" y="31"/>
                      <a:pt x="53" y="28"/>
                      <a:pt x="52" y="27"/>
                    </a:cubicBezTo>
                    <a:cubicBezTo>
                      <a:pt x="52" y="26"/>
                      <a:pt x="54" y="25"/>
                      <a:pt x="55" y="25"/>
                    </a:cubicBezTo>
                    <a:cubicBezTo>
                      <a:pt x="56" y="24"/>
                      <a:pt x="57" y="22"/>
                      <a:pt x="56" y="20"/>
                    </a:cubicBezTo>
                    <a:cubicBezTo>
                      <a:pt x="56" y="18"/>
                      <a:pt x="54" y="17"/>
                      <a:pt x="53" y="18"/>
                    </a:cubicBezTo>
                    <a:cubicBezTo>
                      <a:pt x="51" y="18"/>
                      <a:pt x="49" y="16"/>
                      <a:pt x="48" y="16"/>
                    </a:cubicBezTo>
                    <a:cubicBezTo>
                      <a:pt x="48" y="15"/>
                      <a:pt x="48" y="13"/>
                      <a:pt x="49" y="12"/>
                    </a:cubicBezTo>
                    <a:cubicBezTo>
                      <a:pt x="50" y="11"/>
                      <a:pt x="50" y="9"/>
                      <a:pt x="48" y="8"/>
                    </a:cubicBezTo>
                    <a:cubicBezTo>
                      <a:pt x="47" y="6"/>
                      <a:pt x="45" y="6"/>
                      <a:pt x="44" y="7"/>
                    </a:cubicBezTo>
                    <a:cubicBezTo>
                      <a:pt x="42" y="8"/>
                      <a:pt x="40" y="8"/>
                      <a:pt x="39" y="8"/>
                    </a:cubicBezTo>
                    <a:cubicBezTo>
                      <a:pt x="38" y="7"/>
                      <a:pt x="38" y="6"/>
                      <a:pt x="38" y="4"/>
                    </a:cubicBezTo>
                    <a:cubicBezTo>
                      <a:pt x="38" y="3"/>
                      <a:pt x="37" y="1"/>
                      <a:pt x="35" y="1"/>
                    </a:cubicBezTo>
                    <a:cubicBezTo>
                      <a:pt x="33" y="0"/>
                      <a:pt x="31" y="1"/>
                      <a:pt x="30" y="3"/>
                    </a:cubicBezTo>
                    <a:cubicBezTo>
                      <a:pt x="30" y="4"/>
                      <a:pt x="28" y="5"/>
                      <a:pt x="27" y="5"/>
                    </a:cubicBezTo>
                    <a:cubicBezTo>
                      <a:pt x="26" y="6"/>
                      <a:pt x="25" y="4"/>
                      <a:pt x="24" y="3"/>
                    </a:cubicBezTo>
                    <a:cubicBezTo>
                      <a:pt x="24" y="1"/>
                      <a:pt x="22" y="1"/>
                      <a:pt x="20" y="1"/>
                    </a:cubicBezTo>
                    <a:cubicBezTo>
                      <a:pt x="18" y="2"/>
                      <a:pt x="16" y="4"/>
                      <a:pt x="17" y="5"/>
                    </a:cubicBezTo>
                    <a:cubicBezTo>
                      <a:pt x="17" y="7"/>
                      <a:pt x="16" y="9"/>
                      <a:pt x="15" y="10"/>
                    </a:cubicBezTo>
                    <a:cubicBezTo>
                      <a:pt x="14" y="10"/>
                      <a:pt x="13" y="10"/>
                      <a:pt x="12" y="9"/>
                    </a:cubicBezTo>
                    <a:cubicBezTo>
                      <a:pt x="10" y="8"/>
                      <a:pt x="8" y="8"/>
                      <a:pt x="7" y="10"/>
                    </a:cubicBezTo>
                    <a:cubicBezTo>
                      <a:pt x="6" y="11"/>
                      <a:pt x="5" y="13"/>
                      <a:pt x="6" y="14"/>
                    </a:cubicBezTo>
                    <a:close/>
                    <a:moveTo>
                      <a:pt x="23" y="13"/>
                    </a:moveTo>
                    <a:cubicBezTo>
                      <a:pt x="32" y="10"/>
                      <a:pt x="42" y="15"/>
                      <a:pt x="45" y="24"/>
                    </a:cubicBezTo>
                    <a:cubicBezTo>
                      <a:pt x="47" y="33"/>
                      <a:pt x="43" y="42"/>
                      <a:pt x="34" y="45"/>
                    </a:cubicBezTo>
                    <a:cubicBezTo>
                      <a:pt x="25" y="48"/>
                      <a:pt x="15" y="43"/>
                      <a:pt x="13" y="34"/>
                    </a:cubicBezTo>
                    <a:cubicBezTo>
                      <a:pt x="10" y="26"/>
                      <a:pt x="15" y="16"/>
                      <a:pt x="23" y="1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29" name="Freeform 302"/>
              <p:cNvSpPr>
                <a:spLocks noEditPoints="1"/>
              </p:cNvSpPr>
              <p:nvPr/>
            </p:nvSpPr>
            <p:spPr bwMode="auto">
              <a:xfrm>
                <a:off x="5084781" y="971548"/>
                <a:ext cx="139701" cy="139700"/>
              </a:xfrm>
              <a:custGeom>
                <a:avLst/>
                <a:gdLst>
                  <a:gd name="T0" fmla="*/ 4 w 37"/>
                  <a:gd name="T1" fmla="*/ 9 h 37"/>
                  <a:gd name="T2" fmla="*/ 5 w 37"/>
                  <a:gd name="T3" fmla="*/ 12 h 37"/>
                  <a:gd name="T4" fmla="*/ 2 w 37"/>
                  <a:gd name="T5" fmla="*/ 12 h 37"/>
                  <a:gd name="T6" fmla="*/ 0 w 37"/>
                  <a:gd name="T7" fmla="*/ 14 h 37"/>
                  <a:gd name="T8" fmla="*/ 1 w 37"/>
                  <a:gd name="T9" fmla="*/ 17 h 37"/>
                  <a:gd name="T10" fmla="*/ 3 w 37"/>
                  <a:gd name="T11" fmla="*/ 20 h 37"/>
                  <a:gd name="T12" fmla="*/ 2 w 37"/>
                  <a:gd name="T13" fmla="*/ 21 h 37"/>
                  <a:gd name="T14" fmla="*/ 1 w 37"/>
                  <a:gd name="T15" fmla="*/ 24 h 37"/>
                  <a:gd name="T16" fmla="*/ 3 w 37"/>
                  <a:gd name="T17" fmla="*/ 26 h 37"/>
                  <a:gd name="T18" fmla="*/ 5 w 37"/>
                  <a:gd name="T19" fmla="*/ 26 h 37"/>
                  <a:gd name="T20" fmla="*/ 5 w 37"/>
                  <a:gd name="T21" fmla="*/ 29 h 37"/>
                  <a:gd name="T22" fmla="*/ 6 w 37"/>
                  <a:gd name="T23" fmla="*/ 32 h 37"/>
                  <a:gd name="T24" fmla="*/ 9 w 37"/>
                  <a:gd name="T25" fmla="*/ 33 h 37"/>
                  <a:gd name="T26" fmla="*/ 12 w 37"/>
                  <a:gd name="T27" fmla="*/ 32 h 37"/>
                  <a:gd name="T28" fmla="*/ 12 w 37"/>
                  <a:gd name="T29" fmla="*/ 34 h 37"/>
                  <a:gd name="T30" fmla="*/ 15 w 37"/>
                  <a:gd name="T31" fmla="*/ 37 h 37"/>
                  <a:gd name="T32" fmla="*/ 17 w 37"/>
                  <a:gd name="T33" fmla="*/ 35 h 37"/>
                  <a:gd name="T34" fmla="*/ 20 w 37"/>
                  <a:gd name="T35" fmla="*/ 34 h 37"/>
                  <a:gd name="T36" fmla="*/ 21 w 37"/>
                  <a:gd name="T37" fmla="*/ 35 h 37"/>
                  <a:gd name="T38" fmla="*/ 24 w 37"/>
                  <a:gd name="T39" fmla="*/ 36 h 37"/>
                  <a:gd name="T40" fmla="*/ 26 w 37"/>
                  <a:gd name="T41" fmla="*/ 34 h 37"/>
                  <a:gd name="T42" fmla="*/ 27 w 37"/>
                  <a:gd name="T43" fmla="*/ 31 h 37"/>
                  <a:gd name="T44" fmla="*/ 29 w 37"/>
                  <a:gd name="T45" fmla="*/ 32 h 37"/>
                  <a:gd name="T46" fmla="*/ 32 w 37"/>
                  <a:gd name="T47" fmla="*/ 31 h 37"/>
                  <a:gd name="T48" fmla="*/ 33 w 37"/>
                  <a:gd name="T49" fmla="*/ 28 h 37"/>
                  <a:gd name="T50" fmla="*/ 32 w 37"/>
                  <a:gd name="T51" fmla="*/ 25 h 37"/>
                  <a:gd name="T52" fmla="*/ 35 w 37"/>
                  <a:gd name="T53" fmla="*/ 24 h 37"/>
                  <a:gd name="T54" fmla="*/ 37 w 37"/>
                  <a:gd name="T55" fmla="*/ 22 h 37"/>
                  <a:gd name="T56" fmla="*/ 36 w 37"/>
                  <a:gd name="T57" fmla="*/ 19 h 37"/>
                  <a:gd name="T58" fmla="*/ 34 w 37"/>
                  <a:gd name="T59" fmla="*/ 17 h 37"/>
                  <a:gd name="T60" fmla="*/ 35 w 37"/>
                  <a:gd name="T61" fmla="*/ 15 h 37"/>
                  <a:gd name="T62" fmla="*/ 36 w 37"/>
                  <a:gd name="T63" fmla="*/ 12 h 37"/>
                  <a:gd name="T64" fmla="*/ 34 w 37"/>
                  <a:gd name="T65" fmla="*/ 11 h 37"/>
                  <a:gd name="T66" fmla="*/ 31 w 37"/>
                  <a:gd name="T67" fmla="*/ 9 h 37"/>
                  <a:gd name="T68" fmla="*/ 32 w 37"/>
                  <a:gd name="T69" fmla="*/ 7 h 37"/>
                  <a:gd name="T70" fmla="*/ 31 w 37"/>
                  <a:gd name="T71" fmla="*/ 4 h 37"/>
                  <a:gd name="T72" fmla="*/ 28 w 37"/>
                  <a:gd name="T73" fmla="*/ 4 h 37"/>
                  <a:gd name="T74" fmla="*/ 25 w 37"/>
                  <a:gd name="T75" fmla="*/ 4 h 37"/>
                  <a:gd name="T76" fmla="*/ 25 w 37"/>
                  <a:gd name="T77" fmla="*/ 2 h 37"/>
                  <a:gd name="T78" fmla="*/ 22 w 37"/>
                  <a:gd name="T79" fmla="*/ 0 h 37"/>
                  <a:gd name="T80" fmla="*/ 20 w 37"/>
                  <a:gd name="T81" fmla="*/ 1 h 37"/>
                  <a:gd name="T82" fmla="*/ 17 w 37"/>
                  <a:gd name="T83" fmla="*/ 3 h 37"/>
                  <a:gd name="T84" fmla="*/ 16 w 37"/>
                  <a:gd name="T85" fmla="*/ 1 h 37"/>
                  <a:gd name="T86" fmla="*/ 13 w 37"/>
                  <a:gd name="T87" fmla="*/ 0 h 37"/>
                  <a:gd name="T88" fmla="*/ 11 w 37"/>
                  <a:gd name="T89" fmla="*/ 3 h 37"/>
                  <a:gd name="T90" fmla="*/ 10 w 37"/>
                  <a:gd name="T91" fmla="*/ 6 h 37"/>
                  <a:gd name="T92" fmla="*/ 8 w 37"/>
                  <a:gd name="T93" fmla="*/ 5 h 37"/>
                  <a:gd name="T94" fmla="*/ 5 w 37"/>
                  <a:gd name="T95" fmla="*/ 6 h 37"/>
                  <a:gd name="T96" fmla="*/ 4 w 37"/>
                  <a:gd name="T97" fmla="*/ 9 h 37"/>
                  <a:gd name="T98" fmla="*/ 15 w 37"/>
                  <a:gd name="T99" fmla="*/ 8 h 37"/>
                  <a:gd name="T100" fmla="*/ 29 w 37"/>
                  <a:gd name="T101" fmla="*/ 15 h 37"/>
                  <a:gd name="T102" fmla="*/ 22 w 37"/>
                  <a:gd name="T103" fmla="*/ 29 h 37"/>
                  <a:gd name="T104" fmla="*/ 8 w 37"/>
                  <a:gd name="T105" fmla="*/ 22 h 37"/>
                  <a:gd name="T106" fmla="*/ 15 w 37"/>
                  <a:gd name="T107" fmla="*/ 8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7" h="37">
                    <a:moveTo>
                      <a:pt x="4" y="9"/>
                    </a:moveTo>
                    <a:cubicBezTo>
                      <a:pt x="5" y="9"/>
                      <a:pt x="5" y="11"/>
                      <a:pt x="5" y="12"/>
                    </a:cubicBezTo>
                    <a:cubicBezTo>
                      <a:pt x="4" y="12"/>
                      <a:pt x="3" y="12"/>
                      <a:pt x="2" y="12"/>
                    </a:cubicBezTo>
                    <a:cubicBezTo>
                      <a:pt x="1" y="12"/>
                      <a:pt x="0" y="13"/>
                      <a:pt x="0" y="14"/>
                    </a:cubicBezTo>
                    <a:cubicBezTo>
                      <a:pt x="0" y="16"/>
                      <a:pt x="0" y="17"/>
                      <a:pt x="1" y="17"/>
                    </a:cubicBezTo>
                    <a:cubicBezTo>
                      <a:pt x="2" y="17"/>
                      <a:pt x="3" y="19"/>
                      <a:pt x="3" y="20"/>
                    </a:cubicBezTo>
                    <a:cubicBezTo>
                      <a:pt x="3" y="20"/>
                      <a:pt x="2" y="21"/>
                      <a:pt x="2" y="21"/>
                    </a:cubicBezTo>
                    <a:cubicBezTo>
                      <a:pt x="1" y="21"/>
                      <a:pt x="0" y="23"/>
                      <a:pt x="1" y="24"/>
                    </a:cubicBezTo>
                    <a:cubicBezTo>
                      <a:pt x="1" y="25"/>
                      <a:pt x="2" y="26"/>
                      <a:pt x="3" y="26"/>
                    </a:cubicBezTo>
                    <a:cubicBezTo>
                      <a:pt x="4" y="26"/>
                      <a:pt x="5" y="26"/>
                      <a:pt x="5" y="26"/>
                    </a:cubicBezTo>
                    <a:cubicBezTo>
                      <a:pt x="6" y="27"/>
                      <a:pt x="6" y="28"/>
                      <a:pt x="5" y="29"/>
                    </a:cubicBezTo>
                    <a:cubicBezTo>
                      <a:pt x="5" y="30"/>
                      <a:pt x="5" y="31"/>
                      <a:pt x="6" y="32"/>
                    </a:cubicBezTo>
                    <a:cubicBezTo>
                      <a:pt x="7" y="33"/>
                      <a:pt x="8" y="33"/>
                      <a:pt x="9" y="33"/>
                    </a:cubicBezTo>
                    <a:cubicBezTo>
                      <a:pt x="10" y="32"/>
                      <a:pt x="11" y="32"/>
                      <a:pt x="12" y="32"/>
                    </a:cubicBezTo>
                    <a:cubicBezTo>
                      <a:pt x="12" y="32"/>
                      <a:pt x="13" y="33"/>
                      <a:pt x="12" y="34"/>
                    </a:cubicBezTo>
                    <a:cubicBezTo>
                      <a:pt x="12" y="35"/>
                      <a:pt x="13" y="36"/>
                      <a:pt x="15" y="37"/>
                    </a:cubicBezTo>
                    <a:cubicBezTo>
                      <a:pt x="16" y="37"/>
                      <a:pt x="17" y="36"/>
                      <a:pt x="17" y="35"/>
                    </a:cubicBezTo>
                    <a:cubicBezTo>
                      <a:pt x="18" y="34"/>
                      <a:pt x="19" y="34"/>
                      <a:pt x="20" y="34"/>
                    </a:cubicBezTo>
                    <a:cubicBezTo>
                      <a:pt x="20" y="34"/>
                      <a:pt x="21" y="34"/>
                      <a:pt x="21" y="35"/>
                    </a:cubicBezTo>
                    <a:cubicBezTo>
                      <a:pt x="22" y="36"/>
                      <a:pt x="23" y="37"/>
                      <a:pt x="24" y="36"/>
                    </a:cubicBezTo>
                    <a:cubicBezTo>
                      <a:pt x="26" y="36"/>
                      <a:pt x="26" y="35"/>
                      <a:pt x="26" y="34"/>
                    </a:cubicBezTo>
                    <a:cubicBezTo>
                      <a:pt x="26" y="33"/>
                      <a:pt x="27" y="31"/>
                      <a:pt x="27" y="31"/>
                    </a:cubicBezTo>
                    <a:cubicBezTo>
                      <a:pt x="28" y="31"/>
                      <a:pt x="29" y="31"/>
                      <a:pt x="29" y="32"/>
                    </a:cubicBezTo>
                    <a:cubicBezTo>
                      <a:pt x="30" y="32"/>
                      <a:pt x="32" y="32"/>
                      <a:pt x="32" y="31"/>
                    </a:cubicBezTo>
                    <a:cubicBezTo>
                      <a:pt x="33" y="30"/>
                      <a:pt x="34" y="28"/>
                      <a:pt x="33" y="28"/>
                    </a:cubicBezTo>
                    <a:cubicBezTo>
                      <a:pt x="32" y="27"/>
                      <a:pt x="32" y="25"/>
                      <a:pt x="32" y="25"/>
                    </a:cubicBezTo>
                    <a:cubicBezTo>
                      <a:pt x="33" y="24"/>
                      <a:pt x="34" y="24"/>
                      <a:pt x="35" y="24"/>
                    </a:cubicBezTo>
                    <a:cubicBezTo>
                      <a:pt x="36" y="24"/>
                      <a:pt x="37" y="24"/>
                      <a:pt x="37" y="22"/>
                    </a:cubicBezTo>
                    <a:cubicBezTo>
                      <a:pt x="37" y="21"/>
                      <a:pt x="37" y="20"/>
                      <a:pt x="36" y="19"/>
                    </a:cubicBezTo>
                    <a:cubicBezTo>
                      <a:pt x="35" y="19"/>
                      <a:pt x="34" y="18"/>
                      <a:pt x="34" y="17"/>
                    </a:cubicBezTo>
                    <a:cubicBezTo>
                      <a:pt x="34" y="16"/>
                      <a:pt x="35" y="16"/>
                      <a:pt x="35" y="15"/>
                    </a:cubicBezTo>
                    <a:cubicBezTo>
                      <a:pt x="36" y="15"/>
                      <a:pt x="37" y="14"/>
                      <a:pt x="36" y="12"/>
                    </a:cubicBezTo>
                    <a:cubicBezTo>
                      <a:pt x="36" y="11"/>
                      <a:pt x="35" y="10"/>
                      <a:pt x="34" y="11"/>
                    </a:cubicBezTo>
                    <a:cubicBezTo>
                      <a:pt x="33" y="11"/>
                      <a:pt x="31" y="10"/>
                      <a:pt x="31" y="9"/>
                    </a:cubicBezTo>
                    <a:cubicBezTo>
                      <a:pt x="31" y="9"/>
                      <a:pt x="31" y="8"/>
                      <a:pt x="32" y="7"/>
                    </a:cubicBezTo>
                    <a:cubicBezTo>
                      <a:pt x="32" y="7"/>
                      <a:pt x="32" y="5"/>
                      <a:pt x="31" y="4"/>
                    </a:cubicBezTo>
                    <a:cubicBezTo>
                      <a:pt x="30" y="3"/>
                      <a:pt x="29" y="3"/>
                      <a:pt x="28" y="4"/>
                    </a:cubicBezTo>
                    <a:cubicBezTo>
                      <a:pt x="27" y="5"/>
                      <a:pt x="26" y="5"/>
                      <a:pt x="25" y="4"/>
                    </a:cubicBezTo>
                    <a:cubicBezTo>
                      <a:pt x="25" y="4"/>
                      <a:pt x="24" y="3"/>
                      <a:pt x="25" y="2"/>
                    </a:cubicBezTo>
                    <a:cubicBezTo>
                      <a:pt x="25" y="1"/>
                      <a:pt x="24" y="0"/>
                      <a:pt x="22" y="0"/>
                    </a:cubicBezTo>
                    <a:cubicBezTo>
                      <a:pt x="21" y="0"/>
                      <a:pt x="20" y="0"/>
                      <a:pt x="20" y="1"/>
                    </a:cubicBezTo>
                    <a:cubicBezTo>
                      <a:pt x="19" y="2"/>
                      <a:pt x="18" y="3"/>
                      <a:pt x="17" y="3"/>
                    </a:cubicBezTo>
                    <a:cubicBezTo>
                      <a:pt x="17" y="3"/>
                      <a:pt x="16" y="2"/>
                      <a:pt x="16" y="1"/>
                    </a:cubicBezTo>
                    <a:cubicBezTo>
                      <a:pt x="15" y="0"/>
                      <a:pt x="14" y="0"/>
                      <a:pt x="13" y="0"/>
                    </a:cubicBezTo>
                    <a:cubicBezTo>
                      <a:pt x="11" y="1"/>
                      <a:pt x="11" y="2"/>
                      <a:pt x="11" y="3"/>
                    </a:cubicBezTo>
                    <a:cubicBezTo>
                      <a:pt x="11" y="4"/>
                      <a:pt x="10" y="5"/>
                      <a:pt x="10" y="6"/>
                    </a:cubicBezTo>
                    <a:cubicBezTo>
                      <a:pt x="9" y="6"/>
                      <a:pt x="8" y="6"/>
                      <a:pt x="8" y="5"/>
                    </a:cubicBezTo>
                    <a:cubicBezTo>
                      <a:pt x="7" y="4"/>
                      <a:pt x="5" y="5"/>
                      <a:pt x="5" y="6"/>
                    </a:cubicBezTo>
                    <a:cubicBezTo>
                      <a:pt x="4" y="7"/>
                      <a:pt x="3" y="8"/>
                      <a:pt x="4" y="9"/>
                    </a:cubicBezTo>
                    <a:close/>
                    <a:moveTo>
                      <a:pt x="15" y="8"/>
                    </a:moveTo>
                    <a:cubicBezTo>
                      <a:pt x="21" y="6"/>
                      <a:pt x="27" y="9"/>
                      <a:pt x="29" y="15"/>
                    </a:cubicBezTo>
                    <a:cubicBezTo>
                      <a:pt x="31" y="21"/>
                      <a:pt x="27" y="27"/>
                      <a:pt x="22" y="29"/>
                    </a:cubicBezTo>
                    <a:cubicBezTo>
                      <a:pt x="16" y="30"/>
                      <a:pt x="10" y="27"/>
                      <a:pt x="8" y="22"/>
                    </a:cubicBezTo>
                    <a:cubicBezTo>
                      <a:pt x="6" y="16"/>
                      <a:pt x="10" y="10"/>
                      <a:pt x="15" y="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30" name="Freeform 303"/>
              <p:cNvSpPr>
                <a:spLocks noEditPoints="1"/>
              </p:cNvSpPr>
              <p:nvPr/>
            </p:nvSpPr>
            <p:spPr bwMode="auto">
              <a:xfrm>
                <a:off x="5084763" y="1111250"/>
                <a:ext cx="109538" cy="104775"/>
              </a:xfrm>
              <a:custGeom>
                <a:avLst/>
                <a:gdLst>
                  <a:gd name="T0" fmla="*/ 3 w 29"/>
                  <a:gd name="T1" fmla="*/ 7 h 28"/>
                  <a:gd name="T2" fmla="*/ 4 w 29"/>
                  <a:gd name="T3" fmla="*/ 9 h 28"/>
                  <a:gd name="T4" fmla="*/ 2 w 29"/>
                  <a:gd name="T5" fmla="*/ 9 h 28"/>
                  <a:gd name="T6" fmla="*/ 0 w 29"/>
                  <a:gd name="T7" fmla="*/ 11 h 28"/>
                  <a:gd name="T8" fmla="*/ 1 w 29"/>
                  <a:gd name="T9" fmla="*/ 13 h 28"/>
                  <a:gd name="T10" fmla="*/ 3 w 29"/>
                  <a:gd name="T11" fmla="*/ 15 h 28"/>
                  <a:gd name="T12" fmla="*/ 1 w 29"/>
                  <a:gd name="T13" fmla="*/ 16 h 28"/>
                  <a:gd name="T14" fmla="*/ 1 w 29"/>
                  <a:gd name="T15" fmla="*/ 19 h 28"/>
                  <a:gd name="T16" fmla="*/ 3 w 29"/>
                  <a:gd name="T17" fmla="*/ 20 h 28"/>
                  <a:gd name="T18" fmla="*/ 4 w 29"/>
                  <a:gd name="T19" fmla="*/ 20 h 28"/>
                  <a:gd name="T20" fmla="*/ 4 w 29"/>
                  <a:gd name="T21" fmla="*/ 23 h 28"/>
                  <a:gd name="T22" fmla="*/ 5 w 29"/>
                  <a:gd name="T23" fmla="*/ 25 h 28"/>
                  <a:gd name="T24" fmla="*/ 7 w 29"/>
                  <a:gd name="T25" fmla="*/ 25 h 28"/>
                  <a:gd name="T26" fmla="*/ 9 w 29"/>
                  <a:gd name="T27" fmla="*/ 25 h 28"/>
                  <a:gd name="T28" fmla="*/ 10 w 29"/>
                  <a:gd name="T29" fmla="*/ 27 h 28"/>
                  <a:gd name="T30" fmla="*/ 11 w 29"/>
                  <a:gd name="T31" fmla="*/ 28 h 28"/>
                  <a:gd name="T32" fmla="*/ 13 w 29"/>
                  <a:gd name="T33" fmla="*/ 27 h 28"/>
                  <a:gd name="T34" fmla="*/ 15 w 29"/>
                  <a:gd name="T35" fmla="*/ 26 h 28"/>
                  <a:gd name="T36" fmla="*/ 17 w 29"/>
                  <a:gd name="T37" fmla="*/ 27 h 28"/>
                  <a:gd name="T38" fmla="*/ 19 w 29"/>
                  <a:gd name="T39" fmla="*/ 28 h 28"/>
                  <a:gd name="T40" fmla="*/ 20 w 29"/>
                  <a:gd name="T41" fmla="*/ 26 h 28"/>
                  <a:gd name="T42" fmla="*/ 21 w 29"/>
                  <a:gd name="T43" fmla="*/ 24 h 28"/>
                  <a:gd name="T44" fmla="*/ 23 w 29"/>
                  <a:gd name="T45" fmla="*/ 24 h 28"/>
                  <a:gd name="T46" fmla="*/ 25 w 29"/>
                  <a:gd name="T47" fmla="*/ 24 h 28"/>
                  <a:gd name="T48" fmla="*/ 25 w 29"/>
                  <a:gd name="T49" fmla="*/ 21 h 28"/>
                  <a:gd name="T50" fmla="*/ 25 w 29"/>
                  <a:gd name="T51" fmla="*/ 19 h 28"/>
                  <a:gd name="T52" fmla="*/ 27 w 29"/>
                  <a:gd name="T53" fmla="*/ 19 h 28"/>
                  <a:gd name="T54" fmla="*/ 29 w 29"/>
                  <a:gd name="T55" fmla="*/ 17 h 28"/>
                  <a:gd name="T56" fmla="*/ 28 w 29"/>
                  <a:gd name="T57" fmla="*/ 15 h 28"/>
                  <a:gd name="T58" fmla="*/ 26 w 29"/>
                  <a:gd name="T59" fmla="*/ 13 h 28"/>
                  <a:gd name="T60" fmla="*/ 27 w 29"/>
                  <a:gd name="T61" fmla="*/ 12 h 28"/>
                  <a:gd name="T62" fmla="*/ 28 w 29"/>
                  <a:gd name="T63" fmla="*/ 10 h 28"/>
                  <a:gd name="T64" fmla="*/ 26 w 29"/>
                  <a:gd name="T65" fmla="*/ 8 h 28"/>
                  <a:gd name="T66" fmla="*/ 24 w 29"/>
                  <a:gd name="T67" fmla="*/ 7 h 28"/>
                  <a:gd name="T68" fmla="*/ 25 w 29"/>
                  <a:gd name="T69" fmla="*/ 6 h 28"/>
                  <a:gd name="T70" fmla="*/ 24 w 29"/>
                  <a:gd name="T71" fmla="*/ 3 h 28"/>
                  <a:gd name="T72" fmla="*/ 22 w 29"/>
                  <a:gd name="T73" fmla="*/ 3 h 28"/>
                  <a:gd name="T74" fmla="*/ 19 w 29"/>
                  <a:gd name="T75" fmla="*/ 3 h 28"/>
                  <a:gd name="T76" fmla="*/ 19 w 29"/>
                  <a:gd name="T77" fmla="*/ 2 h 28"/>
                  <a:gd name="T78" fmla="*/ 17 w 29"/>
                  <a:gd name="T79" fmla="*/ 0 h 28"/>
                  <a:gd name="T80" fmla="*/ 15 w 29"/>
                  <a:gd name="T81" fmla="*/ 1 h 28"/>
                  <a:gd name="T82" fmla="*/ 13 w 29"/>
                  <a:gd name="T83" fmla="*/ 2 h 28"/>
                  <a:gd name="T84" fmla="*/ 12 w 29"/>
                  <a:gd name="T85" fmla="*/ 1 h 28"/>
                  <a:gd name="T86" fmla="*/ 10 w 29"/>
                  <a:gd name="T87" fmla="*/ 0 h 28"/>
                  <a:gd name="T88" fmla="*/ 9 w 29"/>
                  <a:gd name="T89" fmla="*/ 2 h 28"/>
                  <a:gd name="T90" fmla="*/ 8 w 29"/>
                  <a:gd name="T91" fmla="*/ 4 h 28"/>
                  <a:gd name="T92" fmla="*/ 6 w 29"/>
                  <a:gd name="T93" fmla="*/ 4 h 28"/>
                  <a:gd name="T94" fmla="*/ 4 w 29"/>
                  <a:gd name="T95" fmla="*/ 4 h 28"/>
                  <a:gd name="T96" fmla="*/ 3 w 29"/>
                  <a:gd name="T97" fmla="*/ 7 h 28"/>
                  <a:gd name="T98" fmla="*/ 12 w 29"/>
                  <a:gd name="T99" fmla="*/ 6 h 28"/>
                  <a:gd name="T100" fmla="*/ 22 w 29"/>
                  <a:gd name="T101" fmla="*/ 12 h 28"/>
                  <a:gd name="T102" fmla="*/ 17 w 29"/>
                  <a:gd name="T103" fmla="*/ 22 h 28"/>
                  <a:gd name="T104" fmla="*/ 6 w 29"/>
                  <a:gd name="T105" fmla="*/ 17 h 28"/>
                  <a:gd name="T106" fmla="*/ 12 w 29"/>
                  <a:gd name="T107" fmla="*/ 6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9" h="28">
                    <a:moveTo>
                      <a:pt x="3" y="7"/>
                    </a:moveTo>
                    <a:cubicBezTo>
                      <a:pt x="4" y="7"/>
                      <a:pt x="4" y="9"/>
                      <a:pt x="4" y="9"/>
                    </a:cubicBezTo>
                    <a:cubicBezTo>
                      <a:pt x="4" y="9"/>
                      <a:pt x="3" y="10"/>
                      <a:pt x="2" y="9"/>
                    </a:cubicBezTo>
                    <a:cubicBezTo>
                      <a:pt x="1" y="9"/>
                      <a:pt x="0" y="10"/>
                      <a:pt x="0" y="11"/>
                    </a:cubicBezTo>
                    <a:cubicBezTo>
                      <a:pt x="0" y="12"/>
                      <a:pt x="0" y="13"/>
                      <a:pt x="1" y="13"/>
                    </a:cubicBezTo>
                    <a:cubicBezTo>
                      <a:pt x="2" y="13"/>
                      <a:pt x="3" y="15"/>
                      <a:pt x="3" y="15"/>
                    </a:cubicBezTo>
                    <a:cubicBezTo>
                      <a:pt x="3" y="16"/>
                      <a:pt x="2" y="16"/>
                      <a:pt x="1" y="16"/>
                    </a:cubicBezTo>
                    <a:cubicBezTo>
                      <a:pt x="1" y="17"/>
                      <a:pt x="0" y="18"/>
                      <a:pt x="1" y="19"/>
                    </a:cubicBezTo>
                    <a:cubicBezTo>
                      <a:pt x="1" y="20"/>
                      <a:pt x="2" y="20"/>
                      <a:pt x="3" y="20"/>
                    </a:cubicBezTo>
                    <a:cubicBezTo>
                      <a:pt x="3" y="20"/>
                      <a:pt x="4" y="20"/>
                      <a:pt x="4" y="20"/>
                    </a:cubicBezTo>
                    <a:cubicBezTo>
                      <a:pt x="4" y="21"/>
                      <a:pt x="5" y="22"/>
                      <a:pt x="4" y="23"/>
                    </a:cubicBezTo>
                    <a:cubicBezTo>
                      <a:pt x="4" y="23"/>
                      <a:pt x="4" y="24"/>
                      <a:pt x="5" y="25"/>
                    </a:cubicBezTo>
                    <a:cubicBezTo>
                      <a:pt x="5" y="26"/>
                      <a:pt x="7" y="26"/>
                      <a:pt x="7" y="25"/>
                    </a:cubicBezTo>
                    <a:cubicBezTo>
                      <a:pt x="8" y="25"/>
                      <a:pt x="9" y="25"/>
                      <a:pt x="9" y="25"/>
                    </a:cubicBezTo>
                    <a:cubicBezTo>
                      <a:pt x="10" y="25"/>
                      <a:pt x="10" y="26"/>
                      <a:pt x="10" y="27"/>
                    </a:cubicBezTo>
                    <a:cubicBezTo>
                      <a:pt x="10" y="27"/>
                      <a:pt x="10" y="28"/>
                      <a:pt x="11" y="28"/>
                    </a:cubicBezTo>
                    <a:cubicBezTo>
                      <a:pt x="12" y="28"/>
                      <a:pt x="13" y="28"/>
                      <a:pt x="13" y="27"/>
                    </a:cubicBezTo>
                    <a:cubicBezTo>
                      <a:pt x="14" y="27"/>
                      <a:pt x="15" y="26"/>
                      <a:pt x="15" y="26"/>
                    </a:cubicBezTo>
                    <a:cubicBezTo>
                      <a:pt x="16" y="26"/>
                      <a:pt x="16" y="26"/>
                      <a:pt x="17" y="27"/>
                    </a:cubicBezTo>
                    <a:cubicBezTo>
                      <a:pt x="17" y="28"/>
                      <a:pt x="18" y="28"/>
                      <a:pt x="19" y="28"/>
                    </a:cubicBezTo>
                    <a:cubicBezTo>
                      <a:pt x="20" y="28"/>
                      <a:pt x="20" y="27"/>
                      <a:pt x="20" y="26"/>
                    </a:cubicBezTo>
                    <a:cubicBezTo>
                      <a:pt x="20" y="25"/>
                      <a:pt x="21" y="24"/>
                      <a:pt x="21" y="24"/>
                    </a:cubicBezTo>
                    <a:cubicBezTo>
                      <a:pt x="21" y="24"/>
                      <a:pt x="22" y="24"/>
                      <a:pt x="23" y="24"/>
                    </a:cubicBezTo>
                    <a:cubicBezTo>
                      <a:pt x="23" y="25"/>
                      <a:pt x="24" y="25"/>
                      <a:pt x="25" y="24"/>
                    </a:cubicBezTo>
                    <a:cubicBezTo>
                      <a:pt x="26" y="23"/>
                      <a:pt x="26" y="22"/>
                      <a:pt x="25" y="21"/>
                    </a:cubicBezTo>
                    <a:cubicBezTo>
                      <a:pt x="25" y="21"/>
                      <a:pt x="25" y="20"/>
                      <a:pt x="25" y="19"/>
                    </a:cubicBezTo>
                    <a:cubicBezTo>
                      <a:pt x="25" y="19"/>
                      <a:pt x="26" y="19"/>
                      <a:pt x="27" y="19"/>
                    </a:cubicBezTo>
                    <a:cubicBezTo>
                      <a:pt x="28" y="19"/>
                      <a:pt x="28" y="18"/>
                      <a:pt x="29" y="17"/>
                    </a:cubicBezTo>
                    <a:cubicBezTo>
                      <a:pt x="29" y="16"/>
                      <a:pt x="28" y="15"/>
                      <a:pt x="28" y="15"/>
                    </a:cubicBezTo>
                    <a:cubicBezTo>
                      <a:pt x="27" y="15"/>
                      <a:pt x="26" y="14"/>
                      <a:pt x="26" y="13"/>
                    </a:cubicBezTo>
                    <a:cubicBezTo>
                      <a:pt x="26" y="13"/>
                      <a:pt x="27" y="12"/>
                      <a:pt x="27" y="12"/>
                    </a:cubicBezTo>
                    <a:cubicBezTo>
                      <a:pt x="28" y="12"/>
                      <a:pt x="28" y="11"/>
                      <a:pt x="28" y="10"/>
                    </a:cubicBezTo>
                    <a:cubicBezTo>
                      <a:pt x="28" y="9"/>
                      <a:pt x="27" y="8"/>
                      <a:pt x="26" y="8"/>
                    </a:cubicBezTo>
                    <a:cubicBezTo>
                      <a:pt x="26" y="9"/>
                      <a:pt x="24" y="8"/>
                      <a:pt x="24" y="7"/>
                    </a:cubicBezTo>
                    <a:cubicBezTo>
                      <a:pt x="24" y="7"/>
                      <a:pt x="24" y="6"/>
                      <a:pt x="25" y="6"/>
                    </a:cubicBezTo>
                    <a:cubicBezTo>
                      <a:pt x="25" y="5"/>
                      <a:pt x="25" y="4"/>
                      <a:pt x="24" y="3"/>
                    </a:cubicBezTo>
                    <a:cubicBezTo>
                      <a:pt x="23" y="3"/>
                      <a:pt x="22" y="3"/>
                      <a:pt x="22" y="3"/>
                    </a:cubicBezTo>
                    <a:cubicBezTo>
                      <a:pt x="21" y="4"/>
                      <a:pt x="20" y="4"/>
                      <a:pt x="19" y="3"/>
                    </a:cubicBezTo>
                    <a:cubicBezTo>
                      <a:pt x="19" y="3"/>
                      <a:pt x="19" y="2"/>
                      <a:pt x="19" y="2"/>
                    </a:cubicBezTo>
                    <a:cubicBezTo>
                      <a:pt x="19" y="1"/>
                      <a:pt x="18" y="0"/>
                      <a:pt x="17" y="0"/>
                    </a:cubicBezTo>
                    <a:cubicBezTo>
                      <a:pt x="16" y="0"/>
                      <a:pt x="15" y="0"/>
                      <a:pt x="15" y="1"/>
                    </a:cubicBezTo>
                    <a:cubicBezTo>
                      <a:pt x="15" y="2"/>
                      <a:pt x="14" y="2"/>
                      <a:pt x="13" y="2"/>
                    </a:cubicBezTo>
                    <a:cubicBezTo>
                      <a:pt x="13" y="2"/>
                      <a:pt x="12" y="2"/>
                      <a:pt x="12" y="1"/>
                    </a:cubicBezTo>
                    <a:cubicBezTo>
                      <a:pt x="12" y="0"/>
                      <a:pt x="11" y="0"/>
                      <a:pt x="10" y="0"/>
                    </a:cubicBezTo>
                    <a:cubicBezTo>
                      <a:pt x="9" y="1"/>
                      <a:pt x="8" y="2"/>
                      <a:pt x="9" y="2"/>
                    </a:cubicBezTo>
                    <a:cubicBezTo>
                      <a:pt x="9" y="3"/>
                      <a:pt x="8" y="4"/>
                      <a:pt x="8" y="4"/>
                    </a:cubicBezTo>
                    <a:cubicBezTo>
                      <a:pt x="7" y="5"/>
                      <a:pt x="7" y="4"/>
                      <a:pt x="6" y="4"/>
                    </a:cubicBezTo>
                    <a:cubicBezTo>
                      <a:pt x="5" y="3"/>
                      <a:pt x="4" y="4"/>
                      <a:pt x="4" y="4"/>
                    </a:cubicBezTo>
                    <a:cubicBezTo>
                      <a:pt x="3" y="5"/>
                      <a:pt x="3" y="6"/>
                      <a:pt x="3" y="7"/>
                    </a:cubicBezTo>
                    <a:close/>
                    <a:moveTo>
                      <a:pt x="12" y="6"/>
                    </a:moveTo>
                    <a:cubicBezTo>
                      <a:pt x="16" y="5"/>
                      <a:pt x="21" y="7"/>
                      <a:pt x="22" y="12"/>
                    </a:cubicBezTo>
                    <a:cubicBezTo>
                      <a:pt x="24" y="16"/>
                      <a:pt x="21" y="21"/>
                      <a:pt x="17" y="22"/>
                    </a:cubicBezTo>
                    <a:cubicBezTo>
                      <a:pt x="13" y="23"/>
                      <a:pt x="8" y="21"/>
                      <a:pt x="6" y="17"/>
                    </a:cubicBezTo>
                    <a:cubicBezTo>
                      <a:pt x="5" y="12"/>
                      <a:pt x="7" y="8"/>
                      <a:pt x="12" y="6"/>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grpSp>
      </p:grpSp>
      <p:grpSp>
        <p:nvGrpSpPr>
          <p:cNvPr id="31" name="组合 30"/>
          <p:cNvGrpSpPr/>
          <p:nvPr/>
        </p:nvGrpSpPr>
        <p:grpSpPr>
          <a:xfrm>
            <a:off x="7982348" y="3849514"/>
            <a:ext cx="662866" cy="663125"/>
            <a:chOff x="8125599" y="1434035"/>
            <a:chExt cx="2036802" cy="2036802"/>
          </a:xfrm>
        </p:grpSpPr>
        <p:sp>
          <p:nvSpPr>
            <p:cNvPr id="32" name="椭圆 31"/>
            <p:cNvSpPr/>
            <p:nvPr/>
          </p:nvSpPr>
          <p:spPr>
            <a:xfrm>
              <a:off x="8125599" y="1434035"/>
              <a:ext cx="2036802" cy="203680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33" name="Freeform 9"/>
            <p:cNvSpPr>
              <a:spLocks noEditPoints="1"/>
            </p:cNvSpPr>
            <p:nvPr/>
          </p:nvSpPr>
          <p:spPr bwMode="auto">
            <a:xfrm rot="19469485">
              <a:off x="8577909" y="1818269"/>
              <a:ext cx="1162163" cy="1238355"/>
            </a:xfrm>
            <a:custGeom>
              <a:avLst/>
              <a:gdLst>
                <a:gd name="T0" fmla="*/ 147 w 243"/>
                <a:gd name="T1" fmla="*/ 240 h 269"/>
                <a:gd name="T2" fmla="*/ 90 w 243"/>
                <a:gd name="T3" fmla="*/ 234 h 269"/>
                <a:gd name="T4" fmla="*/ 147 w 243"/>
                <a:gd name="T5" fmla="*/ 227 h 269"/>
                <a:gd name="T6" fmla="*/ 147 w 243"/>
                <a:gd name="T7" fmla="*/ 243 h 269"/>
                <a:gd name="T8" fmla="*/ 90 w 243"/>
                <a:gd name="T9" fmla="*/ 252 h 269"/>
                <a:gd name="T10" fmla="*/ 96 w 243"/>
                <a:gd name="T11" fmla="*/ 256 h 269"/>
                <a:gd name="T12" fmla="*/ 105 w 243"/>
                <a:gd name="T13" fmla="*/ 262 h 269"/>
                <a:gd name="T14" fmla="*/ 126 w 243"/>
                <a:gd name="T15" fmla="*/ 269 h 269"/>
                <a:gd name="T16" fmla="*/ 138 w 243"/>
                <a:gd name="T17" fmla="*/ 261 h 269"/>
                <a:gd name="T18" fmla="*/ 147 w 243"/>
                <a:gd name="T19" fmla="*/ 256 h 269"/>
                <a:gd name="T20" fmla="*/ 147 w 243"/>
                <a:gd name="T21" fmla="*/ 243 h 269"/>
                <a:gd name="T22" fmla="*/ 128 w 243"/>
                <a:gd name="T23" fmla="*/ 32 h 269"/>
                <a:gd name="T24" fmla="*/ 122 w 243"/>
                <a:gd name="T25" fmla="*/ 0 h 269"/>
                <a:gd name="T26" fmla="*/ 115 w 243"/>
                <a:gd name="T27" fmla="*/ 32 h 269"/>
                <a:gd name="T28" fmla="*/ 54 w 243"/>
                <a:gd name="T29" fmla="*/ 63 h 269"/>
                <a:gd name="T30" fmla="*/ 63 w 243"/>
                <a:gd name="T31" fmla="*/ 63 h 269"/>
                <a:gd name="T32" fmla="*/ 45 w 243"/>
                <a:gd name="T33" fmla="*/ 36 h 269"/>
                <a:gd name="T34" fmla="*/ 36 w 243"/>
                <a:gd name="T35" fmla="*/ 45 h 269"/>
                <a:gd name="T36" fmla="*/ 38 w 243"/>
                <a:gd name="T37" fmla="*/ 122 h 269"/>
                <a:gd name="T38" fmla="*/ 6 w 243"/>
                <a:gd name="T39" fmla="*/ 115 h 269"/>
                <a:gd name="T40" fmla="*/ 6 w 243"/>
                <a:gd name="T41" fmla="*/ 128 h 269"/>
                <a:gd name="T42" fmla="*/ 38 w 243"/>
                <a:gd name="T43" fmla="*/ 122 h 269"/>
                <a:gd name="T44" fmla="*/ 36 w 243"/>
                <a:gd name="T45" fmla="*/ 199 h 269"/>
                <a:gd name="T46" fmla="*/ 40 w 243"/>
                <a:gd name="T47" fmla="*/ 209 h 269"/>
                <a:gd name="T48" fmla="*/ 63 w 243"/>
                <a:gd name="T49" fmla="*/ 189 h 269"/>
                <a:gd name="T50" fmla="*/ 54 w 243"/>
                <a:gd name="T51" fmla="*/ 180 h 269"/>
                <a:gd name="T52" fmla="*/ 180 w 243"/>
                <a:gd name="T53" fmla="*/ 180 h 269"/>
                <a:gd name="T54" fmla="*/ 199 w 243"/>
                <a:gd name="T55" fmla="*/ 208 h 269"/>
                <a:gd name="T56" fmla="*/ 208 w 243"/>
                <a:gd name="T57" fmla="*/ 208 h 269"/>
                <a:gd name="T58" fmla="*/ 189 w 243"/>
                <a:gd name="T59" fmla="*/ 180 h 269"/>
                <a:gd name="T60" fmla="*/ 211 w 243"/>
                <a:gd name="T61" fmla="*/ 115 h 269"/>
                <a:gd name="T62" fmla="*/ 211 w 243"/>
                <a:gd name="T63" fmla="*/ 128 h 269"/>
                <a:gd name="T64" fmla="*/ 243 w 243"/>
                <a:gd name="T65" fmla="*/ 122 h 269"/>
                <a:gd name="T66" fmla="*/ 185 w 243"/>
                <a:gd name="T67" fmla="*/ 65 h 269"/>
                <a:gd name="T68" fmla="*/ 208 w 243"/>
                <a:gd name="T69" fmla="*/ 45 h 269"/>
                <a:gd name="T70" fmla="*/ 199 w 243"/>
                <a:gd name="T71" fmla="*/ 36 h 269"/>
                <a:gd name="T72" fmla="*/ 180 w 243"/>
                <a:gd name="T73" fmla="*/ 63 h 269"/>
                <a:gd name="T74" fmla="*/ 154 w 243"/>
                <a:gd name="T75" fmla="*/ 218 h 269"/>
                <a:gd name="T76" fmla="*/ 96 w 243"/>
                <a:gd name="T77" fmla="*/ 224 h 269"/>
                <a:gd name="T78" fmla="*/ 96 w 243"/>
                <a:gd name="T79" fmla="*/ 211 h 269"/>
                <a:gd name="T80" fmla="*/ 122 w 243"/>
                <a:gd name="T81" fmla="*/ 58 h 269"/>
                <a:gd name="T82" fmla="*/ 148 w 243"/>
                <a:gd name="T83" fmla="*/ 211 h 269"/>
                <a:gd name="T84" fmla="*/ 107 w 243"/>
                <a:gd name="T85" fmla="*/ 76 h 269"/>
                <a:gd name="T86" fmla="*/ 67 w 243"/>
                <a:gd name="T87" fmla="*/ 111 h 269"/>
                <a:gd name="T88" fmla="*/ 72 w 243"/>
                <a:gd name="T89" fmla="*/ 117 h 269"/>
                <a:gd name="T90" fmla="*/ 104 w 243"/>
                <a:gd name="T91" fmla="*/ 82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43" h="269">
                  <a:moveTo>
                    <a:pt x="154" y="234"/>
                  </a:moveTo>
                  <a:cubicBezTo>
                    <a:pt x="154" y="237"/>
                    <a:pt x="151" y="240"/>
                    <a:pt x="147" y="240"/>
                  </a:cubicBezTo>
                  <a:cubicBezTo>
                    <a:pt x="96" y="240"/>
                    <a:pt x="96" y="240"/>
                    <a:pt x="96" y="240"/>
                  </a:cubicBezTo>
                  <a:cubicBezTo>
                    <a:pt x="92" y="240"/>
                    <a:pt x="90" y="237"/>
                    <a:pt x="90" y="234"/>
                  </a:cubicBezTo>
                  <a:cubicBezTo>
                    <a:pt x="90" y="230"/>
                    <a:pt x="92" y="227"/>
                    <a:pt x="96" y="227"/>
                  </a:cubicBezTo>
                  <a:cubicBezTo>
                    <a:pt x="147" y="227"/>
                    <a:pt x="147" y="227"/>
                    <a:pt x="147" y="227"/>
                  </a:cubicBezTo>
                  <a:cubicBezTo>
                    <a:pt x="151" y="227"/>
                    <a:pt x="154" y="230"/>
                    <a:pt x="154" y="234"/>
                  </a:cubicBezTo>
                  <a:close/>
                  <a:moveTo>
                    <a:pt x="147" y="243"/>
                  </a:moveTo>
                  <a:cubicBezTo>
                    <a:pt x="96" y="243"/>
                    <a:pt x="96" y="243"/>
                    <a:pt x="96" y="243"/>
                  </a:cubicBezTo>
                  <a:cubicBezTo>
                    <a:pt x="92" y="243"/>
                    <a:pt x="89" y="247"/>
                    <a:pt x="90" y="252"/>
                  </a:cubicBezTo>
                  <a:cubicBezTo>
                    <a:pt x="91" y="254"/>
                    <a:pt x="93" y="256"/>
                    <a:pt x="96" y="256"/>
                  </a:cubicBezTo>
                  <a:cubicBezTo>
                    <a:pt x="96" y="256"/>
                    <a:pt x="96" y="256"/>
                    <a:pt x="96" y="256"/>
                  </a:cubicBezTo>
                  <a:cubicBezTo>
                    <a:pt x="100" y="256"/>
                    <a:pt x="103" y="258"/>
                    <a:pt x="105" y="261"/>
                  </a:cubicBezTo>
                  <a:cubicBezTo>
                    <a:pt x="105" y="262"/>
                    <a:pt x="105" y="262"/>
                    <a:pt x="105" y="262"/>
                  </a:cubicBezTo>
                  <a:cubicBezTo>
                    <a:pt x="107" y="266"/>
                    <a:pt x="112" y="269"/>
                    <a:pt x="117" y="269"/>
                  </a:cubicBezTo>
                  <a:cubicBezTo>
                    <a:pt x="126" y="269"/>
                    <a:pt x="126" y="269"/>
                    <a:pt x="126" y="269"/>
                  </a:cubicBezTo>
                  <a:cubicBezTo>
                    <a:pt x="131" y="269"/>
                    <a:pt x="136" y="266"/>
                    <a:pt x="138" y="262"/>
                  </a:cubicBezTo>
                  <a:cubicBezTo>
                    <a:pt x="138" y="261"/>
                    <a:pt x="138" y="261"/>
                    <a:pt x="138" y="261"/>
                  </a:cubicBezTo>
                  <a:cubicBezTo>
                    <a:pt x="140" y="258"/>
                    <a:pt x="143" y="256"/>
                    <a:pt x="147" y="256"/>
                  </a:cubicBezTo>
                  <a:cubicBezTo>
                    <a:pt x="147" y="256"/>
                    <a:pt x="147" y="256"/>
                    <a:pt x="147" y="256"/>
                  </a:cubicBezTo>
                  <a:cubicBezTo>
                    <a:pt x="150" y="256"/>
                    <a:pt x="152" y="254"/>
                    <a:pt x="153" y="252"/>
                  </a:cubicBezTo>
                  <a:cubicBezTo>
                    <a:pt x="155" y="247"/>
                    <a:pt x="151" y="243"/>
                    <a:pt x="147" y="243"/>
                  </a:cubicBezTo>
                  <a:close/>
                  <a:moveTo>
                    <a:pt x="122" y="38"/>
                  </a:moveTo>
                  <a:cubicBezTo>
                    <a:pt x="125" y="38"/>
                    <a:pt x="128" y="36"/>
                    <a:pt x="128" y="32"/>
                  </a:cubicBezTo>
                  <a:cubicBezTo>
                    <a:pt x="128" y="6"/>
                    <a:pt x="128" y="6"/>
                    <a:pt x="128" y="6"/>
                  </a:cubicBezTo>
                  <a:cubicBezTo>
                    <a:pt x="128" y="3"/>
                    <a:pt x="125" y="0"/>
                    <a:pt x="122" y="0"/>
                  </a:cubicBezTo>
                  <a:cubicBezTo>
                    <a:pt x="118" y="0"/>
                    <a:pt x="115" y="3"/>
                    <a:pt x="115" y="6"/>
                  </a:cubicBezTo>
                  <a:cubicBezTo>
                    <a:pt x="115" y="32"/>
                    <a:pt x="115" y="32"/>
                    <a:pt x="115" y="32"/>
                  </a:cubicBezTo>
                  <a:cubicBezTo>
                    <a:pt x="115" y="36"/>
                    <a:pt x="118" y="38"/>
                    <a:pt x="122" y="38"/>
                  </a:cubicBezTo>
                  <a:close/>
                  <a:moveTo>
                    <a:pt x="54" y="63"/>
                  </a:moveTo>
                  <a:cubicBezTo>
                    <a:pt x="55" y="64"/>
                    <a:pt x="57" y="65"/>
                    <a:pt x="58" y="65"/>
                  </a:cubicBezTo>
                  <a:cubicBezTo>
                    <a:pt x="60" y="65"/>
                    <a:pt x="62" y="64"/>
                    <a:pt x="63" y="63"/>
                  </a:cubicBezTo>
                  <a:cubicBezTo>
                    <a:pt x="65" y="60"/>
                    <a:pt x="65" y="56"/>
                    <a:pt x="63" y="54"/>
                  </a:cubicBezTo>
                  <a:cubicBezTo>
                    <a:pt x="45" y="36"/>
                    <a:pt x="45" y="36"/>
                    <a:pt x="45" y="36"/>
                  </a:cubicBezTo>
                  <a:cubicBezTo>
                    <a:pt x="42" y="33"/>
                    <a:pt x="38" y="33"/>
                    <a:pt x="36" y="36"/>
                  </a:cubicBezTo>
                  <a:cubicBezTo>
                    <a:pt x="33" y="38"/>
                    <a:pt x="33" y="42"/>
                    <a:pt x="36" y="45"/>
                  </a:cubicBezTo>
                  <a:lnTo>
                    <a:pt x="54" y="63"/>
                  </a:lnTo>
                  <a:close/>
                  <a:moveTo>
                    <a:pt x="38" y="122"/>
                  </a:moveTo>
                  <a:cubicBezTo>
                    <a:pt x="38" y="118"/>
                    <a:pt x="36" y="115"/>
                    <a:pt x="32" y="115"/>
                  </a:cubicBezTo>
                  <a:cubicBezTo>
                    <a:pt x="6" y="115"/>
                    <a:pt x="6" y="115"/>
                    <a:pt x="6" y="115"/>
                  </a:cubicBezTo>
                  <a:cubicBezTo>
                    <a:pt x="3" y="115"/>
                    <a:pt x="0" y="118"/>
                    <a:pt x="0" y="122"/>
                  </a:cubicBezTo>
                  <a:cubicBezTo>
                    <a:pt x="0" y="125"/>
                    <a:pt x="3" y="128"/>
                    <a:pt x="6" y="128"/>
                  </a:cubicBezTo>
                  <a:cubicBezTo>
                    <a:pt x="32" y="128"/>
                    <a:pt x="32" y="128"/>
                    <a:pt x="32" y="128"/>
                  </a:cubicBezTo>
                  <a:cubicBezTo>
                    <a:pt x="36" y="128"/>
                    <a:pt x="38" y="125"/>
                    <a:pt x="38" y="122"/>
                  </a:cubicBezTo>
                  <a:close/>
                  <a:moveTo>
                    <a:pt x="54" y="180"/>
                  </a:moveTo>
                  <a:cubicBezTo>
                    <a:pt x="36" y="199"/>
                    <a:pt x="36" y="199"/>
                    <a:pt x="36" y="199"/>
                  </a:cubicBezTo>
                  <a:cubicBezTo>
                    <a:pt x="33" y="201"/>
                    <a:pt x="33" y="205"/>
                    <a:pt x="36" y="208"/>
                  </a:cubicBezTo>
                  <a:cubicBezTo>
                    <a:pt x="37" y="209"/>
                    <a:pt x="39" y="209"/>
                    <a:pt x="40" y="209"/>
                  </a:cubicBezTo>
                  <a:cubicBezTo>
                    <a:pt x="42" y="209"/>
                    <a:pt x="43" y="209"/>
                    <a:pt x="45" y="208"/>
                  </a:cubicBezTo>
                  <a:cubicBezTo>
                    <a:pt x="63" y="189"/>
                    <a:pt x="63" y="189"/>
                    <a:pt x="63" y="189"/>
                  </a:cubicBezTo>
                  <a:cubicBezTo>
                    <a:pt x="65" y="187"/>
                    <a:pt x="65" y="183"/>
                    <a:pt x="63" y="180"/>
                  </a:cubicBezTo>
                  <a:cubicBezTo>
                    <a:pt x="60" y="178"/>
                    <a:pt x="56" y="178"/>
                    <a:pt x="54" y="180"/>
                  </a:cubicBezTo>
                  <a:close/>
                  <a:moveTo>
                    <a:pt x="189" y="180"/>
                  </a:moveTo>
                  <a:cubicBezTo>
                    <a:pt x="187" y="178"/>
                    <a:pt x="183" y="178"/>
                    <a:pt x="180" y="180"/>
                  </a:cubicBezTo>
                  <a:cubicBezTo>
                    <a:pt x="178" y="183"/>
                    <a:pt x="178" y="187"/>
                    <a:pt x="180" y="189"/>
                  </a:cubicBezTo>
                  <a:cubicBezTo>
                    <a:pt x="199" y="208"/>
                    <a:pt x="199" y="208"/>
                    <a:pt x="199" y="208"/>
                  </a:cubicBezTo>
                  <a:cubicBezTo>
                    <a:pt x="200" y="209"/>
                    <a:pt x="201" y="209"/>
                    <a:pt x="203" y="209"/>
                  </a:cubicBezTo>
                  <a:cubicBezTo>
                    <a:pt x="205" y="209"/>
                    <a:pt x="206" y="209"/>
                    <a:pt x="208" y="208"/>
                  </a:cubicBezTo>
                  <a:cubicBezTo>
                    <a:pt x="210" y="205"/>
                    <a:pt x="210" y="201"/>
                    <a:pt x="208" y="199"/>
                  </a:cubicBezTo>
                  <a:lnTo>
                    <a:pt x="189" y="180"/>
                  </a:lnTo>
                  <a:close/>
                  <a:moveTo>
                    <a:pt x="237" y="115"/>
                  </a:moveTo>
                  <a:cubicBezTo>
                    <a:pt x="211" y="115"/>
                    <a:pt x="211" y="115"/>
                    <a:pt x="211" y="115"/>
                  </a:cubicBezTo>
                  <a:cubicBezTo>
                    <a:pt x="208" y="115"/>
                    <a:pt x="205" y="118"/>
                    <a:pt x="205" y="122"/>
                  </a:cubicBezTo>
                  <a:cubicBezTo>
                    <a:pt x="205" y="125"/>
                    <a:pt x="208" y="128"/>
                    <a:pt x="211" y="128"/>
                  </a:cubicBezTo>
                  <a:cubicBezTo>
                    <a:pt x="237" y="128"/>
                    <a:pt x="237" y="128"/>
                    <a:pt x="237" y="128"/>
                  </a:cubicBezTo>
                  <a:cubicBezTo>
                    <a:pt x="240" y="128"/>
                    <a:pt x="243" y="125"/>
                    <a:pt x="243" y="122"/>
                  </a:cubicBezTo>
                  <a:cubicBezTo>
                    <a:pt x="243" y="118"/>
                    <a:pt x="240" y="115"/>
                    <a:pt x="237" y="115"/>
                  </a:cubicBezTo>
                  <a:close/>
                  <a:moveTo>
                    <a:pt x="185" y="65"/>
                  </a:moveTo>
                  <a:cubicBezTo>
                    <a:pt x="187" y="65"/>
                    <a:pt x="188" y="64"/>
                    <a:pt x="189" y="63"/>
                  </a:cubicBezTo>
                  <a:cubicBezTo>
                    <a:pt x="208" y="45"/>
                    <a:pt x="208" y="45"/>
                    <a:pt x="208" y="45"/>
                  </a:cubicBezTo>
                  <a:cubicBezTo>
                    <a:pt x="210" y="42"/>
                    <a:pt x="210" y="38"/>
                    <a:pt x="208" y="36"/>
                  </a:cubicBezTo>
                  <a:cubicBezTo>
                    <a:pt x="205" y="33"/>
                    <a:pt x="201" y="33"/>
                    <a:pt x="199" y="36"/>
                  </a:cubicBezTo>
                  <a:cubicBezTo>
                    <a:pt x="180" y="54"/>
                    <a:pt x="180" y="54"/>
                    <a:pt x="180" y="54"/>
                  </a:cubicBezTo>
                  <a:cubicBezTo>
                    <a:pt x="178" y="56"/>
                    <a:pt x="178" y="60"/>
                    <a:pt x="180" y="63"/>
                  </a:cubicBezTo>
                  <a:cubicBezTo>
                    <a:pt x="182" y="64"/>
                    <a:pt x="183" y="65"/>
                    <a:pt x="185" y="65"/>
                  </a:cubicBezTo>
                  <a:close/>
                  <a:moveTo>
                    <a:pt x="154" y="218"/>
                  </a:moveTo>
                  <a:cubicBezTo>
                    <a:pt x="154" y="221"/>
                    <a:pt x="151" y="224"/>
                    <a:pt x="147" y="224"/>
                  </a:cubicBezTo>
                  <a:cubicBezTo>
                    <a:pt x="96" y="224"/>
                    <a:pt x="96" y="224"/>
                    <a:pt x="96" y="224"/>
                  </a:cubicBezTo>
                  <a:cubicBezTo>
                    <a:pt x="92" y="224"/>
                    <a:pt x="90" y="221"/>
                    <a:pt x="90" y="218"/>
                  </a:cubicBezTo>
                  <a:cubicBezTo>
                    <a:pt x="90" y="214"/>
                    <a:pt x="92" y="211"/>
                    <a:pt x="96" y="211"/>
                  </a:cubicBezTo>
                  <a:cubicBezTo>
                    <a:pt x="92" y="175"/>
                    <a:pt x="54" y="167"/>
                    <a:pt x="54" y="125"/>
                  </a:cubicBezTo>
                  <a:cubicBezTo>
                    <a:pt x="54" y="88"/>
                    <a:pt x="84" y="58"/>
                    <a:pt x="122" y="58"/>
                  </a:cubicBezTo>
                  <a:cubicBezTo>
                    <a:pt x="159" y="58"/>
                    <a:pt x="189" y="88"/>
                    <a:pt x="189" y="125"/>
                  </a:cubicBezTo>
                  <a:cubicBezTo>
                    <a:pt x="189" y="167"/>
                    <a:pt x="152" y="175"/>
                    <a:pt x="148" y="211"/>
                  </a:cubicBezTo>
                  <a:cubicBezTo>
                    <a:pt x="151" y="211"/>
                    <a:pt x="154" y="214"/>
                    <a:pt x="154" y="218"/>
                  </a:cubicBezTo>
                  <a:close/>
                  <a:moveTo>
                    <a:pt x="107" y="76"/>
                  </a:moveTo>
                  <a:cubicBezTo>
                    <a:pt x="106" y="73"/>
                    <a:pt x="103" y="72"/>
                    <a:pt x="101" y="73"/>
                  </a:cubicBezTo>
                  <a:cubicBezTo>
                    <a:pt x="84" y="80"/>
                    <a:pt x="72" y="94"/>
                    <a:pt x="67" y="111"/>
                  </a:cubicBezTo>
                  <a:cubicBezTo>
                    <a:pt x="67" y="113"/>
                    <a:pt x="68" y="116"/>
                    <a:pt x="71" y="117"/>
                  </a:cubicBezTo>
                  <a:cubicBezTo>
                    <a:pt x="71" y="117"/>
                    <a:pt x="72" y="117"/>
                    <a:pt x="72" y="117"/>
                  </a:cubicBezTo>
                  <a:cubicBezTo>
                    <a:pt x="74" y="117"/>
                    <a:pt x="76" y="115"/>
                    <a:pt x="77" y="113"/>
                  </a:cubicBezTo>
                  <a:cubicBezTo>
                    <a:pt x="80" y="99"/>
                    <a:pt x="91" y="87"/>
                    <a:pt x="104" y="82"/>
                  </a:cubicBezTo>
                  <a:cubicBezTo>
                    <a:pt x="107" y="81"/>
                    <a:pt x="108" y="78"/>
                    <a:pt x="107" y="76"/>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grpSp>
      <p:grpSp>
        <p:nvGrpSpPr>
          <p:cNvPr id="34" name="组合 33"/>
          <p:cNvGrpSpPr/>
          <p:nvPr/>
        </p:nvGrpSpPr>
        <p:grpSpPr>
          <a:xfrm>
            <a:off x="10212003" y="3771408"/>
            <a:ext cx="662866" cy="663125"/>
            <a:chOff x="8125599" y="1434035"/>
            <a:chExt cx="2036802" cy="2036802"/>
          </a:xfrm>
        </p:grpSpPr>
        <p:sp>
          <p:nvSpPr>
            <p:cNvPr id="35" name="椭圆 34"/>
            <p:cNvSpPr/>
            <p:nvPr/>
          </p:nvSpPr>
          <p:spPr>
            <a:xfrm>
              <a:off x="8125599" y="1434035"/>
              <a:ext cx="2036802" cy="203680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9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6" name="Freeform 206"/>
            <p:cNvSpPr>
              <a:spLocks noChangeAspect="1" noEditPoints="1"/>
            </p:cNvSpPr>
            <p:nvPr/>
          </p:nvSpPr>
          <p:spPr bwMode="auto">
            <a:xfrm>
              <a:off x="8691164" y="1871942"/>
              <a:ext cx="935653" cy="1131009"/>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1">
                <a:lumMod val="95000"/>
              </a:schemeClr>
            </a:solidFill>
            <a:ln>
              <a:noFill/>
            </a:ln>
          </p:spPr>
          <p:txBody>
            <a:bodyPr vert="horz" wrap="square" lIns="91440" tIns="45720" rIns="91440" bIns="45720" numCol="1" anchor="t" anchorCtr="0" compatLnSpc="1"/>
            <a:lstStyle/>
            <a:p>
              <a:endParaRPr lang="zh-CN" altLang="en-US">
                <a:solidFill>
                  <a:schemeClr val="tx1">
                    <a:lumMod val="65000"/>
                    <a:lumOff val="35000"/>
                  </a:schemeClr>
                </a:solidFill>
                <a:latin typeface="Arial" panose="020B0604020202020204" pitchFamily="34" charset="0"/>
                <a:cs typeface="Arial" panose="020B0604020202020204" pitchFamily="34" charset="0"/>
              </a:endParaRPr>
            </a:p>
          </p:txBody>
        </p:sp>
      </p:grpSp>
      <p:sp>
        <p:nvSpPr>
          <p:cNvPr id="2" name="标题 1"/>
          <p:cNvSpPr>
            <a:spLocks noGrp="1"/>
          </p:cNvSpPr>
          <p:nvPr>
            <p:ph type="title"/>
          </p:nvPr>
        </p:nvSpPr>
        <p:spPr/>
        <p:txBody>
          <a:bodyPr/>
          <a:lstStyle/>
          <a:p>
            <a:r>
              <a:rPr lang="zh-CN" altLang="en-US" dirty="0"/>
              <a:t>单击此处添加标题</a:t>
            </a: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p:transition spd="slow" advClick="0" advTm="200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1000"/>
                                            <p:tgtEl>
                                              <p:spTgt spid="13"/>
                                            </p:tgtEl>
                                          </p:cBhvr>
                                        </p:animEffect>
                                      </p:childTnLst>
                                    </p:cTn>
                                  </p:par>
                                </p:childTnLst>
                              </p:cTn>
                            </p:par>
                            <p:par>
                              <p:cTn id="8" fill="hold">
                                <p:stCondLst>
                                  <p:cond delay="1000"/>
                                </p:stCondLst>
                                <p:childTnLst>
                                  <p:par>
                                    <p:cTn id="9" presetID="2" presetClass="entr" presetSubtype="1" fill="hold" nodeType="afterEffect" p14:presetBounceEnd="53000">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14:bounceEnd="53000">
                                          <p:cBhvr additive="base">
                                            <p:cTn id="11" dur="750" fill="hold"/>
                                            <p:tgtEl>
                                              <p:spTgt spid="19"/>
                                            </p:tgtEl>
                                            <p:attrNameLst>
                                              <p:attrName>ppt_x</p:attrName>
                                            </p:attrNameLst>
                                          </p:cBhvr>
                                          <p:tavLst>
                                            <p:tav tm="0">
                                              <p:val>
                                                <p:strVal val="#ppt_x"/>
                                              </p:val>
                                            </p:tav>
                                            <p:tav tm="100000">
                                              <p:val>
                                                <p:strVal val="#ppt_x"/>
                                              </p:val>
                                            </p:tav>
                                          </p:tavLst>
                                        </p:anim>
                                        <p:anim calcmode="lin" valueType="num" p14:bounceEnd="53000">
                                          <p:cBhvr additive="base">
                                            <p:cTn id="12" dur="750" fill="hold"/>
                                            <p:tgtEl>
                                              <p:spTgt spid="19"/>
                                            </p:tgtEl>
                                            <p:attrNameLst>
                                              <p:attrName>ppt_y</p:attrName>
                                            </p:attrNameLst>
                                          </p:cBhvr>
                                          <p:tavLst>
                                            <p:tav tm="0">
                                              <p:val>
                                                <p:strVal val="0-#ppt_h/2"/>
                                              </p:val>
                                            </p:tav>
                                            <p:tav tm="100000">
                                              <p:val>
                                                <p:strVal val="#ppt_y"/>
                                              </p:val>
                                            </p:tav>
                                          </p:tavLst>
                                        </p:anim>
                                      </p:childTnLst>
                                    </p:cTn>
                                  </p:par>
                                  <p:par>
                                    <p:cTn id="13" presetID="22" presetClass="entr" presetSubtype="1" fill="hold" grpId="0" nodeType="withEffect">
                                      <p:stCondLst>
                                        <p:cond delay="250"/>
                                      </p:stCondLst>
                                      <p:childTnLst>
                                        <p:set>
                                          <p:cBhvr>
                                            <p:cTn id="14" dur="1" fill="hold">
                                              <p:stCondLst>
                                                <p:cond delay="0"/>
                                              </p:stCondLst>
                                            </p:cTn>
                                            <p:tgtEl>
                                              <p:spTgt spid="14"/>
                                            </p:tgtEl>
                                            <p:attrNameLst>
                                              <p:attrName>style.visibility</p:attrName>
                                            </p:attrNameLst>
                                          </p:cBhvr>
                                          <p:to>
                                            <p:strVal val="visible"/>
                                          </p:to>
                                        </p:set>
                                        <p:animEffect transition="in" filter="wipe(up)">
                                          <p:cBhvr>
                                            <p:cTn id="15" dur="500"/>
                                            <p:tgtEl>
                                              <p:spTgt spid="14"/>
                                            </p:tgtEl>
                                          </p:cBhvr>
                                        </p:animEffect>
                                      </p:childTnLst>
                                    </p:cTn>
                                  </p:par>
                                </p:childTnLst>
                              </p:cTn>
                            </p:par>
                            <p:par>
                              <p:cTn id="16" fill="hold">
                                <p:stCondLst>
                                  <p:cond delay="2000"/>
                                </p:stCondLst>
                                <p:childTnLst>
                                  <p:par>
                                    <p:cTn id="17" presetID="2" presetClass="entr" presetSubtype="1" fill="hold" nodeType="afterEffect" p14:presetBounceEnd="53000">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14:bounceEnd="53000">
                                          <p:cBhvr additive="base">
                                            <p:cTn id="19" dur="750" fill="hold"/>
                                            <p:tgtEl>
                                              <p:spTgt spid="22"/>
                                            </p:tgtEl>
                                            <p:attrNameLst>
                                              <p:attrName>ppt_x</p:attrName>
                                            </p:attrNameLst>
                                          </p:cBhvr>
                                          <p:tavLst>
                                            <p:tav tm="0">
                                              <p:val>
                                                <p:strVal val="#ppt_x"/>
                                              </p:val>
                                            </p:tav>
                                            <p:tav tm="100000">
                                              <p:val>
                                                <p:strVal val="#ppt_x"/>
                                              </p:val>
                                            </p:tav>
                                          </p:tavLst>
                                        </p:anim>
                                        <p:anim calcmode="lin" valueType="num" p14:bounceEnd="53000">
                                          <p:cBhvr additive="base">
                                            <p:cTn id="20" dur="750" fill="hold"/>
                                            <p:tgtEl>
                                              <p:spTgt spid="22"/>
                                            </p:tgtEl>
                                            <p:attrNameLst>
                                              <p:attrName>ppt_y</p:attrName>
                                            </p:attrNameLst>
                                          </p:cBhvr>
                                          <p:tavLst>
                                            <p:tav tm="0">
                                              <p:val>
                                                <p:strVal val="0-#ppt_h/2"/>
                                              </p:val>
                                            </p:tav>
                                            <p:tav tm="100000">
                                              <p:val>
                                                <p:strVal val="#ppt_y"/>
                                              </p:val>
                                            </p:tav>
                                          </p:tavLst>
                                        </p:anim>
                                      </p:childTnLst>
                                    </p:cTn>
                                  </p:par>
                                  <p:par>
                                    <p:cTn id="21" presetID="22" presetClass="entr" presetSubtype="1" fill="hold" grpId="0" nodeType="withEffect">
                                      <p:stCondLst>
                                        <p:cond delay="250"/>
                                      </p:stCondLst>
                                      <p:childTnLst>
                                        <p:set>
                                          <p:cBhvr>
                                            <p:cTn id="22" dur="1" fill="hold">
                                              <p:stCondLst>
                                                <p:cond delay="0"/>
                                              </p:stCondLst>
                                            </p:cTn>
                                            <p:tgtEl>
                                              <p:spTgt spid="15"/>
                                            </p:tgtEl>
                                            <p:attrNameLst>
                                              <p:attrName>style.visibility</p:attrName>
                                            </p:attrNameLst>
                                          </p:cBhvr>
                                          <p:to>
                                            <p:strVal val="visible"/>
                                          </p:to>
                                        </p:set>
                                        <p:animEffect transition="in" filter="wipe(up)">
                                          <p:cBhvr>
                                            <p:cTn id="23" dur="500"/>
                                            <p:tgtEl>
                                              <p:spTgt spid="15"/>
                                            </p:tgtEl>
                                          </p:cBhvr>
                                        </p:animEffect>
                                      </p:childTnLst>
                                    </p:cTn>
                                  </p:par>
                                </p:childTnLst>
                              </p:cTn>
                            </p:par>
                            <p:par>
                              <p:cTn id="24" fill="hold">
                                <p:stCondLst>
                                  <p:cond delay="3000"/>
                                </p:stCondLst>
                                <p:childTnLst>
                                  <p:par>
                                    <p:cTn id="25" presetID="2" presetClass="entr" presetSubtype="1" fill="hold" nodeType="afterEffect" p14:presetBounceEnd="53000">
                                      <p:stCondLst>
                                        <p:cond delay="0"/>
                                      </p:stCondLst>
                                      <p:childTnLst>
                                        <p:set>
                                          <p:cBhvr>
                                            <p:cTn id="26" dur="1" fill="hold">
                                              <p:stCondLst>
                                                <p:cond delay="0"/>
                                              </p:stCondLst>
                                            </p:cTn>
                                            <p:tgtEl>
                                              <p:spTgt spid="25"/>
                                            </p:tgtEl>
                                            <p:attrNameLst>
                                              <p:attrName>style.visibility</p:attrName>
                                            </p:attrNameLst>
                                          </p:cBhvr>
                                          <p:to>
                                            <p:strVal val="visible"/>
                                          </p:to>
                                        </p:set>
                                        <p:anim calcmode="lin" valueType="num" p14:bounceEnd="53000">
                                          <p:cBhvr additive="base">
                                            <p:cTn id="27" dur="750" fill="hold"/>
                                            <p:tgtEl>
                                              <p:spTgt spid="25"/>
                                            </p:tgtEl>
                                            <p:attrNameLst>
                                              <p:attrName>ppt_x</p:attrName>
                                            </p:attrNameLst>
                                          </p:cBhvr>
                                          <p:tavLst>
                                            <p:tav tm="0">
                                              <p:val>
                                                <p:strVal val="#ppt_x"/>
                                              </p:val>
                                            </p:tav>
                                            <p:tav tm="100000">
                                              <p:val>
                                                <p:strVal val="#ppt_x"/>
                                              </p:val>
                                            </p:tav>
                                          </p:tavLst>
                                        </p:anim>
                                        <p:anim calcmode="lin" valueType="num" p14:bounceEnd="53000">
                                          <p:cBhvr additive="base">
                                            <p:cTn id="28" dur="750" fill="hold"/>
                                            <p:tgtEl>
                                              <p:spTgt spid="25"/>
                                            </p:tgtEl>
                                            <p:attrNameLst>
                                              <p:attrName>ppt_y</p:attrName>
                                            </p:attrNameLst>
                                          </p:cBhvr>
                                          <p:tavLst>
                                            <p:tav tm="0">
                                              <p:val>
                                                <p:strVal val="0-#ppt_h/2"/>
                                              </p:val>
                                            </p:tav>
                                            <p:tav tm="100000">
                                              <p:val>
                                                <p:strVal val="#ppt_y"/>
                                              </p:val>
                                            </p:tav>
                                          </p:tavLst>
                                        </p:anim>
                                      </p:childTnLst>
                                    </p:cTn>
                                  </p:par>
                                  <p:par>
                                    <p:cTn id="29" presetID="22" presetClass="entr" presetSubtype="1" fill="hold" grpId="0" nodeType="withEffect">
                                      <p:stCondLst>
                                        <p:cond delay="250"/>
                                      </p:stCondLst>
                                      <p:childTnLst>
                                        <p:set>
                                          <p:cBhvr>
                                            <p:cTn id="30" dur="1" fill="hold">
                                              <p:stCondLst>
                                                <p:cond delay="0"/>
                                              </p:stCondLst>
                                            </p:cTn>
                                            <p:tgtEl>
                                              <p:spTgt spid="16"/>
                                            </p:tgtEl>
                                            <p:attrNameLst>
                                              <p:attrName>style.visibility</p:attrName>
                                            </p:attrNameLst>
                                          </p:cBhvr>
                                          <p:to>
                                            <p:strVal val="visible"/>
                                          </p:to>
                                        </p:set>
                                        <p:animEffect transition="in" filter="wipe(up)">
                                          <p:cBhvr>
                                            <p:cTn id="31" dur="500"/>
                                            <p:tgtEl>
                                              <p:spTgt spid="16"/>
                                            </p:tgtEl>
                                          </p:cBhvr>
                                        </p:animEffect>
                                      </p:childTnLst>
                                    </p:cTn>
                                  </p:par>
                                </p:childTnLst>
                              </p:cTn>
                            </p:par>
                            <p:par>
                              <p:cTn id="32" fill="hold">
                                <p:stCondLst>
                                  <p:cond delay="4000"/>
                                </p:stCondLst>
                                <p:childTnLst>
                                  <p:par>
                                    <p:cTn id="33" presetID="2" presetClass="entr" presetSubtype="1" fill="hold" nodeType="afterEffect" p14:presetBounceEnd="53000">
                                      <p:stCondLst>
                                        <p:cond delay="0"/>
                                      </p:stCondLst>
                                      <p:childTnLst>
                                        <p:set>
                                          <p:cBhvr>
                                            <p:cTn id="34" dur="1" fill="hold">
                                              <p:stCondLst>
                                                <p:cond delay="0"/>
                                              </p:stCondLst>
                                            </p:cTn>
                                            <p:tgtEl>
                                              <p:spTgt spid="31"/>
                                            </p:tgtEl>
                                            <p:attrNameLst>
                                              <p:attrName>style.visibility</p:attrName>
                                            </p:attrNameLst>
                                          </p:cBhvr>
                                          <p:to>
                                            <p:strVal val="visible"/>
                                          </p:to>
                                        </p:set>
                                        <p:anim calcmode="lin" valueType="num" p14:bounceEnd="53000">
                                          <p:cBhvr additive="base">
                                            <p:cTn id="35" dur="750" fill="hold"/>
                                            <p:tgtEl>
                                              <p:spTgt spid="31"/>
                                            </p:tgtEl>
                                            <p:attrNameLst>
                                              <p:attrName>ppt_x</p:attrName>
                                            </p:attrNameLst>
                                          </p:cBhvr>
                                          <p:tavLst>
                                            <p:tav tm="0">
                                              <p:val>
                                                <p:strVal val="#ppt_x"/>
                                              </p:val>
                                            </p:tav>
                                            <p:tav tm="100000">
                                              <p:val>
                                                <p:strVal val="#ppt_x"/>
                                              </p:val>
                                            </p:tav>
                                          </p:tavLst>
                                        </p:anim>
                                        <p:anim calcmode="lin" valueType="num" p14:bounceEnd="53000">
                                          <p:cBhvr additive="base">
                                            <p:cTn id="36" dur="750" fill="hold"/>
                                            <p:tgtEl>
                                              <p:spTgt spid="31"/>
                                            </p:tgtEl>
                                            <p:attrNameLst>
                                              <p:attrName>ppt_y</p:attrName>
                                            </p:attrNameLst>
                                          </p:cBhvr>
                                          <p:tavLst>
                                            <p:tav tm="0">
                                              <p:val>
                                                <p:strVal val="0-#ppt_h/2"/>
                                              </p:val>
                                            </p:tav>
                                            <p:tav tm="100000">
                                              <p:val>
                                                <p:strVal val="#ppt_y"/>
                                              </p:val>
                                            </p:tav>
                                          </p:tavLst>
                                        </p:anim>
                                      </p:childTnLst>
                                    </p:cTn>
                                  </p:par>
                                  <p:par>
                                    <p:cTn id="37" presetID="22" presetClass="entr" presetSubtype="1" fill="hold" grpId="0" nodeType="withEffect">
                                      <p:stCondLst>
                                        <p:cond delay="250"/>
                                      </p:stCondLst>
                                      <p:childTnLst>
                                        <p:set>
                                          <p:cBhvr>
                                            <p:cTn id="38" dur="1" fill="hold">
                                              <p:stCondLst>
                                                <p:cond delay="0"/>
                                              </p:stCondLst>
                                            </p:cTn>
                                            <p:tgtEl>
                                              <p:spTgt spid="17"/>
                                            </p:tgtEl>
                                            <p:attrNameLst>
                                              <p:attrName>style.visibility</p:attrName>
                                            </p:attrNameLst>
                                          </p:cBhvr>
                                          <p:to>
                                            <p:strVal val="visible"/>
                                          </p:to>
                                        </p:set>
                                        <p:animEffect transition="in" filter="wipe(up)">
                                          <p:cBhvr>
                                            <p:cTn id="39" dur="500"/>
                                            <p:tgtEl>
                                              <p:spTgt spid="17"/>
                                            </p:tgtEl>
                                          </p:cBhvr>
                                        </p:animEffect>
                                      </p:childTnLst>
                                    </p:cTn>
                                  </p:par>
                                </p:childTnLst>
                              </p:cTn>
                            </p:par>
                            <p:par>
                              <p:cTn id="40" fill="hold">
                                <p:stCondLst>
                                  <p:cond delay="5000"/>
                                </p:stCondLst>
                                <p:childTnLst>
                                  <p:par>
                                    <p:cTn id="41" presetID="2" presetClass="entr" presetSubtype="1" fill="hold" nodeType="afterEffect" p14:presetBounceEnd="53000">
                                      <p:stCondLst>
                                        <p:cond delay="0"/>
                                      </p:stCondLst>
                                      <p:childTnLst>
                                        <p:set>
                                          <p:cBhvr>
                                            <p:cTn id="42" dur="1" fill="hold">
                                              <p:stCondLst>
                                                <p:cond delay="0"/>
                                              </p:stCondLst>
                                            </p:cTn>
                                            <p:tgtEl>
                                              <p:spTgt spid="34"/>
                                            </p:tgtEl>
                                            <p:attrNameLst>
                                              <p:attrName>style.visibility</p:attrName>
                                            </p:attrNameLst>
                                          </p:cBhvr>
                                          <p:to>
                                            <p:strVal val="visible"/>
                                          </p:to>
                                        </p:set>
                                        <p:anim calcmode="lin" valueType="num" p14:bounceEnd="53000">
                                          <p:cBhvr additive="base">
                                            <p:cTn id="43" dur="750" fill="hold"/>
                                            <p:tgtEl>
                                              <p:spTgt spid="34"/>
                                            </p:tgtEl>
                                            <p:attrNameLst>
                                              <p:attrName>ppt_x</p:attrName>
                                            </p:attrNameLst>
                                          </p:cBhvr>
                                          <p:tavLst>
                                            <p:tav tm="0">
                                              <p:val>
                                                <p:strVal val="#ppt_x"/>
                                              </p:val>
                                            </p:tav>
                                            <p:tav tm="100000">
                                              <p:val>
                                                <p:strVal val="#ppt_x"/>
                                              </p:val>
                                            </p:tav>
                                          </p:tavLst>
                                        </p:anim>
                                        <p:anim calcmode="lin" valueType="num" p14:bounceEnd="53000">
                                          <p:cBhvr additive="base">
                                            <p:cTn id="44" dur="750" fill="hold"/>
                                            <p:tgtEl>
                                              <p:spTgt spid="34"/>
                                            </p:tgtEl>
                                            <p:attrNameLst>
                                              <p:attrName>ppt_y</p:attrName>
                                            </p:attrNameLst>
                                          </p:cBhvr>
                                          <p:tavLst>
                                            <p:tav tm="0">
                                              <p:val>
                                                <p:strVal val="0-#ppt_h/2"/>
                                              </p:val>
                                            </p:tav>
                                            <p:tav tm="100000">
                                              <p:val>
                                                <p:strVal val="#ppt_y"/>
                                              </p:val>
                                            </p:tav>
                                          </p:tavLst>
                                        </p:anim>
                                      </p:childTnLst>
                                    </p:cTn>
                                  </p:par>
                                  <p:par>
                                    <p:cTn id="45" presetID="22" presetClass="entr" presetSubtype="1" fill="hold" grpId="0" nodeType="withEffect">
                                      <p:stCondLst>
                                        <p:cond delay="250"/>
                                      </p:stCondLst>
                                      <p:childTnLst>
                                        <p:set>
                                          <p:cBhvr>
                                            <p:cTn id="46" dur="1" fill="hold">
                                              <p:stCondLst>
                                                <p:cond delay="0"/>
                                              </p:stCondLst>
                                            </p:cTn>
                                            <p:tgtEl>
                                              <p:spTgt spid="18"/>
                                            </p:tgtEl>
                                            <p:attrNameLst>
                                              <p:attrName>style.visibility</p:attrName>
                                            </p:attrNameLst>
                                          </p:cBhvr>
                                          <p:to>
                                            <p:strVal val="visible"/>
                                          </p:to>
                                        </p:set>
                                        <p:animEffect transition="in" filter="wipe(up)">
                                          <p:cBhvr>
                                            <p:cTn id="4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5" grpId="0"/>
          <p:bldP spid="16" grpId="0"/>
          <p:bldP spid="17" grpId="0"/>
          <p:bldP spid="18"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1000"/>
                                            <p:tgtEl>
                                              <p:spTgt spid="13"/>
                                            </p:tgtEl>
                                          </p:cBhvr>
                                        </p:animEffect>
                                      </p:childTnLst>
                                    </p:cTn>
                                  </p:par>
                                </p:childTnLst>
                              </p:cTn>
                            </p:par>
                            <p:par>
                              <p:cTn id="8" fill="hold">
                                <p:stCondLst>
                                  <p:cond delay="1000"/>
                                </p:stCondLst>
                                <p:childTnLst>
                                  <p:par>
                                    <p:cTn id="9" presetID="2" presetClass="entr" presetSubtype="1"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750" fill="hold"/>
                                            <p:tgtEl>
                                              <p:spTgt spid="19"/>
                                            </p:tgtEl>
                                            <p:attrNameLst>
                                              <p:attrName>ppt_x</p:attrName>
                                            </p:attrNameLst>
                                          </p:cBhvr>
                                          <p:tavLst>
                                            <p:tav tm="0">
                                              <p:val>
                                                <p:strVal val="#ppt_x"/>
                                              </p:val>
                                            </p:tav>
                                            <p:tav tm="100000">
                                              <p:val>
                                                <p:strVal val="#ppt_x"/>
                                              </p:val>
                                            </p:tav>
                                          </p:tavLst>
                                        </p:anim>
                                        <p:anim calcmode="lin" valueType="num">
                                          <p:cBhvr additive="base">
                                            <p:cTn id="12" dur="750" fill="hold"/>
                                            <p:tgtEl>
                                              <p:spTgt spid="19"/>
                                            </p:tgtEl>
                                            <p:attrNameLst>
                                              <p:attrName>ppt_y</p:attrName>
                                            </p:attrNameLst>
                                          </p:cBhvr>
                                          <p:tavLst>
                                            <p:tav tm="0">
                                              <p:val>
                                                <p:strVal val="0-#ppt_h/2"/>
                                              </p:val>
                                            </p:tav>
                                            <p:tav tm="100000">
                                              <p:val>
                                                <p:strVal val="#ppt_y"/>
                                              </p:val>
                                            </p:tav>
                                          </p:tavLst>
                                        </p:anim>
                                      </p:childTnLst>
                                    </p:cTn>
                                  </p:par>
                                  <p:par>
                                    <p:cTn id="13" presetID="22" presetClass="entr" presetSubtype="1" fill="hold" grpId="0" nodeType="withEffect">
                                      <p:stCondLst>
                                        <p:cond delay="250"/>
                                      </p:stCondLst>
                                      <p:childTnLst>
                                        <p:set>
                                          <p:cBhvr>
                                            <p:cTn id="14" dur="1" fill="hold">
                                              <p:stCondLst>
                                                <p:cond delay="0"/>
                                              </p:stCondLst>
                                            </p:cTn>
                                            <p:tgtEl>
                                              <p:spTgt spid="14"/>
                                            </p:tgtEl>
                                            <p:attrNameLst>
                                              <p:attrName>style.visibility</p:attrName>
                                            </p:attrNameLst>
                                          </p:cBhvr>
                                          <p:to>
                                            <p:strVal val="visible"/>
                                          </p:to>
                                        </p:set>
                                        <p:animEffect transition="in" filter="wipe(up)">
                                          <p:cBhvr>
                                            <p:cTn id="15" dur="500"/>
                                            <p:tgtEl>
                                              <p:spTgt spid="14"/>
                                            </p:tgtEl>
                                          </p:cBhvr>
                                        </p:animEffect>
                                      </p:childTnLst>
                                    </p:cTn>
                                  </p:par>
                                </p:childTnLst>
                              </p:cTn>
                            </p:par>
                            <p:par>
                              <p:cTn id="16" fill="hold">
                                <p:stCondLst>
                                  <p:cond delay="2000"/>
                                </p:stCondLst>
                                <p:childTnLst>
                                  <p:par>
                                    <p:cTn id="17" presetID="2" presetClass="entr" presetSubtype="1" fill="hold" nodeType="after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750" fill="hold"/>
                                            <p:tgtEl>
                                              <p:spTgt spid="22"/>
                                            </p:tgtEl>
                                            <p:attrNameLst>
                                              <p:attrName>ppt_x</p:attrName>
                                            </p:attrNameLst>
                                          </p:cBhvr>
                                          <p:tavLst>
                                            <p:tav tm="0">
                                              <p:val>
                                                <p:strVal val="#ppt_x"/>
                                              </p:val>
                                            </p:tav>
                                            <p:tav tm="100000">
                                              <p:val>
                                                <p:strVal val="#ppt_x"/>
                                              </p:val>
                                            </p:tav>
                                          </p:tavLst>
                                        </p:anim>
                                        <p:anim calcmode="lin" valueType="num">
                                          <p:cBhvr additive="base">
                                            <p:cTn id="20" dur="750" fill="hold"/>
                                            <p:tgtEl>
                                              <p:spTgt spid="22"/>
                                            </p:tgtEl>
                                            <p:attrNameLst>
                                              <p:attrName>ppt_y</p:attrName>
                                            </p:attrNameLst>
                                          </p:cBhvr>
                                          <p:tavLst>
                                            <p:tav tm="0">
                                              <p:val>
                                                <p:strVal val="0-#ppt_h/2"/>
                                              </p:val>
                                            </p:tav>
                                            <p:tav tm="100000">
                                              <p:val>
                                                <p:strVal val="#ppt_y"/>
                                              </p:val>
                                            </p:tav>
                                          </p:tavLst>
                                        </p:anim>
                                      </p:childTnLst>
                                    </p:cTn>
                                  </p:par>
                                  <p:par>
                                    <p:cTn id="21" presetID="22" presetClass="entr" presetSubtype="1" fill="hold" grpId="0" nodeType="withEffect">
                                      <p:stCondLst>
                                        <p:cond delay="250"/>
                                      </p:stCondLst>
                                      <p:childTnLst>
                                        <p:set>
                                          <p:cBhvr>
                                            <p:cTn id="22" dur="1" fill="hold">
                                              <p:stCondLst>
                                                <p:cond delay="0"/>
                                              </p:stCondLst>
                                            </p:cTn>
                                            <p:tgtEl>
                                              <p:spTgt spid="15"/>
                                            </p:tgtEl>
                                            <p:attrNameLst>
                                              <p:attrName>style.visibility</p:attrName>
                                            </p:attrNameLst>
                                          </p:cBhvr>
                                          <p:to>
                                            <p:strVal val="visible"/>
                                          </p:to>
                                        </p:set>
                                        <p:animEffect transition="in" filter="wipe(up)">
                                          <p:cBhvr>
                                            <p:cTn id="23" dur="500"/>
                                            <p:tgtEl>
                                              <p:spTgt spid="15"/>
                                            </p:tgtEl>
                                          </p:cBhvr>
                                        </p:animEffect>
                                      </p:childTnLst>
                                    </p:cTn>
                                  </p:par>
                                </p:childTnLst>
                              </p:cTn>
                            </p:par>
                            <p:par>
                              <p:cTn id="24" fill="hold">
                                <p:stCondLst>
                                  <p:cond delay="3000"/>
                                </p:stCondLst>
                                <p:childTnLst>
                                  <p:par>
                                    <p:cTn id="25" presetID="2" presetClass="entr" presetSubtype="1" fill="hold" nodeType="afterEffect">
                                      <p:stCondLst>
                                        <p:cond delay="0"/>
                                      </p:stCondLst>
                                      <p:childTnLst>
                                        <p:set>
                                          <p:cBhvr>
                                            <p:cTn id="26" dur="1" fill="hold">
                                              <p:stCondLst>
                                                <p:cond delay="0"/>
                                              </p:stCondLst>
                                            </p:cTn>
                                            <p:tgtEl>
                                              <p:spTgt spid="25"/>
                                            </p:tgtEl>
                                            <p:attrNameLst>
                                              <p:attrName>style.visibility</p:attrName>
                                            </p:attrNameLst>
                                          </p:cBhvr>
                                          <p:to>
                                            <p:strVal val="visible"/>
                                          </p:to>
                                        </p:set>
                                        <p:anim calcmode="lin" valueType="num">
                                          <p:cBhvr additive="base">
                                            <p:cTn id="27" dur="750" fill="hold"/>
                                            <p:tgtEl>
                                              <p:spTgt spid="25"/>
                                            </p:tgtEl>
                                            <p:attrNameLst>
                                              <p:attrName>ppt_x</p:attrName>
                                            </p:attrNameLst>
                                          </p:cBhvr>
                                          <p:tavLst>
                                            <p:tav tm="0">
                                              <p:val>
                                                <p:strVal val="#ppt_x"/>
                                              </p:val>
                                            </p:tav>
                                            <p:tav tm="100000">
                                              <p:val>
                                                <p:strVal val="#ppt_x"/>
                                              </p:val>
                                            </p:tav>
                                          </p:tavLst>
                                        </p:anim>
                                        <p:anim calcmode="lin" valueType="num">
                                          <p:cBhvr additive="base">
                                            <p:cTn id="28" dur="750" fill="hold"/>
                                            <p:tgtEl>
                                              <p:spTgt spid="25"/>
                                            </p:tgtEl>
                                            <p:attrNameLst>
                                              <p:attrName>ppt_y</p:attrName>
                                            </p:attrNameLst>
                                          </p:cBhvr>
                                          <p:tavLst>
                                            <p:tav tm="0">
                                              <p:val>
                                                <p:strVal val="0-#ppt_h/2"/>
                                              </p:val>
                                            </p:tav>
                                            <p:tav tm="100000">
                                              <p:val>
                                                <p:strVal val="#ppt_y"/>
                                              </p:val>
                                            </p:tav>
                                          </p:tavLst>
                                        </p:anim>
                                      </p:childTnLst>
                                    </p:cTn>
                                  </p:par>
                                  <p:par>
                                    <p:cTn id="29" presetID="22" presetClass="entr" presetSubtype="1" fill="hold" grpId="0" nodeType="withEffect">
                                      <p:stCondLst>
                                        <p:cond delay="250"/>
                                      </p:stCondLst>
                                      <p:childTnLst>
                                        <p:set>
                                          <p:cBhvr>
                                            <p:cTn id="30" dur="1" fill="hold">
                                              <p:stCondLst>
                                                <p:cond delay="0"/>
                                              </p:stCondLst>
                                            </p:cTn>
                                            <p:tgtEl>
                                              <p:spTgt spid="16"/>
                                            </p:tgtEl>
                                            <p:attrNameLst>
                                              <p:attrName>style.visibility</p:attrName>
                                            </p:attrNameLst>
                                          </p:cBhvr>
                                          <p:to>
                                            <p:strVal val="visible"/>
                                          </p:to>
                                        </p:set>
                                        <p:animEffect transition="in" filter="wipe(up)">
                                          <p:cBhvr>
                                            <p:cTn id="31" dur="500"/>
                                            <p:tgtEl>
                                              <p:spTgt spid="16"/>
                                            </p:tgtEl>
                                          </p:cBhvr>
                                        </p:animEffect>
                                      </p:childTnLst>
                                    </p:cTn>
                                  </p:par>
                                </p:childTnLst>
                              </p:cTn>
                            </p:par>
                            <p:par>
                              <p:cTn id="32" fill="hold">
                                <p:stCondLst>
                                  <p:cond delay="4000"/>
                                </p:stCondLst>
                                <p:childTnLst>
                                  <p:par>
                                    <p:cTn id="33" presetID="2" presetClass="entr" presetSubtype="1" fill="hold" nodeType="afterEffect">
                                      <p:stCondLst>
                                        <p:cond delay="0"/>
                                      </p:stCondLst>
                                      <p:childTnLst>
                                        <p:set>
                                          <p:cBhvr>
                                            <p:cTn id="34" dur="1" fill="hold">
                                              <p:stCondLst>
                                                <p:cond delay="0"/>
                                              </p:stCondLst>
                                            </p:cTn>
                                            <p:tgtEl>
                                              <p:spTgt spid="31"/>
                                            </p:tgtEl>
                                            <p:attrNameLst>
                                              <p:attrName>style.visibility</p:attrName>
                                            </p:attrNameLst>
                                          </p:cBhvr>
                                          <p:to>
                                            <p:strVal val="visible"/>
                                          </p:to>
                                        </p:set>
                                        <p:anim calcmode="lin" valueType="num">
                                          <p:cBhvr additive="base">
                                            <p:cTn id="35" dur="750" fill="hold"/>
                                            <p:tgtEl>
                                              <p:spTgt spid="31"/>
                                            </p:tgtEl>
                                            <p:attrNameLst>
                                              <p:attrName>ppt_x</p:attrName>
                                            </p:attrNameLst>
                                          </p:cBhvr>
                                          <p:tavLst>
                                            <p:tav tm="0">
                                              <p:val>
                                                <p:strVal val="#ppt_x"/>
                                              </p:val>
                                            </p:tav>
                                            <p:tav tm="100000">
                                              <p:val>
                                                <p:strVal val="#ppt_x"/>
                                              </p:val>
                                            </p:tav>
                                          </p:tavLst>
                                        </p:anim>
                                        <p:anim calcmode="lin" valueType="num">
                                          <p:cBhvr additive="base">
                                            <p:cTn id="36" dur="750" fill="hold"/>
                                            <p:tgtEl>
                                              <p:spTgt spid="31"/>
                                            </p:tgtEl>
                                            <p:attrNameLst>
                                              <p:attrName>ppt_y</p:attrName>
                                            </p:attrNameLst>
                                          </p:cBhvr>
                                          <p:tavLst>
                                            <p:tav tm="0">
                                              <p:val>
                                                <p:strVal val="0-#ppt_h/2"/>
                                              </p:val>
                                            </p:tav>
                                            <p:tav tm="100000">
                                              <p:val>
                                                <p:strVal val="#ppt_y"/>
                                              </p:val>
                                            </p:tav>
                                          </p:tavLst>
                                        </p:anim>
                                      </p:childTnLst>
                                    </p:cTn>
                                  </p:par>
                                  <p:par>
                                    <p:cTn id="37" presetID="22" presetClass="entr" presetSubtype="1" fill="hold" grpId="0" nodeType="withEffect">
                                      <p:stCondLst>
                                        <p:cond delay="250"/>
                                      </p:stCondLst>
                                      <p:childTnLst>
                                        <p:set>
                                          <p:cBhvr>
                                            <p:cTn id="38" dur="1" fill="hold">
                                              <p:stCondLst>
                                                <p:cond delay="0"/>
                                              </p:stCondLst>
                                            </p:cTn>
                                            <p:tgtEl>
                                              <p:spTgt spid="17"/>
                                            </p:tgtEl>
                                            <p:attrNameLst>
                                              <p:attrName>style.visibility</p:attrName>
                                            </p:attrNameLst>
                                          </p:cBhvr>
                                          <p:to>
                                            <p:strVal val="visible"/>
                                          </p:to>
                                        </p:set>
                                        <p:animEffect transition="in" filter="wipe(up)">
                                          <p:cBhvr>
                                            <p:cTn id="39" dur="500"/>
                                            <p:tgtEl>
                                              <p:spTgt spid="17"/>
                                            </p:tgtEl>
                                          </p:cBhvr>
                                        </p:animEffect>
                                      </p:childTnLst>
                                    </p:cTn>
                                  </p:par>
                                </p:childTnLst>
                              </p:cTn>
                            </p:par>
                            <p:par>
                              <p:cTn id="40" fill="hold">
                                <p:stCondLst>
                                  <p:cond delay="5000"/>
                                </p:stCondLst>
                                <p:childTnLst>
                                  <p:par>
                                    <p:cTn id="41" presetID="2" presetClass="entr" presetSubtype="1" fill="hold" nodeType="afterEffect">
                                      <p:stCondLst>
                                        <p:cond delay="0"/>
                                      </p:stCondLst>
                                      <p:childTnLst>
                                        <p:set>
                                          <p:cBhvr>
                                            <p:cTn id="42" dur="1" fill="hold">
                                              <p:stCondLst>
                                                <p:cond delay="0"/>
                                              </p:stCondLst>
                                            </p:cTn>
                                            <p:tgtEl>
                                              <p:spTgt spid="34"/>
                                            </p:tgtEl>
                                            <p:attrNameLst>
                                              <p:attrName>style.visibility</p:attrName>
                                            </p:attrNameLst>
                                          </p:cBhvr>
                                          <p:to>
                                            <p:strVal val="visible"/>
                                          </p:to>
                                        </p:set>
                                        <p:anim calcmode="lin" valueType="num">
                                          <p:cBhvr additive="base">
                                            <p:cTn id="43" dur="750" fill="hold"/>
                                            <p:tgtEl>
                                              <p:spTgt spid="34"/>
                                            </p:tgtEl>
                                            <p:attrNameLst>
                                              <p:attrName>ppt_x</p:attrName>
                                            </p:attrNameLst>
                                          </p:cBhvr>
                                          <p:tavLst>
                                            <p:tav tm="0">
                                              <p:val>
                                                <p:strVal val="#ppt_x"/>
                                              </p:val>
                                            </p:tav>
                                            <p:tav tm="100000">
                                              <p:val>
                                                <p:strVal val="#ppt_x"/>
                                              </p:val>
                                            </p:tav>
                                          </p:tavLst>
                                        </p:anim>
                                        <p:anim calcmode="lin" valueType="num">
                                          <p:cBhvr additive="base">
                                            <p:cTn id="44" dur="750" fill="hold"/>
                                            <p:tgtEl>
                                              <p:spTgt spid="34"/>
                                            </p:tgtEl>
                                            <p:attrNameLst>
                                              <p:attrName>ppt_y</p:attrName>
                                            </p:attrNameLst>
                                          </p:cBhvr>
                                          <p:tavLst>
                                            <p:tav tm="0">
                                              <p:val>
                                                <p:strVal val="0-#ppt_h/2"/>
                                              </p:val>
                                            </p:tav>
                                            <p:tav tm="100000">
                                              <p:val>
                                                <p:strVal val="#ppt_y"/>
                                              </p:val>
                                            </p:tav>
                                          </p:tavLst>
                                        </p:anim>
                                      </p:childTnLst>
                                    </p:cTn>
                                  </p:par>
                                  <p:par>
                                    <p:cTn id="45" presetID="22" presetClass="entr" presetSubtype="1" fill="hold" grpId="0" nodeType="withEffect">
                                      <p:stCondLst>
                                        <p:cond delay="250"/>
                                      </p:stCondLst>
                                      <p:childTnLst>
                                        <p:set>
                                          <p:cBhvr>
                                            <p:cTn id="46" dur="1" fill="hold">
                                              <p:stCondLst>
                                                <p:cond delay="0"/>
                                              </p:stCondLst>
                                            </p:cTn>
                                            <p:tgtEl>
                                              <p:spTgt spid="18"/>
                                            </p:tgtEl>
                                            <p:attrNameLst>
                                              <p:attrName>style.visibility</p:attrName>
                                            </p:attrNameLst>
                                          </p:cBhvr>
                                          <p:to>
                                            <p:strVal val="visible"/>
                                          </p:to>
                                        </p:set>
                                        <p:animEffect transition="in" filter="wipe(up)">
                                          <p:cBhvr>
                                            <p:cTn id="4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5" grpId="0"/>
          <p:bldP spid="16" grpId="0"/>
          <p:bldP spid="17" grpId="0"/>
          <p:bldP spid="18" grpId="0"/>
        </p:bldLst>
      </p:timing>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350790" y="2204864"/>
            <a:ext cx="7498373" cy="840474"/>
          </a:xfrm>
          <a:prstGeom prst="rect">
            <a:avLst/>
          </a:prstGeom>
          <a:noFill/>
          <a:effectLst/>
        </p:spPr>
        <p:txBody>
          <a:bodyPr lIns="121908" tIns="60954" rIns="121908" bIns="60954">
            <a:spAutoFit/>
          </a:bodyPr>
          <a:lstStyle/>
          <a:p>
            <a:pPr algn="ctr">
              <a:lnSpc>
                <a:spcPts val="5865"/>
              </a:lnSpc>
              <a:defRPr/>
            </a:pPr>
            <a:r>
              <a:rPr lang="zh-CN" altLang="en-US" sz="4800" b="1" dirty="0">
                <a:ln w="6350">
                  <a:noFill/>
                </a:ln>
                <a:solidFill>
                  <a:srgbClr val="8A7FB7"/>
                </a:solidFill>
                <a:latin typeface="Modern No. 20" pitchFamily="18" charset="0"/>
                <a:ea typeface="微软雅黑" panose="020B0503020204020204" pitchFamily="34" charset="-122"/>
              </a:rPr>
              <a:t>填写过渡页标题</a:t>
            </a:r>
          </a:p>
        </p:txBody>
      </p:sp>
      <p:sp>
        <p:nvSpPr>
          <p:cNvPr id="8" name="矩形 7"/>
          <p:cNvSpPr/>
          <p:nvPr/>
        </p:nvSpPr>
        <p:spPr>
          <a:xfrm>
            <a:off x="4406143" y="2912299"/>
            <a:ext cx="3387666" cy="615553"/>
          </a:xfrm>
          <a:prstGeom prst="rect">
            <a:avLst/>
          </a:prstGeom>
        </p:spPr>
        <p:txBody>
          <a:bodyPr wrap="none" lIns="121908" tIns="60954" rIns="121908" bIns="60954">
            <a:spAutoFit/>
          </a:bodyPr>
          <a:lstStyle/>
          <a:p>
            <a:pPr algn="ctr"/>
            <a:r>
              <a:rPr lang="en-US" altLang="zh-CN" sz="3200" dirty="0">
                <a:solidFill>
                  <a:srgbClr val="8A7FB7"/>
                </a:solidFill>
                <a:latin typeface="Impact" panose="020B0806030902050204" pitchFamily="34" charset="0"/>
              </a:rPr>
              <a:t>Fill in the title here</a:t>
            </a:r>
            <a:endParaRPr lang="zh-CN" altLang="en-US" sz="3200" dirty="0">
              <a:solidFill>
                <a:srgbClr val="8A7FB7"/>
              </a:solidFill>
              <a:latin typeface="Impact" panose="020B0806030902050204" pitchFamily="34" charset="0"/>
            </a:endParaRPr>
          </a:p>
        </p:txBody>
      </p:sp>
      <p:sp>
        <p:nvSpPr>
          <p:cNvPr id="9" name="标题层"/>
          <p:cNvSpPr txBox="1"/>
          <p:nvPr/>
        </p:nvSpPr>
        <p:spPr bwMode="auto">
          <a:xfrm>
            <a:off x="5186689" y="620688"/>
            <a:ext cx="1826575" cy="1764585"/>
          </a:xfrm>
          <a:prstGeom prst="rect">
            <a:avLst/>
          </a:prstGeom>
          <a:noFill/>
          <a:effectLst/>
        </p:spPr>
        <p:txBody>
          <a:bodyPr wrap="square" lIns="121908" tIns="60954" rIns="121908" bIns="60954">
            <a:spAutoFit/>
          </a:bodyPr>
          <a:lstStyle/>
          <a:p>
            <a:pPr algn="ctr" defTabSz="1219200">
              <a:defRPr/>
            </a:pPr>
            <a:r>
              <a:rPr lang="en-US" altLang="zh-CN" sz="10700" kern="0" dirty="0">
                <a:solidFill>
                  <a:schemeClr val="tx2"/>
                </a:solidFill>
                <a:latin typeface="Impact" panose="020B0806030902050204" pitchFamily="34" charset="0"/>
                <a:ea typeface="微软雅黑" panose="020B0503020204020204" pitchFamily="34" charset="-122"/>
                <a:cs typeface="Arial" panose="020B0604020202020204" pitchFamily="34" charset="0"/>
              </a:rPr>
              <a:t>03</a:t>
            </a:r>
            <a:endParaRPr lang="zh-CN" altLang="en-US" sz="10700" kern="0" dirty="0">
              <a:solidFill>
                <a:schemeClr val="tx2"/>
              </a:solidFill>
              <a:latin typeface="Impact" panose="020B0806030902050204" pitchFamily="34" charset="0"/>
              <a:ea typeface="微软雅黑" panose="020B0503020204020204" pitchFamily="34" charset="-122"/>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5250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400" fill="hold"/>
                                        <p:tgtEl>
                                          <p:spTgt spid="9"/>
                                        </p:tgtEl>
                                        <p:attrNameLst>
                                          <p:attrName>ppt_x</p:attrName>
                                        </p:attrNameLst>
                                      </p:cBhvr>
                                      <p:tavLst>
                                        <p:tav tm="0">
                                          <p:val>
                                            <p:strVal val="#ppt_x"/>
                                          </p:val>
                                        </p:tav>
                                        <p:tav tm="100000">
                                          <p:val>
                                            <p:strVal val="#ppt_x"/>
                                          </p:val>
                                        </p:tav>
                                      </p:tavLst>
                                    </p:anim>
                                    <p:anim calcmode="lin" valueType="num">
                                      <p:cBhvr additive="base">
                                        <p:cTn id="8" dur="400" fill="hold"/>
                                        <p:tgtEl>
                                          <p:spTgt spid="9"/>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600" fill="hold"/>
                                        <p:tgtEl>
                                          <p:spTgt spid="7"/>
                                        </p:tgtEl>
                                        <p:attrNameLst>
                                          <p:attrName>ppt_w</p:attrName>
                                        </p:attrNameLst>
                                      </p:cBhvr>
                                      <p:tavLst>
                                        <p:tav tm="0">
                                          <p:val>
                                            <p:fltVal val="0"/>
                                          </p:val>
                                        </p:tav>
                                        <p:tav tm="100000">
                                          <p:val>
                                            <p:strVal val="#ppt_w"/>
                                          </p:val>
                                        </p:tav>
                                      </p:tavLst>
                                    </p:anim>
                                    <p:anim calcmode="lin" valueType="num">
                                      <p:cBhvr>
                                        <p:cTn id="13" dur="600" fill="hold"/>
                                        <p:tgtEl>
                                          <p:spTgt spid="7"/>
                                        </p:tgtEl>
                                        <p:attrNameLst>
                                          <p:attrName>ppt_h</p:attrName>
                                        </p:attrNameLst>
                                      </p:cBhvr>
                                      <p:tavLst>
                                        <p:tav tm="0">
                                          <p:val>
                                            <p:fltVal val="0"/>
                                          </p:val>
                                        </p:tav>
                                        <p:tav tm="100000">
                                          <p:val>
                                            <p:strVal val="#ppt_h"/>
                                          </p:val>
                                        </p:tav>
                                      </p:tavLst>
                                    </p:anim>
                                    <p:animEffect transition="in" filter="fade">
                                      <p:cBhvr>
                                        <p:cTn id="14" dur="600"/>
                                        <p:tgtEl>
                                          <p:spTgt spid="7"/>
                                        </p:tgtEl>
                                      </p:cBhvr>
                                    </p:animEffect>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700" fill="hold"/>
                                        <p:tgtEl>
                                          <p:spTgt spid="8"/>
                                        </p:tgtEl>
                                        <p:attrNameLst>
                                          <p:attrName>ppt_w</p:attrName>
                                        </p:attrNameLst>
                                      </p:cBhvr>
                                      <p:tavLst>
                                        <p:tav tm="0">
                                          <p:val>
                                            <p:fltVal val="0"/>
                                          </p:val>
                                        </p:tav>
                                        <p:tav tm="100000">
                                          <p:val>
                                            <p:strVal val="#ppt_w"/>
                                          </p:val>
                                        </p:tav>
                                      </p:tavLst>
                                    </p:anim>
                                    <p:anim calcmode="lin" valueType="num">
                                      <p:cBhvr>
                                        <p:cTn id="19" dur="700" fill="hold"/>
                                        <p:tgtEl>
                                          <p:spTgt spid="8"/>
                                        </p:tgtEl>
                                        <p:attrNameLst>
                                          <p:attrName>ppt_h</p:attrName>
                                        </p:attrNameLst>
                                      </p:cBhvr>
                                      <p:tavLst>
                                        <p:tav tm="0">
                                          <p:val>
                                            <p:fltVal val="0"/>
                                          </p:val>
                                        </p:tav>
                                        <p:tav tm="100000">
                                          <p:val>
                                            <p:strVal val="#ppt_h"/>
                                          </p:val>
                                        </p:tav>
                                      </p:tavLst>
                                    </p:anim>
                                    <p:animEffect transition="in" filter="fade">
                                      <p:cBhvr>
                                        <p:cTn id="20" dur="7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992353" y="5302950"/>
            <a:ext cx="8169717" cy="646331"/>
          </a:xfrm>
          <a:prstGeom prst="rect">
            <a:avLst/>
          </a:prstGeom>
          <a:noFill/>
        </p:spPr>
        <p:txBody>
          <a:bodyPr wrap="square" lIns="0" tIns="0" rIns="0" bIns="0" rtlCol="0">
            <a:spAutoFit/>
          </a:bodyPr>
          <a:lstStyle/>
          <a:p>
            <a:pPr algn="just"/>
            <a:r>
              <a:rPr lang="zh-CN" altLang="en-US" sz="1400" dirty="0">
                <a:solidFill>
                  <a:schemeClr val="tx1">
                    <a:lumMod val="65000"/>
                    <a:lumOff val="35000"/>
                  </a:schemeClr>
                </a:solidFill>
                <a:latin typeface="Impact MT Std" pitchFamily="34" charset="0"/>
                <a:ea typeface="微软雅黑" panose="020B0503020204020204" pitchFamily="34" charset="-122"/>
              </a:rPr>
              <a:t>点击输入简要文字解说，解说文字尽量概括精炼，不用多余的文字修饰，简洁精准的 解说所提炼的核心概念。点击输入简要文字解说，解说文字尽量概括精炼，不用多余的文字修饰，简洁精准的 解说所提炼的核心概念。</a:t>
            </a:r>
          </a:p>
        </p:txBody>
      </p:sp>
      <p:sp>
        <p:nvSpPr>
          <p:cNvPr id="14" name="TextBox 13"/>
          <p:cNvSpPr txBox="1"/>
          <p:nvPr/>
        </p:nvSpPr>
        <p:spPr>
          <a:xfrm>
            <a:off x="5080376" y="4868000"/>
            <a:ext cx="2058539" cy="276999"/>
          </a:xfrm>
          <a:prstGeom prst="rect">
            <a:avLst/>
          </a:prstGeom>
          <a:noFill/>
        </p:spPr>
        <p:txBody>
          <a:bodyPr wrap="square" lIns="0" tIns="0" rIns="0" bIns="0" rtlCol="0">
            <a:spAutoFit/>
          </a:bodyPr>
          <a:lstStyle/>
          <a:p>
            <a:r>
              <a:rPr lang="zh-CN" altLang="en-US" b="1" dirty="0">
                <a:solidFill>
                  <a:schemeClr val="tx1">
                    <a:lumMod val="65000"/>
                    <a:lumOff val="35000"/>
                  </a:schemeClr>
                </a:solidFill>
                <a:latin typeface="Impact MT Std" pitchFamily="34" charset="0"/>
                <a:ea typeface="微软雅黑" panose="020B0503020204020204" pitchFamily="34" charset="-122"/>
              </a:rPr>
              <a:t>点击输入标题文本</a:t>
            </a:r>
          </a:p>
        </p:txBody>
      </p:sp>
      <p:sp>
        <p:nvSpPr>
          <p:cNvPr id="15" name="Oval 12"/>
          <p:cNvSpPr/>
          <p:nvPr/>
        </p:nvSpPr>
        <p:spPr>
          <a:xfrm>
            <a:off x="1839415" y="1641574"/>
            <a:ext cx="1572598" cy="1573212"/>
          </a:xfrm>
          <a:prstGeom prst="ellipse">
            <a:avLst/>
          </a:prstGeom>
          <a:noFill/>
          <a:ln w="101600" cap="rnd" cmpd="sng">
            <a:solidFill>
              <a:schemeClr val="bg1">
                <a:lumMod val="85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a:solidFill>
                <a:srgbClr val="FFFFFF"/>
              </a:solidFill>
            </a:endParaRPr>
          </a:p>
        </p:txBody>
      </p:sp>
      <p:sp>
        <p:nvSpPr>
          <p:cNvPr id="16" name="Oval 13"/>
          <p:cNvSpPr/>
          <p:nvPr/>
        </p:nvSpPr>
        <p:spPr>
          <a:xfrm>
            <a:off x="2037775" y="1840011"/>
            <a:ext cx="1175879" cy="117633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400" b="1" dirty="0">
                <a:solidFill>
                  <a:schemeClr val="bg1"/>
                </a:solidFill>
                <a:latin typeface="Impact MT Std" pitchFamily="34" charset="0"/>
                <a:ea typeface="Open Sans" charset="0"/>
                <a:cs typeface="Open Sans" charset="0"/>
              </a:rPr>
              <a:t>80%</a:t>
            </a:r>
          </a:p>
        </p:txBody>
      </p:sp>
      <p:sp>
        <p:nvSpPr>
          <p:cNvPr id="17" name="Arc 14"/>
          <p:cNvSpPr/>
          <p:nvPr/>
        </p:nvSpPr>
        <p:spPr>
          <a:xfrm>
            <a:off x="1839415" y="1641574"/>
            <a:ext cx="1572598" cy="1573212"/>
          </a:xfrm>
          <a:prstGeom prst="arc">
            <a:avLst>
              <a:gd name="adj1" fmla="val 16018236"/>
              <a:gd name="adj2" fmla="val 9832525"/>
            </a:avLst>
          </a:prstGeom>
          <a:noFill/>
          <a:ln w="101600" cap="rnd" cmpd="sng">
            <a:solidFill>
              <a:schemeClr val="accent4"/>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 name="Oval 18"/>
          <p:cNvSpPr/>
          <p:nvPr/>
        </p:nvSpPr>
        <p:spPr>
          <a:xfrm>
            <a:off x="4221794" y="1641574"/>
            <a:ext cx="1572598" cy="1573212"/>
          </a:xfrm>
          <a:prstGeom prst="ellipse">
            <a:avLst/>
          </a:prstGeom>
          <a:noFill/>
          <a:ln w="101600" cap="rnd" cmpd="sng">
            <a:solidFill>
              <a:schemeClr val="bg1">
                <a:lumMod val="85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a:solidFill>
                <a:srgbClr val="FFFFFF"/>
              </a:solidFill>
            </a:endParaRPr>
          </a:p>
        </p:txBody>
      </p:sp>
      <p:sp>
        <p:nvSpPr>
          <p:cNvPr id="19" name="Oval 19"/>
          <p:cNvSpPr/>
          <p:nvPr/>
        </p:nvSpPr>
        <p:spPr>
          <a:xfrm>
            <a:off x="4420153" y="1840011"/>
            <a:ext cx="1175879" cy="117633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400" b="1" dirty="0">
                <a:solidFill>
                  <a:schemeClr val="bg1"/>
                </a:solidFill>
                <a:latin typeface="Impact MT Std" pitchFamily="34" charset="0"/>
                <a:ea typeface="Open Sans" charset="0"/>
                <a:cs typeface="Open Sans" charset="0"/>
              </a:rPr>
              <a:t>50%</a:t>
            </a:r>
          </a:p>
        </p:txBody>
      </p:sp>
      <p:sp>
        <p:nvSpPr>
          <p:cNvPr id="20" name="Arc 20"/>
          <p:cNvSpPr/>
          <p:nvPr/>
        </p:nvSpPr>
        <p:spPr>
          <a:xfrm>
            <a:off x="4221794" y="1641574"/>
            <a:ext cx="1572598" cy="1573212"/>
          </a:xfrm>
          <a:prstGeom prst="arc">
            <a:avLst>
              <a:gd name="adj1" fmla="val 16018236"/>
              <a:gd name="adj2" fmla="val 5788795"/>
            </a:avLst>
          </a:prstGeom>
          <a:noFill/>
          <a:ln w="101600" cap="rnd" cmpd="sng">
            <a:solidFill>
              <a:schemeClr val="accent3"/>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 name="Oval 22"/>
          <p:cNvSpPr/>
          <p:nvPr/>
        </p:nvSpPr>
        <p:spPr>
          <a:xfrm>
            <a:off x="6597129" y="1641574"/>
            <a:ext cx="1572599" cy="1573212"/>
          </a:xfrm>
          <a:prstGeom prst="ellipse">
            <a:avLst/>
          </a:prstGeom>
          <a:noFill/>
          <a:ln w="101600" cap="rnd" cmpd="sng">
            <a:solidFill>
              <a:schemeClr val="bg1">
                <a:lumMod val="85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a:solidFill>
                <a:srgbClr val="FFFFFF"/>
              </a:solidFill>
            </a:endParaRPr>
          </a:p>
        </p:txBody>
      </p:sp>
      <p:sp>
        <p:nvSpPr>
          <p:cNvPr id="22" name="Oval 23"/>
          <p:cNvSpPr/>
          <p:nvPr/>
        </p:nvSpPr>
        <p:spPr>
          <a:xfrm>
            <a:off x="6795490" y="1840011"/>
            <a:ext cx="1175878" cy="11763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400" b="1" dirty="0">
                <a:solidFill>
                  <a:schemeClr val="bg1"/>
                </a:solidFill>
                <a:latin typeface="Impact MT Std" pitchFamily="34" charset="0"/>
                <a:ea typeface="Open Sans" charset="0"/>
                <a:cs typeface="Open Sans" charset="0"/>
              </a:rPr>
              <a:t>45%</a:t>
            </a:r>
          </a:p>
        </p:txBody>
      </p:sp>
      <p:sp>
        <p:nvSpPr>
          <p:cNvPr id="23" name="Arc 24"/>
          <p:cNvSpPr/>
          <p:nvPr/>
        </p:nvSpPr>
        <p:spPr>
          <a:xfrm>
            <a:off x="6597129" y="1641574"/>
            <a:ext cx="1572599" cy="1573212"/>
          </a:xfrm>
          <a:prstGeom prst="arc">
            <a:avLst>
              <a:gd name="adj1" fmla="val 16018236"/>
              <a:gd name="adj2" fmla="val 3132458"/>
            </a:avLst>
          </a:prstGeom>
          <a:noFill/>
          <a:ln w="101600" cap="rnd" cmpd="sng">
            <a:solidFill>
              <a:schemeClr val="accent2"/>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4" name="Oval 26"/>
          <p:cNvSpPr/>
          <p:nvPr/>
        </p:nvSpPr>
        <p:spPr>
          <a:xfrm>
            <a:off x="8941944" y="1641574"/>
            <a:ext cx="1572599" cy="1573212"/>
          </a:xfrm>
          <a:prstGeom prst="ellipse">
            <a:avLst/>
          </a:prstGeom>
          <a:noFill/>
          <a:ln w="101600" cap="rnd" cmpd="sng">
            <a:solidFill>
              <a:schemeClr val="bg1">
                <a:lumMod val="85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a:solidFill>
                <a:srgbClr val="FFFFFF"/>
              </a:solidFill>
            </a:endParaRPr>
          </a:p>
        </p:txBody>
      </p:sp>
      <p:sp>
        <p:nvSpPr>
          <p:cNvPr id="25" name="Oval 27"/>
          <p:cNvSpPr/>
          <p:nvPr/>
        </p:nvSpPr>
        <p:spPr>
          <a:xfrm>
            <a:off x="9140305" y="1840011"/>
            <a:ext cx="1175878" cy="117633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400" b="1" dirty="0">
                <a:solidFill>
                  <a:schemeClr val="bg1"/>
                </a:solidFill>
                <a:latin typeface="Impact MT Std" pitchFamily="34" charset="0"/>
                <a:ea typeface="Open Sans" charset="0"/>
                <a:cs typeface="Open Sans" charset="0"/>
              </a:rPr>
              <a:t>90%</a:t>
            </a:r>
          </a:p>
        </p:txBody>
      </p:sp>
      <p:sp>
        <p:nvSpPr>
          <p:cNvPr id="26" name="Arc 28"/>
          <p:cNvSpPr/>
          <p:nvPr/>
        </p:nvSpPr>
        <p:spPr>
          <a:xfrm>
            <a:off x="8941944" y="1641574"/>
            <a:ext cx="1572599" cy="1573212"/>
          </a:xfrm>
          <a:prstGeom prst="arc">
            <a:avLst>
              <a:gd name="adj1" fmla="val 16018236"/>
              <a:gd name="adj2" fmla="val 13285852"/>
            </a:avLst>
          </a:prstGeom>
          <a:noFill/>
          <a:ln w="101600" cap="rnd" cmpd="sng">
            <a:solidFill>
              <a:schemeClr val="accent1"/>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 name="TextBox 26"/>
          <p:cNvSpPr txBox="1"/>
          <p:nvPr/>
        </p:nvSpPr>
        <p:spPr>
          <a:xfrm>
            <a:off x="1560473" y="3513783"/>
            <a:ext cx="2194655" cy="1015663"/>
          </a:xfrm>
          <a:prstGeom prst="rect">
            <a:avLst/>
          </a:prstGeom>
          <a:noFill/>
        </p:spPr>
        <p:txBody>
          <a:bodyPr>
            <a:spAutoFit/>
          </a:bodyPr>
          <a:lstStyle/>
          <a:p>
            <a:pPr algn="ctr">
              <a:defRPr/>
            </a:pPr>
            <a:r>
              <a:rPr lang="zh-CN" altLang="en-US" b="1" dirty="0">
                <a:solidFill>
                  <a:schemeClr val="tx1">
                    <a:lumMod val="65000"/>
                    <a:lumOff val="35000"/>
                  </a:schemeClr>
                </a:solidFill>
                <a:latin typeface="Impact MT Std" pitchFamily="34" charset="0"/>
                <a:ea typeface="微软雅黑" panose="020B0503020204020204" pitchFamily="34" charset="-122"/>
              </a:rPr>
              <a:t>项目一</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a:p>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请在此处输入详细的文字介绍信息和介表达图表的含义表达图表的含义</a:t>
            </a:r>
            <a:r>
              <a:rPr lang="en-US" altLang="zh-CN" sz="1400" dirty="0">
                <a:solidFill>
                  <a:schemeClr val="tx1">
                    <a:lumMod val="65000"/>
                    <a:lumOff val="35000"/>
                  </a:schemeClr>
                </a:solidFill>
                <a:latin typeface="微软雅黑" panose="020B0503020204020204" pitchFamily="34" charset="-122"/>
                <a:ea typeface="微软雅黑" panose="020B0503020204020204" pitchFamily="34" charset="-122"/>
              </a:rPr>
              <a:t>.</a:t>
            </a:r>
            <a:endPar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8" name="TextBox 27"/>
          <p:cNvSpPr txBox="1"/>
          <p:nvPr/>
        </p:nvSpPr>
        <p:spPr>
          <a:xfrm>
            <a:off x="3910765" y="3513783"/>
            <a:ext cx="2194655" cy="1015663"/>
          </a:xfrm>
          <a:prstGeom prst="rect">
            <a:avLst/>
          </a:prstGeom>
          <a:noFill/>
        </p:spPr>
        <p:txBody>
          <a:bodyPr>
            <a:spAutoFit/>
          </a:bodyPr>
          <a:lstStyle/>
          <a:p>
            <a:pPr algn="ctr">
              <a:defRPr/>
            </a:pPr>
            <a:r>
              <a:rPr lang="zh-CN" altLang="en-US" b="1" dirty="0">
                <a:solidFill>
                  <a:schemeClr val="tx1">
                    <a:lumMod val="65000"/>
                    <a:lumOff val="35000"/>
                  </a:schemeClr>
                </a:solidFill>
                <a:latin typeface="Impact MT Std" pitchFamily="34" charset="0"/>
                <a:ea typeface="微软雅黑" panose="020B0503020204020204" pitchFamily="34" charset="-122"/>
              </a:rPr>
              <a:t>项目二</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a:p>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请在此处输入详细的文字介绍信息和介表达图表的含义表达图表的含义</a:t>
            </a:r>
            <a:r>
              <a:rPr lang="en-US" altLang="zh-CN" sz="1400" dirty="0">
                <a:solidFill>
                  <a:schemeClr val="tx1">
                    <a:lumMod val="65000"/>
                    <a:lumOff val="35000"/>
                  </a:schemeClr>
                </a:solidFill>
                <a:latin typeface="微软雅黑" panose="020B0503020204020204" pitchFamily="34" charset="-122"/>
                <a:ea typeface="微软雅黑" panose="020B0503020204020204" pitchFamily="34" charset="-122"/>
              </a:rPr>
              <a:t>.</a:t>
            </a:r>
            <a:endPar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9" name="TextBox 28"/>
          <p:cNvSpPr txBox="1"/>
          <p:nvPr/>
        </p:nvSpPr>
        <p:spPr>
          <a:xfrm>
            <a:off x="6286101" y="3513783"/>
            <a:ext cx="2194656" cy="1015663"/>
          </a:xfrm>
          <a:prstGeom prst="rect">
            <a:avLst/>
          </a:prstGeom>
          <a:noFill/>
        </p:spPr>
        <p:txBody>
          <a:bodyPr>
            <a:spAutoFit/>
          </a:bodyPr>
          <a:lstStyle/>
          <a:p>
            <a:pPr algn="ctr">
              <a:defRPr/>
            </a:pPr>
            <a:r>
              <a:rPr lang="zh-CN" altLang="en-US" b="1" dirty="0">
                <a:solidFill>
                  <a:schemeClr val="tx1">
                    <a:lumMod val="65000"/>
                    <a:lumOff val="35000"/>
                  </a:schemeClr>
                </a:solidFill>
                <a:latin typeface="Impact MT Std" pitchFamily="34" charset="0"/>
                <a:ea typeface="微软雅黑" panose="020B0503020204020204" pitchFamily="34" charset="-122"/>
              </a:rPr>
              <a:t>项目三</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a:p>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请在此处输入详细的文字介绍信息和介表达图表的含义表达图表的含义</a:t>
            </a:r>
            <a:r>
              <a:rPr lang="en-US" altLang="zh-CN" sz="1400" dirty="0">
                <a:solidFill>
                  <a:schemeClr val="tx1">
                    <a:lumMod val="65000"/>
                    <a:lumOff val="35000"/>
                  </a:schemeClr>
                </a:solidFill>
                <a:latin typeface="微软雅黑" panose="020B0503020204020204" pitchFamily="34" charset="-122"/>
                <a:ea typeface="微软雅黑" panose="020B0503020204020204" pitchFamily="34" charset="-122"/>
              </a:rPr>
              <a:t>.</a:t>
            </a:r>
            <a:endPar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0" name="TextBox 29"/>
          <p:cNvSpPr txBox="1"/>
          <p:nvPr/>
        </p:nvSpPr>
        <p:spPr>
          <a:xfrm>
            <a:off x="8630916" y="3513783"/>
            <a:ext cx="2194656" cy="1015663"/>
          </a:xfrm>
          <a:prstGeom prst="rect">
            <a:avLst/>
          </a:prstGeom>
          <a:noFill/>
        </p:spPr>
        <p:txBody>
          <a:bodyPr>
            <a:spAutoFit/>
          </a:bodyPr>
          <a:lstStyle/>
          <a:p>
            <a:pPr algn="ctr">
              <a:defRPr/>
            </a:pPr>
            <a:r>
              <a:rPr lang="zh-CN" altLang="en-US" b="1" dirty="0">
                <a:solidFill>
                  <a:schemeClr val="tx1">
                    <a:lumMod val="65000"/>
                    <a:lumOff val="35000"/>
                  </a:schemeClr>
                </a:solidFill>
                <a:latin typeface="Impact MT Std" pitchFamily="34" charset="0"/>
                <a:ea typeface="微软雅黑" panose="020B0503020204020204" pitchFamily="34" charset="-122"/>
              </a:rPr>
              <a:t>项目四</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a:p>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请在此处输入详细的文字介绍信息和介表达图表的含义表达图表的含义</a:t>
            </a:r>
            <a:r>
              <a:rPr lang="en-US" altLang="zh-CN" sz="1400" dirty="0">
                <a:solidFill>
                  <a:schemeClr val="tx1">
                    <a:lumMod val="65000"/>
                    <a:lumOff val="35000"/>
                  </a:schemeClr>
                </a:solidFill>
                <a:latin typeface="微软雅黑" panose="020B0503020204020204" pitchFamily="34" charset="-122"/>
                <a:ea typeface="微软雅黑" panose="020B0503020204020204" pitchFamily="34" charset="-122"/>
              </a:rPr>
              <a:t>.</a:t>
            </a:r>
            <a:endPar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 name="标题 1"/>
          <p:cNvSpPr>
            <a:spLocks noGrp="1"/>
          </p:cNvSpPr>
          <p:nvPr>
            <p:ph type="title"/>
          </p:nvPr>
        </p:nvSpPr>
        <p:spPr/>
        <p:txBody>
          <a:bodyPr/>
          <a:lstStyle/>
          <a:p>
            <a:r>
              <a:rPr lang="zh-CN" altLang="en-US" dirty="0"/>
              <a:t>单击此处添加标题</a:t>
            </a: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fltVal val="0"/>
                                          </p:val>
                                        </p:tav>
                                        <p:tav tm="100000">
                                          <p:val>
                                            <p:strVal val="#ppt_w"/>
                                          </p:val>
                                        </p:tav>
                                      </p:tavLst>
                                    </p:anim>
                                    <p:anim calcmode="lin" valueType="num">
                                      <p:cBhvr>
                                        <p:cTn id="8" dur="1000" fill="hold"/>
                                        <p:tgtEl>
                                          <p:spTgt spid="15"/>
                                        </p:tgtEl>
                                        <p:attrNameLst>
                                          <p:attrName>ppt_h</p:attrName>
                                        </p:attrNameLst>
                                      </p:cBhvr>
                                      <p:tavLst>
                                        <p:tav tm="0">
                                          <p:val>
                                            <p:fltVal val="0"/>
                                          </p:val>
                                        </p:tav>
                                        <p:tav tm="100000">
                                          <p:val>
                                            <p:strVal val="#ppt_h"/>
                                          </p:val>
                                        </p:tav>
                                      </p:tavLst>
                                    </p:anim>
                                    <p:anim calcmode="lin" valueType="num">
                                      <p:cBhvr>
                                        <p:cTn id="9" dur="1000" fill="hold"/>
                                        <p:tgtEl>
                                          <p:spTgt spid="15"/>
                                        </p:tgtEl>
                                        <p:attrNameLst>
                                          <p:attrName>style.rotation</p:attrName>
                                        </p:attrNameLst>
                                      </p:cBhvr>
                                      <p:tavLst>
                                        <p:tav tm="0">
                                          <p:val>
                                            <p:fltVal val="90"/>
                                          </p:val>
                                        </p:tav>
                                        <p:tav tm="100000">
                                          <p:val>
                                            <p:fltVal val="0"/>
                                          </p:val>
                                        </p:tav>
                                      </p:tavLst>
                                    </p:anim>
                                    <p:animEffect transition="in" filter="fade">
                                      <p:cBhvr>
                                        <p:cTn id="10" dur="1000"/>
                                        <p:tgtEl>
                                          <p:spTgt spid="15"/>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p:cTn id="13" dur="1000" fill="hold"/>
                                        <p:tgtEl>
                                          <p:spTgt spid="16"/>
                                        </p:tgtEl>
                                        <p:attrNameLst>
                                          <p:attrName>ppt_w</p:attrName>
                                        </p:attrNameLst>
                                      </p:cBhvr>
                                      <p:tavLst>
                                        <p:tav tm="0">
                                          <p:val>
                                            <p:fltVal val="0"/>
                                          </p:val>
                                        </p:tav>
                                        <p:tav tm="100000">
                                          <p:val>
                                            <p:strVal val="#ppt_w"/>
                                          </p:val>
                                        </p:tav>
                                      </p:tavLst>
                                    </p:anim>
                                    <p:anim calcmode="lin" valueType="num">
                                      <p:cBhvr>
                                        <p:cTn id="14" dur="1000" fill="hold"/>
                                        <p:tgtEl>
                                          <p:spTgt spid="16"/>
                                        </p:tgtEl>
                                        <p:attrNameLst>
                                          <p:attrName>ppt_h</p:attrName>
                                        </p:attrNameLst>
                                      </p:cBhvr>
                                      <p:tavLst>
                                        <p:tav tm="0">
                                          <p:val>
                                            <p:fltVal val="0"/>
                                          </p:val>
                                        </p:tav>
                                        <p:tav tm="100000">
                                          <p:val>
                                            <p:strVal val="#ppt_h"/>
                                          </p:val>
                                        </p:tav>
                                      </p:tavLst>
                                    </p:anim>
                                    <p:anim calcmode="lin" valueType="num">
                                      <p:cBhvr>
                                        <p:cTn id="15" dur="1000" fill="hold"/>
                                        <p:tgtEl>
                                          <p:spTgt spid="16"/>
                                        </p:tgtEl>
                                        <p:attrNameLst>
                                          <p:attrName>style.rotation</p:attrName>
                                        </p:attrNameLst>
                                      </p:cBhvr>
                                      <p:tavLst>
                                        <p:tav tm="0">
                                          <p:val>
                                            <p:fltVal val="90"/>
                                          </p:val>
                                        </p:tav>
                                        <p:tav tm="100000">
                                          <p:val>
                                            <p:fltVal val="0"/>
                                          </p:val>
                                        </p:tav>
                                      </p:tavLst>
                                    </p:anim>
                                    <p:animEffect transition="in" filter="fade">
                                      <p:cBhvr>
                                        <p:cTn id="16" dur="1000"/>
                                        <p:tgtEl>
                                          <p:spTgt spid="16"/>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p:cTn id="19" dur="1000" fill="hold"/>
                                        <p:tgtEl>
                                          <p:spTgt spid="17"/>
                                        </p:tgtEl>
                                        <p:attrNameLst>
                                          <p:attrName>ppt_w</p:attrName>
                                        </p:attrNameLst>
                                      </p:cBhvr>
                                      <p:tavLst>
                                        <p:tav tm="0">
                                          <p:val>
                                            <p:fltVal val="0"/>
                                          </p:val>
                                        </p:tav>
                                        <p:tav tm="100000">
                                          <p:val>
                                            <p:strVal val="#ppt_w"/>
                                          </p:val>
                                        </p:tav>
                                      </p:tavLst>
                                    </p:anim>
                                    <p:anim calcmode="lin" valueType="num">
                                      <p:cBhvr>
                                        <p:cTn id="20" dur="1000" fill="hold"/>
                                        <p:tgtEl>
                                          <p:spTgt spid="17"/>
                                        </p:tgtEl>
                                        <p:attrNameLst>
                                          <p:attrName>ppt_h</p:attrName>
                                        </p:attrNameLst>
                                      </p:cBhvr>
                                      <p:tavLst>
                                        <p:tav tm="0">
                                          <p:val>
                                            <p:fltVal val="0"/>
                                          </p:val>
                                        </p:tav>
                                        <p:tav tm="100000">
                                          <p:val>
                                            <p:strVal val="#ppt_h"/>
                                          </p:val>
                                        </p:tav>
                                      </p:tavLst>
                                    </p:anim>
                                    <p:anim calcmode="lin" valueType="num">
                                      <p:cBhvr>
                                        <p:cTn id="21" dur="1000" fill="hold"/>
                                        <p:tgtEl>
                                          <p:spTgt spid="17"/>
                                        </p:tgtEl>
                                        <p:attrNameLst>
                                          <p:attrName>style.rotation</p:attrName>
                                        </p:attrNameLst>
                                      </p:cBhvr>
                                      <p:tavLst>
                                        <p:tav tm="0">
                                          <p:val>
                                            <p:fltVal val="90"/>
                                          </p:val>
                                        </p:tav>
                                        <p:tav tm="100000">
                                          <p:val>
                                            <p:fltVal val="0"/>
                                          </p:val>
                                        </p:tav>
                                      </p:tavLst>
                                    </p:anim>
                                    <p:animEffect transition="in" filter="fade">
                                      <p:cBhvr>
                                        <p:cTn id="22" dur="1000"/>
                                        <p:tgtEl>
                                          <p:spTgt spid="17"/>
                                        </p:tgtEl>
                                      </p:cBhvr>
                                    </p:animEffect>
                                  </p:childTnLst>
                                </p:cTn>
                              </p:par>
                              <p:par>
                                <p:cTn id="23" presetID="31" presetClass="entr" presetSubtype="0" fill="hold" grpId="0" nodeType="withEffect">
                                  <p:stCondLst>
                                    <p:cond delay="500"/>
                                  </p:stCondLst>
                                  <p:childTnLst>
                                    <p:set>
                                      <p:cBhvr>
                                        <p:cTn id="24" dur="1" fill="hold">
                                          <p:stCondLst>
                                            <p:cond delay="0"/>
                                          </p:stCondLst>
                                        </p:cTn>
                                        <p:tgtEl>
                                          <p:spTgt spid="18"/>
                                        </p:tgtEl>
                                        <p:attrNameLst>
                                          <p:attrName>style.visibility</p:attrName>
                                        </p:attrNameLst>
                                      </p:cBhvr>
                                      <p:to>
                                        <p:strVal val="visible"/>
                                      </p:to>
                                    </p:set>
                                    <p:anim calcmode="lin" valueType="num">
                                      <p:cBhvr>
                                        <p:cTn id="25" dur="1000" fill="hold"/>
                                        <p:tgtEl>
                                          <p:spTgt spid="18"/>
                                        </p:tgtEl>
                                        <p:attrNameLst>
                                          <p:attrName>ppt_w</p:attrName>
                                        </p:attrNameLst>
                                      </p:cBhvr>
                                      <p:tavLst>
                                        <p:tav tm="0">
                                          <p:val>
                                            <p:fltVal val="0"/>
                                          </p:val>
                                        </p:tav>
                                        <p:tav tm="100000">
                                          <p:val>
                                            <p:strVal val="#ppt_w"/>
                                          </p:val>
                                        </p:tav>
                                      </p:tavLst>
                                    </p:anim>
                                    <p:anim calcmode="lin" valueType="num">
                                      <p:cBhvr>
                                        <p:cTn id="26" dur="1000" fill="hold"/>
                                        <p:tgtEl>
                                          <p:spTgt spid="18"/>
                                        </p:tgtEl>
                                        <p:attrNameLst>
                                          <p:attrName>ppt_h</p:attrName>
                                        </p:attrNameLst>
                                      </p:cBhvr>
                                      <p:tavLst>
                                        <p:tav tm="0">
                                          <p:val>
                                            <p:fltVal val="0"/>
                                          </p:val>
                                        </p:tav>
                                        <p:tav tm="100000">
                                          <p:val>
                                            <p:strVal val="#ppt_h"/>
                                          </p:val>
                                        </p:tav>
                                      </p:tavLst>
                                    </p:anim>
                                    <p:anim calcmode="lin" valueType="num">
                                      <p:cBhvr>
                                        <p:cTn id="27" dur="1000" fill="hold"/>
                                        <p:tgtEl>
                                          <p:spTgt spid="18"/>
                                        </p:tgtEl>
                                        <p:attrNameLst>
                                          <p:attrName>style.rotation</p:attrName>
                                        </p:attrNameLst>
                                      </p:cBhvr>
                                      <p:tavLst>
                                        <p:tav tm="0">
                                          <p:val>
                                            <p:fltVal val="90"/>
                                          </p:val>
                                        </p:tav>
                                        <p:tav tm="100000">
                                          <p:val>
                                            <p:fltVal val="0"/>
                                          </p:val>
                                        </p:tav>
                                      </p:tavLst>
                                    </p:anim>
                                    <p:animEffect transition="in" filter="fade">
                                      <p:cBhvr>
                                        <p:cTn id="28" dur="1000"/>
                                        <p:tgtEl>
                                          <p:spTgt spid="18"/>
                                        </p:tgtEl>
                                      </p:cBhvr>
                                    </p:animEffect>
                                  </p:childTnLst>
                                </p:cTn>
                              </p:par>
                              <p:par>
                                <p:cTn id="29" presetID="31" presetClass="entr" presetSubtype="0" fill="hold" grpId="0" nodeType="withEffect">
                                  <p:stCondLst>
                                    <p:cond delay="500"/>
                                  </p:stCondLst>
                                  <p:childTnLst>
                                    <p:set>
                                      <p:cBhvr>
                                        <p:cTn id="30" dur="1" fill="hold">
                                          <p:stCondLst>
                                            <p:cond delay="0"/>
                                          </p:stCondLst>
                                        </p:cTn>
                                        <p:tgtEl>
                                          <p:spTgt spid="19"/>
                                        </p:tgtEl>
                                        <p:attrNameLst>
                                          <p:attrName>style.visibility</p:attrName>
                                        </p:attrNameLst>
                                      </p:cBhvr>
                                      <p:to>
                                        <p:strVal val="visible"/>
                                      </p:to>
                                    </p:set>
                                    <p:anim calcmode="lin" valueType="num">
                                      <p:cBhvr>
                                        <p:cTn id="31" dur="1000" fill="hold"/>
                                        <p:tgtEl>
                                          <p:spTgt spid="19"/>
                                        </p:tgtEl>
                                        <p:attrNameLst>
                                          <p:attrName>ppt_w</p:attrName>
                                        </p:attrNameLst>
                                      </p:cBhvr>
                                      <p:tavLst>
                                        <p:tav tm="0">
                                          <p:val>
                                            <p:fltVal val="0"/>
                                          </p:val>
                                        </p:tav>
                                        <p:tav tm="100000">
                                          <p:val>
                                            <p:strVal val="#ppt_w"/>
                                          </p:val>
                                        </p:tav>
                                      </p:tavLst>
                                    </p:anim>
                                    <p:anim calcmode="lin" valueType="num">
                                      <p:cBhvr>
                                        <p:cTn id="32" dur="1000" fill="hold"/>
                                        <p:tgtEl>
                                          <p:spTgt spid="19"/>
                                        </p:tgtEl>
                                        <p:attrNameLst>
                                          <p:attrName>ppt_h</p:attrName>
                                        </p:attrNameLst>
                                      </p:cBhvr>
                                      <p:tavLst>
                                        <p:tav tm="0">
                                          <p:val>
                                            <p:fltVal val="0"/>
                                          </p:val>
                                        </p:tav>
                                        <p:tav tm="100000">
                                          <p:val>
                                            <p:strVal val="#ppt_h"/>
                                          </p:val>
                                        </p:tav>
                                      </p:tavLst>
                                    </p:anim>
                                    <p:anim calcmode="lin" valueType="num">
                                      <p:cBhvr>
                                        <p:cTn id="33" dur="1000" fill="hold"/>
                                        <p:tgtEl>
                                          <p:spTgt spid="19"/>
                                        </p:tgtEl>
                                        <p:attrNameLst>
                                          <p:attrName>style.rotation</p:attrName>
                                        </p:attrNameLst>
                                      </p:cBhvr>
                                      <p:tavLst>
                                        <p:tav tm="0">
                                          <p:val>
                                            <p:fltVal val="90"/>
                                          </p:val>
                                        </p:tav>
                                        <p:tav tm="100000">
                                          <p:val>
                                            <p:fltVal val="0"/>
                                          </p:val>
                                        </p:tav>
                                      </p:tavLst>
                                    </p:anim>
                                    <p:animEffect transition="in" filter="fade">
                                      <p:cBhvr>
                                        <p:cTn id="34" dur="1000"/>
                                        <p:tgtEl>
                                          <p:spTgt spid="19"/>
                                        </p:tgtEl>
                                      </p:cBhvr>
                                    </p:animEffect>
                                  </p:childTnLst>
                                </p:cTn>
                              </p:par>
                              <p:par>
                                <p:cTn id="35" presetID="31" presetClass="entr" presetSubtype="0" fill="hold" grpId="0" nodeType="withEffect">
                                  <p:stCondLst>
                                    <p:cond delay="500"/>
                                  </p:stCondLst>
                                  <p:childTnLst>
                                    <p:set>
                                      <p:cBhvr>
                                        <p:cTn id="36" dur="1" fill="hold">
                                          <p:stCondLst>
                                            <p:cond delay="0"/>
                                          </p:stCondLst>
                                        </p:cTn>
                                        <p:tgtEl>
                                          <p:spTgt spid="20"/>
                                        </p:tgtEl>
                                        <p:attrNameLst>
                                          <p:attrName>style.visibility</p:attrName>
                                        </p:attrNameLst>
                                      </p:cBhvr>
                                      <p:to>
                                        <p:strVal val="visible"/>
                                      </p:to>
                                    </p:set>
                                    <p:anim calcmode="lin" valueType="num">
                                      <p:cBhvr>
                                        <p:cTn id="37" dur="1000" fill="hold"/>
                                        <p:tgtEl>
                                          <p:spTgt spid="20"/>
                                        </p:tgtEl>
                                        <p:attrNameLst>
                                          <p:attrName>ppt_w</p:attrName>
                                        </p:attrNameLst>
                                      </p:cBhvr>
                                      <p:tavLst>
                                        <p:tav tm="0">
                                          <p:val>
                                            <p:fltVal val="0"/>
                                          </p:val>
                                        </p:tav>
                                        <p:tav tm="100000">
                                          <p:val>
                                            <p:strVal val="#ppt_w"/>
                                          </p:val>
                                        </p:tav>
                                      </p:tavLst>
                                    </p:anim>
                                    <p:anim calcmode="lin" valueType="num">
                                      <p:cBhvr>
                                        <p:cTn id="38" dur="1000" fill="hold"/>
                                        <p:tgtEl>
                                          <p:spTgt spid="20"/>
                                        </p:tgtEl>
                                        <p:attrNameLst>
                                          <p:attrName>ppt_h</p:attrName>
                                        </p:attrNameLst>
                                      </p:cBhvr>
                                      <p:tavLst>
                                        <p:tav tm="0">
                                          <p:val>
                                            <p:fltVal val="0"/>
                                          </p:val>
                                        </p:tav>
                                        <p:tav tm="100000">
                                          <p:val>
                                            <p:strVal val="#ppt_h"/>
                                          </p:val>
                                        </p:tav>
                                      </p:tavLst>
                                    </p:anim>
                                    <p:anim calcmode="lin" valueType="num">
                                      <p:cBhvr>
                                        <p:cTn id="39" dur="1000" fill="hold"/>
                                        <p:tgtEl>
                                          <p:spTgt spid="20"/>
                                        </p:tgtEl>
                                        <p:attrNameLst>
                                          <p:attrName>style.rotation</p:attrName>
                                        </p:attrNameLst>
                                      </p:cBhvr>
                                      <p:tavLst>
                                        <p:tav tm="0">
                                          <p:val>
                                            <p:fltVal val="90"/>
                                          </p:val>
                                        </p:tav>
                                        <p:tav tm="100000">
                                          <p:val>
                                            <p:fltVal val="0"/>
                                          </p:val>
                                        </p:tav>
                                      </p:tavLst>
                                    </p:anim>
                                    <p:animEffect transition="in" filter="fade">
                                      <p:cBhvr>
                                        <p:cTn id="40" dur="1000"/>
                                        <p:tgtEl>
                                          <p:spTgt spid="20"/>
                                        </p:tgtEl>
                                      </p:cBhvr>
                                    </p:animEffect>
                                  </p:childTnLst>
                                </p:cTn>
                              </p:par>
                              <p:par>
                                <p:cTn id="41" presetID="31" presetClass="entr" presetSubtype="0" fill="hold" grpId="0" nodeType="withEffect">
                                  <p:stCondLst>
                                    <p:cond delay="1000"/>
                                  </p:stCondLst>
                                  <p:childTnLst>
                                    <p:set>
                                      <p:cBhvr>
                                        <p:cTn id="42" dur="1" fill="hold">
                                          <p:stCondLst>
                                            <p:cond delay="0"/>
                                          </p:stCondLst>
                                        </p:cTn>
                                        <p:tgtEl>
                                          <p:spTgt spid="21"/>
                                        </p:tgtEl>
                                        <p:attrNameLst>
                                          <p:attrName>style.visibility</p:attrName>
                                        </p:attrNameLst>
                                      </p:cBhvr>
                                      <p:to>
                                        <p:strVal val="visible"/>
                                      </p:to>
                                    </p:set>
                                    <p:anim calcmode="lin" valueType="num">
                                      <p:cBhvr>
                                        <p:cTn id="43" dur="1000" fill="hold"/>
                                        <p:tgtEl>
                                          <p:spTgt spid="21"/>
                                        </p:tgtEl>
                                        <p:attrNameLst>
                                          <p:attrName>ppt_w</p:attrName>
                                        </p:attrNameLst>
                                      </p:cBhvr>
                                      <p:tavLst>
                                        <p:tav tm="0">
                                          <p:val>
                                            <p:fltVal val="0"/>
                                          </p:val>
                                        </p:tav>
                                        <p:tav tm="100000">
                                          <p:val>
                                            <p:strVal val="#ppt_w"/>
                                          </p:val>
                                        </p:tav>
                                      </p:tavLst>
                                    </p:anim>
                                    <p:anim calcmode="lin" valueType="num">
                                      <p:cBhvr>
                                        <p:cTn id="44" dur="1000" fill="hold"/>
                                        <p:tgtEl>
                                          <p:spTgt spid="21"/>
                                        </p:tgtEl>
                                        <p:attrNameLst>
                                          <p:attrName>ppt_h</p:attrName>
                                        </p:attrNameLst>
                                      </p:cBhvr>
                                      <p:tavLst>
                                        <p:tav tm="0">
                                          <p:val>
                                            <p:fltVal val="0"/>
                                          </p:val>
                                        </p:tav>
                                        <p:tav tm="100000">
                                          <p:val>
                                            <p:strVal val="#ppt_h"/>
                                          </p:val>
                                        </p:tav>
                                      </p:tavLst>
                                    </p:anim>
                                    <p:anim calcmode="lin" valueType="num">
                                      <p:cBhvr>
                                        <p:cTn id="45" dur="1000" fill="hold"/>
                                        <p:tgtEl>
                                          <p:spTgt spid="21"/>
                                        </p:tgtEl>
                                        <p:attrNameLst>
                                          <p:attrName>style.rotation</p:attrName>
                                        </p:attrNameLst>
                                      </p:cBhvr>
                                      <p:tavLst>
                                        <p:tav tm="0">
                                          <p:val>
                                            <p:fltVal val="90"/>
                                          </p:val>
                                        </p:tav>
                                        <p:tav tm="100000">
                                          <p:val>
                                            <p:fltVal val="0"/>
                                          </p:val>
                                        </p:tav>
                                      </p:tavLst>
                                    </p:anim>
                                    <p:animEffect transition="in" filter="fade">
                                      <p:cBhvr>
                                        <p:cTn id="46" dur="1000"/>
                                        <p:tgtEl>
                                          <p:spTgt spid="21"/>
                                        </p:tgtEl>
                                      </p:cBhvr>
                                    </p:animEffect>
                                  </p:childTnLst>
                                </p:cTn>
                              </p:par>
                              <p:par>
                                <p:cTn id="47" presetID="31" presetClass="entr" presetSubtype="0" fill="hold" grpId="0" nodeType="withEffect">
                                  <p:stCondLst>
                                    <p:cond delay="1000"/>
                                  </p:stCondLst>
                                  <p:childTnLst>
                                    <p:set>
                                      <p:cBhvr>
                                        <p:cTn id="48" dur="1" fill="hold">
                                          <p:stCondLst>
                                            <p:cond delay="0"/>
                                          </p:stCondLst>
                                        </p:cTn>
                                        <p:tgtEl>
                                          <p:spTgt spid="22"/>
                                        </p:tgtEl>
                                        <p:attrNameLst>
                                          <p:attrName>style.visibility</p:attrName>
                                        </p:attrNameLst>
                                      </p:cBhvr>
                                      <p:to>
                                        <p:strVal val="visible"/>
                                      </p:to>
                                    </p:set>
                                    <p:anim calcmode="lin" valueType="num">
                                      <p:cBhvr>
                                        <p:cTn id="49" dur="1000" fill="hold"/>
                                        <p:tgtEl>
                                          <p:spTgt spid="22"/>
                                        </p:tgtEl>
                                        <p:attrNameLst>
                                          <p:attrName>ppt_w</p:attrName>
                                        </p:attrNameLst>
                                      </p:cBhvr>
                                      <p:tavLst>
                                        <p:tav tm="0">
                                          <p:val>
                                            <p:fltVal val="0"/>
                                          </p:val>
                                        </p:tav>
                                        <p:tav tm="100000">
                                          <p:val>
                                            <p:strVal val="#ppt_w"/>
                                          </p:val>
                                        </p:tav>
                                      </p:tavLst>
                                    </p:anim>
                                    <p:anim calcmode="lin" valueType="num">
                                      <p:cBhvr>
                                        <p:cTn id="50" dur="1000" fill="hold"/>
                                        <p:tgtEl>
                                          <p:spTgt spid="22"/>
                                        </p:tgtEl>
                                        <p:attrNameLst>
                                          <p:attrName>ppt_h</p:attrName>
                                        </p:attrNameLst>
                                      </p:cBhvr>
                                      <p:tavLst>
                                        <p:tav tm="0">
                                          <p:val>
                                            <p:fltVal val="0"/>
                                          </p:val>
                                        </p:tav>
                                        <p:tav tm="100000">
                                          <p:val>
                                            <p:strVal val="#ppt_h"/>
                                          </p:val>
                                        </p:tav>
                                      </p:tavLst>
                                    </p:anim>
                                    <p:anim calcmode="lin" valueType="num">
                                      <p:cBhvr>
                                        <p:cTn id="51" dur="1000" fill="hold"/>
                                        <p:tgtEl>
                                          <p:spTgt spid="22"/>
                                        </p:tgtEl>
                                        <p:attrNameLst>
                                          <p:attrName>style.rotation</p:attrName>
                                        </p:attrNameLst>
                                      </p:cBhvr>
                                      <p:tavLst>
                                        <p:tav tm="0">
                                          <p:val>
                                            <p:fltVal val="90"/>
                                          </p:val>
                                        </p:tav>
                                        <p:tav tm="100000">
                                          <p:val>
                                            <p:fltVal val="0"/>
                                          </p:val>
                                        </p:tav>
                                      </p:tavLst>
                                    </p:anim>
                                    <p:animEffect transition="in" filter="fade">
                                      <p:cBhvr>
                                        <p:cTn id="52" dur="1000"/>
                                        <p:tgtEl>
                                          <p:spTgt spid="22"/>
                                        </p:tgtEl>
                                      </p:cBhvr>
                                    </p:animEffect>
                                  </p:childTnLst>
                                </p:cTn>
                              </p:par>
                              <p:par>
                                <p:cTn id="53" presetID="31" presetClass="entr" presetSubtype="0" fill="hold" grpId="0" nodeType="withEffect">
                                  <p:stCondLst>
                                    <p:cond delay="1000"/>
                                  </p:stCondLst>
                                  <p:childTnLst>
                                    <p:set>
                                      <p:cBhvr>
                                        <p:cTn id="54" dur="1" fill="hold">
                                          <p:stCondLst>
                                            <p:cond delay="0"/>
                                          </p:stCondLst>
                                        </p:cTn>
                                        <p:tgtEl>
                                          <p:spTgt spid="23"/>
                                        </p:tgtEl>
                                        <p:attrNameLst>
                                          <p:attrName>style.visibility</p:attrName>
                                        </p:attrNameLst>
                                      </p:cBhvr>
                                      <p:to>
                                        <p:strVal val="visible"/>
                                      </p:to>
                                    </p:set>
                                    <p:anim calcmode="lin" valueType="num">
                                      <p:cBhvr>
                                        <p:cTn id="55" dur="1000" fill="hold"/>
                                        <p:tgtEl>
                                          <p:spTgt spid="23"/>
                                        </p:tgtEl>
                                        <p:attrNameLst>
                                          <p:attrName>ppt_w</p:attrName>
                                        </p:attrNameLst>
                                      </p:cBhvr>
                                      <p:tavLst>
                                        <p:tav tm="0">
                                          <p:val>
                                            <p:fltVal val="0"/>
                                          </p:val>
                                        </p:tav>
                                        <p:tav tm="100000">
                                          <p:val>
                                            <p:strVal val="#ppt_w"/>
                                          </p:val>
                                        </p:tav>
                                      </p:tavLst>
                                    </p:anim>
                                    <p:anim calcmode="lin" valueType="num">
                                      <p:cBhvr>
                                        <p:cTn id="56" dur="1000" fill="hold"/>
                                        <p:tgtEl>
                                          <p:spTgt spid="23"/>
                                        </p:tgtEl>
                                        <p:attrNameLst>
                                          <p:attrName>ppt_h</p:attrName>
                                        </p:attrNameLst>
                                      </p:cBhvr>
                                      <p:tavLst>
                                        <p:tav tm="0">
                                          <p:val>
                                            <p:fltVal val="0"/>
                                          </p:val>
                                        </p:tav>
                                        <p:tav tm="100000">
                                          <p:val>
                                            <p:strVal val="#ppt_h"/>
                                          </p:val>
                                        </p:tav>
                                      </p:tavLst>
                                    </p:anim>
                                    <p:anim calcmode="lin" valueType="num">
                                      <p:cBhvr>
                                        <p:cTn id="57" dur="1000" fill="hold"/>
                                        <p:tgtEl>
                                          <p:spTgt spid="23"/>
                                        </p:tgtEl>
                                        <p:attrNameLst>
                                          <p:attrName>style.rotation</p:attrName>
                                        </p:attrNameLst>
                                      </p:cBhvr>
                                      <p:tavLst>
                                        <p:tav tm="0">
                                          <p:val>
                                            <p:fltVal val="90"/>
                                          </p:val>
                                        </p:tav>
                                        <p:tav tm="100000">
                                          <p:val>
                                            <p:fltVal val="0"/>
                                          </p:val>
                                        </p:tav>
                                      </p:tavLst>
                                    </p:anim>
                                    <p:animEffect transition="in" filter="fade">
                                      <p:cBhvr>
                                        <p:cTn id="58" dur="1000"/>
                                        <p:tgtEl>
                                          <p:spTgt spid="23"/>
                                        </p:tgtEl>
                                      </p:cBhvr>
                                    </p:animEffect>
                                  </p:childTnLst>
                                </p:cTn>
                              </p:par>
                              <p:par>
                                <p:cTn id="59" presetID="31" presetClass="entr" presetSubtype="0" fill="hold" grpId="0" nodeType="withEffect">
                                  <p:stCondLst>
                                    <p:cond delay="1500"/>
                                  </p:stCondLst>
                                  <p:childTnLst>
                                    <p:set>
                                      <p:cBhvr>
                                        <p:cTn id="60" dur="1" fill="hold">
                                          <p:stCondLst>
                                            <p:cond delay="0"/>
                                          </p:stCondLst>
                                        </p:cTn>
                                        <p:tgtEl>
                                          <p:spTgt spid="24"/>
                                        </p:tgtEl>
                                        <p:attrNameLst>
                                          <p:attrName>style.visibility</p:attrName>
                                        </p:attrNameLst>
                                      </p:cBhvr>
                                      <p:to>
                                        <p:strVal val="visible"/>
                                      </p:to>
                                    </p:set>
                                    <p:anim calcmode="lin" valueType="num">
                                      <p:cBhvr>
                                        <p:cTn id="61" dur="1000" fill="hold"/>
                                        <p:tgtEl>
                                          <p:spTgt spid="24"/>
                                        </p:tgtEl>
                                        <p:attrNameLst>
                                          <p:attrName>ppt_w</p:attrName>
                                        </p:attrNameLst>
                                      </p:cBhvr>
                                      <p:tavLst>
                                        <p:tav tm="0">
                                          <p:val>
                                            <p:fltVal val="0"/>
                                          </p:val>
                                        </p:tav>
                                        <p:tav tm="100000">
                                          <p:val>
                                            <p:strVal val="#ppt_w"/>
                                          </p:val>
                                        </p:tav>
                                      </p:tavLst>
                                    </p:anim>
                                    <p:anim calcmode="lin" valueType="num">
                                      <p:cBhvr>
                                        <p:cTn id="62" dur="1000" fill="hold"/>
                                        <p:tgtEl>
                                          <p:spTgt spid="24"/>
                                        </p:tgtEl>
                                        <p:attrNameLst>
                                          <p:attrName>ppt_h</p:attrName>
                                        </p:attrNameLst>
                                      </p:cBhvr>
                                      <p:tavLst>
                                        <p:tav tm="0">
                                          <p:val>
                                            <p:fltVal val="0"/>
                                          </p:val>
                                        </p:tav>
                                        <p:tav tm="100000">
                                          <p:val>
                                            <p:strVal val="#ppt_h"/>
                                          </p:val>
                                        </p:tav>
                                      </p:tavLst>
                                    </p:anim>
                                    <p:anim calcmode="lin" valueType="num">
                                      <p:cBhvr>
                                        <p:cTn id="63" dur="1000" fill="hold"/>
                                        <p:tgtEl>
                                          <p:spTgt spid="24"/>
                                        </p:tgtEl>
                                        <p:attrNameLst>
                                          <p:attrName>style.rotation</p:attrName>
                                        </p:attrNameLst>
                                      </p:cBhvr>
                                      <p:tavLst>
                                        <p:tav tm="0">
                                          <p:val>
                                            <p:fltVal val="90"/>
                                          </p:val>
                                        </p:tav>
                                        <p:tav tm="100000">
                                          <p:val>
                                            <p:fltVal val="0"/>
                                          </p:val>
                                        </p:tav>
                                      </p:tavLst>
                                    </p:anim>
                                    <p:animEffect transition="in" filter="fade">
                                      <p:cBhvr>
                                        <p:cTn id="64" dur="1000"/>
                                        <p:tgtEl>
                                          <p:spTgt spid="24"/>
                                        </p:tgtEl>
                                      </p:cBhvr>
                                    </p:animEffect>
                                  </p:childTnLst>
                                </p:cTn>
                              </p:par>
                              <p:par>
                                <p:cTn id="65" presetID="31" presetClass="entr" presetSubtype="0" fill="hold" grpId="0" nodeType="withEffect">
                                  <p:stCondLst>
                                    <p:cond delay="1500"/>
                                  </p:stCondLst>
                                  <p:childTnLst>
                                    <p:set>
                                      <p:cBhvr>
                                        <p:cTn id="66" dur="1" fill="hold">
                                          <p:stCondLst>
                                            <p:cond delay="0"/>
                                          </p:stCondLst>
                                        </p:cTn>
                                        <p:tgtEl>
                                          <p:spTgt spid="25"/>
                                        </p:tgtEl>
                                        <p:attrNameLst>
                                          <p:attrName>style.visibility</p:attrName>
                                        </p:attrNameLst>
                                      </p:cBhvr>
                                      <p:to>
                                        <p:strVal val="visible"/>
                                      </p:to>
                                    </p:set>
                                    <p:anim calcmode="lin" valueType="num">
                                      <p:cBhvr>
                                        <p:cTn id="67" dur="1000" fill="hold"/>
                                        <p:tgtEl>
                                          <p:spTgt spid="25"/>
                                        </p:tgtEl>
                                        <p:attrNameLst>
                                          <p:attrName>ppt_w</p:attrName>
                                        </p:attrNameLst>
                                      </p:cBhvr>
                                      <p:tavLst>
                                        <p:tav tm="0">
                                          <p:val>
                                            <p:fltVal val="0"/>
                                          </p:val>
                                        </p:tav>
                                        <p:tav tm="100000">
                                          <p:val>
                                            <p:strVal val="#ppt_w"/>
                                          </p:val>
                                        </p:tav>
                                      </p:tavLst>
                                    </p:anim>
                                    <p:anim calcmode="lin" valueType="num">
                                      <p:cBhvr>
                                        <p:cTn id="68" dur="1000" fill="hold"/>
                                        <p:tgtEl>
                                          <p:spTgt spid="25"/>
                                        </p:tgtEl>
                                        <p:attrNameLst>
                                          <p:attrName>ppt_h</p:attrName>
                                        </p:attrNameLst>
                                      </p:cBhvr>
                                      <p:tavLst>
                                        <p:tav tm="0">
                                          <p:val>
                                            <p:fltVal val="0"/>
                                          </p:val>
                                        </p:tav>
                                        <p:tav tm="100000">
                                          <p:val>
                                            <p:strVal val="#ppt_h"/>
                                          </p:val>
                                        </p:tav>
                                      </p:tavLst>
                                    </p:anim>
                                    <p:anim calcmode="lin" valueType="num">
                                      <p:cBhvr>
                                        <p:cTn id="69" dur="1000" fill="hold"/>
                                        <p:tgtEl>
                                          <p:spTgt spid="25"/>
                                        </p:tgtEl>
                                        <p:attrNameLst>
                                          <p:attrName>style.rotation</p:attrName>
                                        </p:attrNameLst>
                                      </p:cBhvr>
                                      <p:tavLst>
                                        <p:tav tm="0">
                                          <p:val>
                                            <p:fltVal val="90"/>
                                          </p:val>
                                        </p:tav>
                                        <p:tav tm="100000">
                                          <p:val>
                                            <p:fltVal val="0"/>
                                          </p:val>
                                        </p:tav>
                                      </p:tavLst>
                                    </p:anim>
                                    <p:animEffect transition="in" filter="fade">
                                      <p:cBhvr>
                                        <p:cTn id="70" dur="1000"/>
                                        <p:tgtEl>
                                          <p:spTgt spid="25"/>
                                        </p:tgtEl>
                                      </p:cBhvr>
                                    </p:animEffect>
                                  </p:childTnLst>
                                </p:cTn>
                              </p:par>
                              <p:par>
                                <p:cTn id="71" presetID="31" presetClass="entr" presetSubtype="0" fill="hold" grpId="0" nodeType="withEffect">
                                  <p:stCondLst>
                                    <p:cond delay="1500"/>
                                  </p:stCondLst>
                                  <p:childTnLst>
                                    <p:set>
                                      <p:cBhvr>
                                        <p:cTn id="72" dur="1" fill="hold">
                                          <p:stCondLst>
                                            <p:cond delay="0"/>
                                          </p:stCondLst>
                                        </p:cTn>
                                        <p:tgtEl>
                                          <p:spTgt spid="26"/>
                                        </p:tgtEl>
                                        <p:attrNameLst>
                                          <p:attrName>style.visibility</p:attrName>
                                        </p:attrNameLst>
                                      </p:cBhvr>
                                      <p:to>
                                        <p:strVal val="visible"/>
                                      </p:to>
                                    </p:set>
                                    <p:anim calcmode="lin" valueType="num">
                                      <p:cBhvr>
                                        <p:cTn id="73" dur="1000" fill="hold"/>
                                        <p:tgtEl>
                                          <p:spTgt spid="26"/>
                                        </p:tgtEl>
                                        <p:attrNameLst>
                                          <p:attrName>ppt_w</p:attrName>
                                        </p:attrNameLst>
                                      </p:cBhvr>
                                      <p:tavLst>
                                        <p:tav tm="0">
                                          <p:val>
                                            <p:fltVal val="0"/>
                                          </p:val>
                                        </p:tav>
                                        <p:tav tm="100000">
                                          <p:val>
                                            <p:strVal val="#ppt_w"/>
                                          </p:val>
                                        </p:tav>
                                      </p:tavLst>
                                    </p:anim>
                                    <p:anim calcmode="lin" valueType="num">
                                      <p:cBhvr>
                                        <p:cTn id="74" dur="1000" fill="hold"/>
                                        <p:tgtEl>
                                          <p:spTgt spid="26"/>
                                        </p:tgtEl>
                                        <p:attrNameLst>
                                          <p:attrName>ppt_h</p:attrName>
                                        </p:attrNameLst>
                                      </p:cBhvr>
                                      <p:tavLst>
                                        <p:tav tm="0">
                                          <p:val>
                                            <p:fltVal val="0"/>
                                          </p:val>
                                        </p:tav>
                                        <p:tav tm="100000">
                                          <p:val>
                                            <p:strVal val="#ppt_h"/>
                                          </p:val>
                                        </p:tav>
                                      </p:tavLst>
                                    </p:anim>
                                    <p:anim calcmode="lin" valueType="num">
                                      <p:cBhvr>
                                        <p:cTn id="75" dur="1000" fill="hold"/>
                                        <p:tgtEl>
                                          <p:spTgt spid="26"/>
                                        </p:tgtEl>
                                        <p:attrNameLst>
                                          <p:attrName>style.rotation</p:attrName>
                                        </p:attrNameLst>
                                      </p:cBhvr>
                                      <p:tavLst>
                                        <p:tav tm="0">
                                          <p:val>
                                            <p:fltVal val="90"/>
                                          </p:val>
                                        </p:tav>
                                        <p:tav tm="100000">
                                          <p:val>
                                            <p:fltVal val="0"/>
                                          </p:val>
                                        </p:tav>
                                      </p:tavLst>
                                    </p:anim>
                                    <p:animEffect transition="in" filter="fade">
                                      <p:cBhvr>
                                        <p:cTn id="76" dur="1000"/>
                                        <p:tgtEl>
                                          <p:spTgt spid="26"/>
                                        </p:tgtEl>
                                      </p:cBhvr>
                                    </p:animEffect>
                                  </p:childTnLst>
                                </p:cTn>
                              </p:par>
                              <p:par>
                                <p:cTn id="77" presetID="42" presetClass="entr" presetSubtype="0" fill="hold" grpId="0" nodeType="withEffect">
                                  <p:stCondLst>
                                    <p:cond delay="2000"/>
                                  </p:stCondLst>
                                  <p:childTnLst>
                                    <p:set>
                                      <p:cBhvr>
                                        <p:cTn id="78" dur="1" fill="hold">
                                          <p:stCondLst>
                                            <p:cond delay="0"/>
                                          </p:stCondLst>
                                        </p:cTn>
                                        <p:tgtEl>
                                          <p:spTgt spid="27"/>
                                        </p:tgtEl>
                                        <p:attrNameLst>
                                          <p:attrName>style.visibility</p:attrName>
                                        </p:attrNameLst>
                                      </p:cBhvr>
                                      <p:to>
                                        <p:strVal val="visible"/>
                                      </p:to>
                                    </p:set>
                                    <p:animEffect transition="in" filter="fade">
                                      <p:cBhvr>
                                        <p:cTn id="79" dur="1000"/>
                                        <p:tgtEl>
                                          <p:spTgt spid="27"/>
                                        </p:tgtEl>
                                      </p:cBhvr>
                                    </p:animEffect>
                                    <p:anim calcmode="lin" valueType="num">
                                      <p:cBhvr>
                                        <p:cTn id="80" dur="1000" fill="hold"/>
                                        <p:tgtEl>
                                          <p:spTgt spid="27"/>
                                        </p:tgtEl>
                                        <p:attrNameLst>
                                          <p:attrName>ppt_x</p:attrName>
                                        </p:attrNameLst>
                                      </p:cBhvr>
                                      <p:tavLst>
                                        <p:tav tm="0">
                                          <p:val>
                                            <p:strVal val="#ppt_x"/>
                                          </p:val>
                                        </p:tav>
                                        <p:tav tm="100000">
                                          <p:val>
                                            <p:strVal val="#ppt_x"/>
                                          </p:val>
                                        </p:tav>
                                      </p:tavLst>
                                    </p:anim>
                                    <p:anim calcmode="lin" valueType="num">
                                      <p:cBhvr>
                                        <p:cTn id="81" dur="1000" fill="hold"/>
                                        <p:tgtEl>
                                          <p:spTgt spid="27"/>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2000"/>
                                  </p:stCondLst>
                                  <p:childTnLst>
                                    <p:set>
                                      <p:cBhvr>
                                        <p:cTn id="83" dur="1" fill="hold">
                                          <p:stCondLst>
                                            <p:cond delay="0"/>
                                          </p:stCondLst>
                                        </p:cTn>
                                        <p:tgtEl>
                                          <p:spTgt spid="28"/>
                                        </p:tgtEl>
                                        <p:attrNameLst>
                                          <p:attrName>style.visibility</p:attrName>
                                        </p:attrNameLst>
                                      </p:cBhvr>
                                      <p:to>
                                        <p:strVal val="visible"/>
                                      </p:to>
                                    </p:set>
                                    <p:animEffect transition="in" filter="fade">
                                      <p:cBhvr>
                                        <p:cTn id="84" dur="1000"/>
                                        <p:tgtEl>
                                          <p:spTgt spid="28"/>
                                        </p:tgtEl>
                                      </p:cBhvr>
                                    </p:animEffect>
                                    <p:anim calcmode="lin" valueType="num">
                                      <p:cBhvr>
                                        <p:cTn id="85" dur="1000" fill="hold"/>
                                        <p:tgtEl>
                                          <p:spTgt spid="28"/>
                                        </p:tgtEl>
                                        <p:attrNameLst>
                                          <p:attrName>ppt_x</p:attrName>
                                        </p:attrNameLst>
                                      </p:cBhvr>
                                      <p:tavLst>
                                        <p:tav tm="0">
                                          <p:val>
                                            <p:strVal val="#ppt_x"/>
                                          </p:val>
                                        </p:tav>
                                        <p:tav tm="100000">
                                          <p:val>
                                            <p:strVal val="#ppt_x"/>
                                          </p:val>
                                        </p:tav>
                                      </p:tavLst>
                                    </p:anim>
                                    <p:anim calcmode="lin" valueType="num">
                                      <p:cBhvr>
                                        <p:cTn id="86" dur="1000" fill="hold"/>
                                        <p:tgtEl>
                                          <p:spTgt spid="28"/>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2000"/>
                                  </p:stCondLst>
                                  <p:childTnLst>
                                    <p:set>
                                      <p:cBhvr>
                                        <p:cTn id="88" dur="1" fill="hold">
                                          <p:stCondLst>
                                            <p:cond delay="0"/>
                                          </p:stCondLst>
                                        </p:cTn>
                                        <p:tgtEl>
                                          <p:spTgt spid="29"/>
                                        </p:tgtEl>
                                        <p:attrNameLst>
                                          <p:attrName>style.visibility</p:attrName>
                                        </p:attrNameLst>
                                      </p:cBhvr>
                                      <p:to>
                                        <p:strVal val="visible"/>
                                      </p:to>
                                    </p:set>
                                    <p:animEffect transition="in" filter="fade">
                                      <p:cBhvr>
                                        <p:cTn id="89" dur="1000"/>
                                        <p:tgtEl>
                                          <p:spTgt spid="29"/>
                                        </p:tgtEl>
                                      </p:cBhvr>
                                    </p:animEffect>
                                    <p:anim calcmode="lin" valueType="num">
                                      <p:cBhvr>
                                        <p:cTn id="90" dur="1000" fill="hold"/>
                                        <p:tgtEl>
                                          <p:spTgt spid="29"/>
                                        </p:tgtEl>
                                        <p:attrNameLst>
                                          <p:attrName>ppt_x</p:attrName>
                                        </p:attrNameLst>
                                      </p:cBhvr>
                                      <p:tavLst>
                                        <p:tav tm="0">
                                          <p:val>
                                            <p:strVal val="#ppt_x"/>
                                          </p:val>
                                        </p:tav>
                                        <p:tav tm="100000">
                                          <p:val>
                                            <p:strVal val="#ppt_x"/>
                                          </p:val>
                                        </p:tav>
                                      </p:tavLst>
                                    </p:anim>
                                    <p:anim calcmode="lin" valueType="num">
                                      <p:cBhvr>
                                        <p:cTn id="91" dur="1000" fill="hold"/>
                                        <p:tgtEl>
                                          <p:spTgt spid="29"/>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2000"/>
                                  </p:stCondLst>
                                  <p:childTnLst>
                                    <p:set>
                                      <p:cBhvr>
                                        <p:cTn id="93" dur="1" fill="hold">
                                          <p:stCondLst>
                                            <p:cond delay="0"/>
                                          </p:stCondLst>
                                        </p:cTn>
                                        <p:tgtEl>
                                          <p:spTgt spid="30"/>
                                        </p:tgtEl>
                                        <p:attrNameLst>
                                          <p:attrName>style.visibility</p:attrName>
                                        </p:attrNameLst>
                                      </p:cBhvr>
                                      <p:to>
                                        <p:strVal val="visible"/>
                                      </p:to>
                                    </p:set>
                                    <p:animEffect transition="in" filter="fade">
                                      <p:cBhvr>
                                        <p:cTn id="94" dur="1000"/>
                                        <p:tgtEl>
                                          <p:spTgt spid="30"/>
                                        </p:tgtEl>
                                      </p:cBhvr>
                                    </p:animEffect>
                                    <p:anim calcmode="lin" valueType="num">
                                      <p:cBhvr>
                                        <p:cTn id="95" dur="1000" fill="hold"/>
                                        <p:tgtEl>
                                          <p:spTgt spid="30"/>
                                        </p:tgtEl>
                                        <p:attrNameLst>
                                          <p:attrName>ppt_x</p:attrName>
                                        </p:attrNameLst>
                                      </p:cBhvr>
                                      <p:tavLst>
                                        <p:tav tm="0">
                                          <p:val>
                                            <p:strVal val="#ppt_x"/>
                                          </p:val>
                                        </p:tav>
                                        <p:tav tm="100000">
                                          <p:val>
                                            <p:strVal val="#ppt_x"/>
                                          </p:val>
                                        </p:tav>
                                      </p:tavLst>
                                    </p:anim>
                                    <p:anim calcmode="lin" valueType="num">
                                      <p:cBhvr>
                                        <p:cTn id="96" dur="1000" fill="hold"/>
                                        <p:tgtEl>
                                          <p:spTgt spid="30"/>
                                        </p:tgtEl>
                                        <p:attrNameLst>
                                          <p:attrName>ppt_y</p:attrName>
                                        </p:attrNameLst>
                                      </p:cBhvr>
                                      <p:tavLst>
                                        <p:tav tm="0">
                                          <p:val>
                                            <p:strVal val="#ppt_y+.1"/>
                                          </p:val>
                                        </p:tav>
                                        <p:tav tm="100000">
                                          <p:val>
                                            <p:strVal val="#ppt_y"/>
                                          </p:val>
                                        </p:tav>
                                      </p:tavLst>
                                    </p:anim>
                                  </p:childTnLst>
                                </p:cTn>
                              </p:par>
                            </p:childTnLst>
                          </p:cTn>
                        </p:par>
                        <p:par>
                          <p:cTn id="97" fill="hold">
                            <p:stCondLst>
                              <p:cond delay="1000"/>
                            </p:stCondLst>
                            <p:childTnLst>
                              <p:par>
                                <p:cTn id="98" presetID="2" presetClass="entr" presetSubtype="2" fill="hold" grpId="0" nodeType="afterEffect">
                                  <p:stCondLst>
                                    <p:cond delay="0"/>
                                  </p:stCondLst>
                                  <p:childTnLst>
                                    <p:set>
                                      <p:cBhvr>
                                        <p:cTn id="99" dur="1" fill="hold">
                                          <p:stCondLst>
                                            <p:cond delay="0"/>
                                          </p:stCondLst>
                                        </p:cTn>
                                        <p:tgtEl>
                                          <p:spTgt spid="14"/>
                                        </p:tgtEl>
                                        <p:attrNameLst>
                                          <p:attrName>style.visibility</p:attrName>
                                        </p:attrNameLst>
                                      </p:cBhvr>
                                      <p:to>
                                        <p:strVal val="visible"/>
                                      </p:to>
                                    </p:set>
                                    <p:anim calcmode="lin" valueType="num">
                                      <p:cBhvr additive="base">
                                        <p:cTn id="100" dur="300" fill="hold"/>
                                        <p:tgtEl>
                                          <p:spTgt spid="14"/>
                                        </p:tgtEl>
                                        <p:attrNameLst>
                                          <p:attrName>ppt_x</p:attrName>
                                        </p:attrNameLst>
                                      </p:cBhvr>
                                      <p:tavLst>
                                        <p:tav tm="0">
                                          <p:val>
                                            <p:strVal val="1+#ppt_w/2"/>
                                          </p:val>
                                        </p:tav>
                                        <p:tav tm="100000">
                                          <p:val>
                                            <p:strVal val="#ppt_x"/>
                                          </p:val>
                                        </p:tav>
                                      </p:tavLst>
                                    </p:anim>
                                    <p:anim calcmode="lin" valueType="num">
                                      <p:cBhvr additive="base">
                                        <p:cTn id="101" dur="300" fill="hold"/>
                                        <p:tgtEl>
                                          <p:spTgt spid="14"/>
                                        </p:tgtEl>
                                        <p:attrNameLst>
                                          <p:attrName>ppt_y</p:attrName>
                                        </p:attrNameLst>
                                      </p:cBhvr>
                                      <p:tavLst>
                                        <p:tav tm="0">
                                          <p:val>
                                            <p:strVal val="#ppt_y"/>
                                          </p:val>
                                        </p:tav>
                                        <p:tav tm="100000">
                                          <p:val>
                                            <p:strVal val="#ppt_y"/>
                                          </p:val>
                                        </p:tav>
                                      </p:tavLst>
                                    </p:anim>
                                  </p:childTnLst>
                                </p:cTn>
                              </p:par>
                            </p:childTnLst>
                          </p:cTn>
                        </p:par>
                        <p:par>
                          <p:cTn id="102" fill="hold">
                            <p:stCondLst>
                              <p:cond delay="1500"/>
                            </p:stCondLst>
                            <p:childTnLst>
                              <p:par>
                                <p:cTn id="103" presetID="2" presetClass="entr" presetSubtype="2" fill="hold" grpId="0" nodeType="afterEffect">
                                  <p:stCondLst>
                                    <p:cond delay="0"/>
                                  </p:stCondLst>
                                  <p:childTnLst>
                                    <p:set>
                                      <p:cBhvr>
                                        <p:cTn id="104" dur="1" fill="hold">
                                          <p:stCondLst>
                                            <p:cond delay="0"/>
                                          </p:stCondLst>
                                        </p:cTn>
                                        <p:tgtEl>
                                          <p:spTgt spid="12"/>
                                        </p:tgtEl>
                                        <p:attrNameLst>
                                          <p:attrName>style.visibility</p:attrName>
                                        </p:attrNameLst>
                                      </p:cBhvr>
                                      <p:to>
                                        <p:strVal val="visible"/>
                                      </p:to>
                                    </p:set>
                                    <p:anim calcmode="lin" valueType="num">
                                      <p:cBhvr additive="base">
                                        <p:cTn id="105" dur="300" fill="hold"/>
                                        <p:tgtEl>
                                          <p:spTgt spid="12"/>
                                        </p:tgtEl>
                                        <p:attrNameLst>
                                          <p:attrName>ppt_x</p:attrName>
                                        </p:attrNameLst>
                                      </p:cBhvr>
                                      <p:tavLst>
                                        <p:tav tm="0">
                                          <p:val>
                                            <p:strVal val="1+#ppt_w/2"/>
                                          </p:val>
                                        </p:tav>
                                        <p:tav tm="100000">
                                          <p:val>
                                            <p:strVal val="#ppt_x"/>
                                          </p:val>
                                        </p:tav>
                                      </p:tavLst>
                                    </p:anim>
                                    <p:anim calcmode="lin" valueType="num">
                                      <p:cBhvr additive="base">
                                        <p:cTn id="106" dur="3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p:bldP spid="28" grpId="0"/>
      <p:bldP spid="29"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4401009" y="460529"/>
            <a:ext cx="3550884" cy="861762"/>
          </a:xfrm>
          <a:prstGeom prst="rect">
            <a:avLst/>
          </a:prstGeom>
          <a:noFill/>
        </p:spPr>
        <p:txBody>
          <a:bodyPr wrap="none" lIns="121908" tIns="60954" rIns="121908" bIns="60954" rtlCol="0">
            <a:spAutoFit/>
          </a:bodyPr>
          <a:lstStyle/>
          <a:p>
            <a:pPr algn="ctr"/>
            <a:r>
              <a:rPr lang="en-US" altLang="zh-CN" sz="4800" dirty="0">
                <a:solidFill>
                  <a:srgbClr val="8A7FB7"/>
                </a:solidFill>
                <a:latin typeface="微软雅黑" panose="020B0503020204020204" pitchFamily="34" charset="-122"/>
                <a:ea typeface="微软雅黑" panose="020B0503020204020204" pitchFamily="34" charset="-122"/>
              </a:rPr>
              <a:t>CONTENTS</a:t>
            </a:r>
            <a:endParaRPr lang="zh-CN" altLang="en-US" sz="4800" dirty="0">
              <a:solidFill>
                <a:srgbClr val="8A7FB7"/>
              </a:solidFill>
              <a:latin typeface="微软雅黑" panose="020B0503020204020204" pitchFamily="34" charset="-122"/>
              <a:ea typeface="微软雅黑" panose="020B0503020204020204" pitchFamily="34" charset="-122"/>
            </a:endParaRPr>
          </a:p>
        </p:txBody>
      </p:sp>
      <p:sp>
        <p:nvSpPr>
          <p:cNvPr id="20" name="Rectangle 7"/>
          <p:cNvSpPr/>
          <p:nvPr/>
        </p:nvSpPr>
        <p:spPr bwMode="auto">
          <a:xfrm>
            <a:off x="1999987" y="1762674"/>
            <a:ext cx="4176464" cy="833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spcBef>
                <a:spcPct val="0"/>
              </a:spcBef>
              <a:spcAft>
                <a:spcPct val="0"/>
              </a:spcAft>
            </a:pPr>
            <a:r>
              <a:rPr lang="zh-CN" altLang="en-US" b="1" spc="100" dirty="0">
                <a:solidFill>
                  <a:srgbClr val="8A7FB7"/>
                </a:solidFill>
                <a:latin typeface="微软雅黑" panose="020B0503020204020204" pitchFamily="34" charset="-122"/>
                <a:ea typeface="微软雅黑" panose="020B0503020204020204" pitchFamily="34" charset="-122"/>
                <a:cs typeface="Lato Light" charset="0"/>
                <a:sym typeface="Lato Light" charset="0"/>
              </a:rPr>
              <a:t>输入标题名称</a:t>
            </a:r>
            <a:endParaRPr lang="en-US" altLang="zh-CN" b="1" spc="100" dirty="0">
              <a:solidFill>
                <a:srgbClr val="8A7FB7"/>
              </a:solidFill>
              <a:latin typeface="微软雅黑" panose="020B0503020204020204" pitchFamily="34" charset="-122"/>
              <a:ea typeface="微软雅黑" panose="020B0503020204020204" pitchFamily="34" charset="-122"/>
              <a:cs typeface="Lato Light" charset="0"/>
              <a:sym typeface="Lato Light" charset="0"/>
            </a:endParaRPr>
          </a:p>
          <a:p>
            <a:pPr fontAlgn="base">
              <a:spcBef>
                <a:spcPct val="0"/>
              </a:spcBef>
              <a:spcAft>
                <a:spcPct val="0"/>
              </a:spcAft>
            </a:pPr>
            <a:r>
              <a:rPr lang="zh-CN" altLang="en-US" sz="1200" spc="100" dirty="0">
                <a:solidFill>
                  <a:schemeClr val="tx1">
                    <a:lumMod val="50000"/>
                    <a:lumOff val="50000"/>
                  </a:schemeClr>
                </a:solidFill>
                <a:latin typeface="微软雅黑" panose="020B0503020204020204" pitchFamily="34" charset="-122"/>
                <a:ea typeface="微软雅黑" panose="020B0503020204020204" pitchFamily="34" charset="-122"/>
                <a:cs typeface="Lato Light" charset="0"/>
                <a:sym typeface="Lato Light" charset="0"/>
              </a:rPr>
              <a:t>此处添加详细文本描述，建议与标题相关并符合整体语言风格，语言描述尽量简活生活</a:t>
            </a:r>
            <a:r>
              <a:rPr lang="zh-CN" altLang="en-US" sz="1050" spc="100" dirty="0">
                <a:solidFill>
                  <a:schemeClr val="tx1">
                    <a:lumMod val="50000"/>
                    <a:lumOff val="50000"/>
                  </a:schemeClr>
                </a:solidFill>
                <a:latin typeface="微软雅黑" panose="020B0503020204020204" pitchFamily="34" charset="-122"/>
                <a:ea typeface="微软雅黑" panose="020B0503020204020204" pitchFamily="34" charset="-122"/>
                <a:cs typeface="Lato Light" charset="0"/>
                <a:sym typeface="Lato Light" charset="0"/>
              </a:rPr>
              <a:t>。</a:t>
            </a:r>
            <a:endParaRPr lang="en-US" sz="1050" spc="100" dirty="0">
              <a:solidFill>
                <a:schemeClr val="tx1">
                  <a:lumMod val="50000"/>
                  <a:lumOff val="50000"/>
                </a:schemeClr>
              </a:solidFill>
              <a:latin typeface="微软雅黑" panose="020B0503020204020204" pitchFamily="34" charset="-122"/>
              <a:ea typeface="微软雅黑" panose="020B0503020204020204" pitchFamily="34" charset="-122"/>
              <a:cs typeface="Lato Light" charset="0"/>
              <a:sym typeface="Lato Light" charset="0"/>
            </a:endParaRPr>
          </a:p>
        </p:txBody>
      </p:sp>
      <p:sp>
        <p:nvSpPr>
          <p:cNvPr id="21" name="Rectangle 7"/>
          <p:cNvSpPr/>
          <p:nvPr/>
        </p:nvSpPr>
        <p:spPr bwMode="auto">
          <a:xfrm>
            <a:off x="755602" y="1712839"/>
            <a:ext cx="1296144" cy="933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spcBef>
                <a:spcPct val="0"/>
              </a:spcBef>
              <a:spcAft>
                <a:spcPct val="0"/>
              </a:spcAft>
            </a:pPr>
            <a:r>
              <a:rPr lang="en-US" altLang="zh-CN" sz="6000" b="1" spc="100" dirty="0">
                <a:solidFill>
                  <a:srgbClr val="8A7FB7"/>
                </a:solidFill>
                <a:latin typeface="微软雅黑" panose="020B0503020204020204" pitchFamily="34" charset="-122"/>
                <a:ea typeface="微软雅黑" panose="020B0503020204020204" pitchFamily="34" charset="-122"/>
                <a:cs typeface="Lato Light" charset="0"/>
                <a:sym typeface="Lato Light" charset="0"/>
              </a:rPr>
              <a:t>01</a:t>
            </a:r>
            <a:endParaRPr lang="en-US" sz="3600" spc="100" dirty="0">
              <a:solidFill>
                <a:srgbClr val="8A7FB7"/>
              </a:solidFill>
              <a:latin typeface="微软雅黑" panose="020B0503020204020204" pitchFamily="34" charset="-122"/>
              <a:ea typeface="微软雅黑" panose="020B0503020204020204" pitchFamily="34" charset="-122"/>
              <a:cs typeface="Lato Light" charset="0"/>
              <a:sym typeface="Lato Light" charset="0"/>
            </a:endParaRPr>
          </a:p>
        </p:txBody>
      </p:sp>
      <p:sp>
        <p:nvSpPr>
          <p:cNvPr id="22" name="Rectangle 7"/>
          <p:cNvSpPr/>
          <p:nvPr/>
        </p:nvSpPr>
        <p:spPr bwMode="auto">
          <a:xfrm>
            <a:off x="1999987" y="2833848"/>
            <a:ext cx="4176464" cy="833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spcBef>
                <a:spcPct val="0"/>
              </a:spcBef>
              <a:spcAft>
                <a:spcPct val="0"/>
              </a:spcAft>
            </a:pPr>
            <a:r>
              <a:rPr lang="zh-CN" altLang="en-US" b="1" spc="100" dirty="0">
                <a:solidFill>
                  <a:schemeClr val="tx2"/>
                </a:solidFill>
                <a:latin typeface="微软雅黑" panose="020B0503020204020204" pitchFamily="34" charset="-122"/>
                <a:ea typeface="微软雅黑" panose="020B0503020204020204" pitchFamily="34" charset="-122"/>
                <a:cs typeface="Lato Light" charset="0"/>
                <a:sym typeface="Lato Light" charset="0"/>
              </a:rPr>
              <a:t>输入标题名称</a:t>
            </a:r>
            <a:endParaRPr lang="en-US" altLang="zh-CN" b="1" spc="100" dirty="0">
              <a:solidFill>
                <a:schemeClr val="tx2"/>
              </a:solidFill>
              <a:latin typeface="微软雅黑" panose="020B0503020204020204" pitchFamily="34" charset="-122"/>
              <a:ea typeface="微软雅黑" panose="020B0503020204020204" pitchFamily="34" charset="-122"/>
              <a:cs typeface="Lato Light" charset="0"/>
              <a:sym typeface="Lato Light" charset="0"/>
            </a:endParaRPr>
          </a:p>
          <a:p>
            <a:pPr fontAlgn="base">
              <a:spcBef>
                <a:spcPct val="0"/>
              </a:spcBef>
              <a:spcAft>
                <a:spcPct val="0"/>
              </a:spcAft>
            </a:pPr>
            <a:r>
              <a:rPr lang="zh-CN" altLang="en-US" sz="1200" spc="100" dirty="0">
                <a:solidFill>
                  <a:schemeClr val="tx1">
                    <a:lumMod val="50000"/>
                    <a:lumOff val="50000"/>
                  </a:schemeClr>
                </a:solidFill>
                <a:latin typeface="微软雅黑" panose="020B0503020204020204" pitchFamily="34" charset="-122"/>
                <a:ea typeface="微软雅黑" panose="020B0503020204020204" pitchFamily="34" charset="-122"/>
                <a:cs typeface="Lato Light" charset="0"/>
                <a:sym typeface="Lato Light" charset="0"/>
              </a:rPr>
              <a:t>此处添加详细文本描述，建议与标题相关并符合整体语言风格，语言描述尽量简活生活</a:t>
            </a:r>
            <a:r>
              <a:rPr lang="zh-CN" altLang="en-US" sz="1050" spc="100" dirty="0">
                <a:solidFill>
                  <a:schemeClr val="tx1">
                    <a:lumMod val="50000"/>
                    <a:lumOff val="50000"/>
                  </a:schemeClr>
                </a:solidFill>
                <a:latin typeface="微软雅黑" panose="020B0503020204020204" pitchFamily="34" charset="-122"/>
                <a:ea typeface="微软雅黑" panose="020B0503020204020204" pitchFamily="34" charset="-122"/>
                <a:cs typeface="Lato Light" charset="0"/>
                <a:sym typeface="Lato Light" charset="0"/>
              </a:rPr>
              <a:t>。</a:t>
            </a:r>
            <a:endParaRPr lang="en-US" sz="1050" spc="100" dirty="0">
              <a:solidFill>
                <a:schemeClr val="tx1">
                  <a:lumMod val="50000"/>
                  <a:lumOff val="50000"/>
                </a:schemeClr>
              </a:solidFill>
              <a:latin typeface="微软雅黑" panose="020B0503020204020204" pitchFamily="34" charset="-122"/>
              <a:ea typeface="微软雅黑" panose="020B0503020204020204" pitchFamily="34" charset="-122"/>
              <a:cs typeface="Lato Light" charset="0"/>
              <a:sym typeface="Lato Light" charset="0"/>
            </a:endParaRPr>
          </a:p>
        </p:txBody>
      </p:sp>
      <p:sp>
        <p:nvSpPr>
          <p:cNvPr id="23" name="Rectangle 7"/>
          <p:cNvSpPr/>
          <p:nvPr/>
        </p:nvSpPr>
        <p:spPr bwMode="auto">
          <a:xfrm>
            <a:off x="755602" y="2784013"/>
            <a:ext cx="1296144" cy="933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spcBef>
                <a:spcPct val="0"/>
              </a:spcBef>
              <a:spcAft>
                <a:spcPct val="0"/>
              </a:spcAft>
            </a:pPr>
            <a:r>
              <a:rPr lang="en-US" altLang="zh-CN" sz="6000" b="1" spc="100" dirty="0">
                <a:solidFill>
                  <a:schemeClr val="tx2"/>
                </a:solidFill>
                <a:latin typeface="微软雅黑" panose="020B0503020204020204" pitchFamily="34" charset="-122"/>
                <a:ea typeface="微软雅黑" panose="020B0503020204020204" pitchFamily="34" charset="-122"/>
                <a:cs typeface="Lato Light" charset="0"/>
                <a:sym typeface="Lato Light" charset="0"/>
              </a:rPr>
              <a:t>02</a:t>
            </a:r>
            <a:endParaRPr lang="en-US" sz="3600" spc="100" dirty="0">
              <a:solidFill>
                <a:schemeClr val="tx2"/>
              </a:solidFill>
              <a:latin typeface="微软雅黑" panose="020B0503020204020204" pitchFamily="34" charset="-122"/>
              <a:ea typeface="微软雅黑" panose="020B0503020204020204" pitchFamily="34" charset="-122"/>
              <a:cs typeface="Lato Light" charset="0"/>
              <a:sym typeface="Lato Light" charset="0"/>
            </a:endParaRPr>
          </a:p>
        </p:txBody>
      </p:sp>
      <p:sp>
        <p:nvSpPr>
          <p:cNvPr id="24" name="Rectangle 7"/>
          <p:cNvSpPr/>
          <p:nvPr/>
        </p:nvSpPr>
        <p:spPr bwMode="auto">
          <a:xfrm>
            <a:off x="7535366" y="1762674"/>
            <a:ext cx="4176464" cy="833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spcBef>
                <a:spcPct val="0"/>
              </a:spcBef>
              <a:spcAft>
                <a:spcPct val="0"/>
              </a:spcAft>
            </a:pPr>
            <a:r>
              <a:rPr lang="zh-CN" altLang="en-US" b="1" spc="100" dirty="0">
                <a:solidFill>
                  <a:srgbClr val="8A7FB7"/>
                </a:solidFill>
                <a:latin typeface="微软雅黑" panose="020B0503020204020204" pitchFamily="34" charset="-122"/>
                <a:ea typeface="微软雅黑" panose="020B0503020204020204" pitchFamily="34" charset="-122"/>
                <a:cs typeface="Lato Light" charset="0"/>
                <a:sym typeface="Lato Light" charset="0"/>
              </a:rPr>
              <a:t>输入标题名称</a:t>
            </a:r>
            <a:endParaRPr lang="en-US" altLang="zh-CN" b="1" spc="100" dirty="0">
              <a:solidFill>
                <a:srgbClr val="8A7FB7"/>
              </a:solidFill>
              <a:latin typeface="微软雅黑" panose="020B0503020204020204" pitchFamily="34" charset="-122"/>
              <a:ea typeface="微软雅黑" panose="020B0503020204020204" pitchFamily="34" charset="-122"/>
              <a:cs typeface="Lato Light" charset="0"/>
              <a:sym typeface="Lato Light" charset="0"/>
            </a:endParaRPr>
          </a:p>
          <a:p>
            <a:pPr fontAlgn="base">
              <a:spcBef>
                <a:spcPct val="0"/>
              </a:spcBef>
              <a:spcAft>
                <a:spcPct val="0"/>
              </a:spcAft>
            </a:pPr>
            <a:r>
              <a:rPr lang="zh-CN" altLang="en-US" sz="1200" spc="100" dirty="0">
                <a:solidFill>
                  <a:schemeClr val="tx1">
                    <a:lumMod val="50000"/>
                    <a:lumOff val="50000"/>
                  </a:schemeClr>
                </a:solidFill>
                <a:latin typeface="微软雅黑" panose="020B0503020204020204" pitchFamily="34" charset="-122"/>
                <a:ea typeface="微软雅黑" panose="020B0503020204020204" pitchFamily="34" charset="-122"/>
                <a:cs typeface="Lato Light" charset="0"/>
                <a:sym typeface="Lato Light" charset="0"/>
              </a:rPr>
              <a:t>此处添加详细文本描述，建议与标题相关并符合整体语言风格，语言描述尽量简活生活</a:t>
            </a:r>
            <a:r>
              <a:rPr lang="zh-CN" altLang="en-US" sz="1050" spc="100" dirty="0">
                <a:solidFill>
                  <a:schemeClr val="tx1">
                    <a:lumMod val="50000"/>
                    <a:lumOff val="50000"/>
                  </a:schemeClr>
                </a:solidFill>
                <a:latin typeface="微软雅黑" panose="020B0503020204020204" pitchFamily="34" charset="-122"/>
                <a:ea typeface="微软雅黑" panose="020B0503020204020204" pitchFamily="34" charset="-122"/>
                <a:cs typeface="Lato Light" charset="0"/>
                <a:sym typeface="Lato Light" charset="0"/>
              </a:rPr>
              <a:t>。</a:t>
            </a:r>
            <a:endParaRPr lang="en-US" sz="1050" spc="100" dirty="0">
              <a:solidFill>
                <a:schemeClr val="tx1">
                  <a:lumMod val="50000"/>
                  <a:lumOff val="50000"/>
                </a:schemeClr>
              </a:solidFill>
              <a:latin typeface="微软雅黑" panose="020B0503020204020204" pitchFamily="34" charset="-122"/>
              <a:ea typeface="微软雅黑" panose="020B0503020204020204" pitchFamily="34" charset="-122"/>
              <a:cs typeface="Lato Light" charset="0"/>
              <a:sym typeface="Lato Light" charset="0"/>
            </a:endParaRPr>
          </a:p>
        </p:txBody>
      </p:sp>
      <p:sp>
        <p:nvSpPr>
          <p:cNvPr id="25" name="Rectangle 7"/>
          <p:cNvSpPr/>
          <p:nvPr/>
        </p:nvSpPr>
        <p:spPr bwMode="auto">
          <a:xfrm>
            <a:off x="6290981" y="1712839"/>
            <a:ext cx="1296144" cy="933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spcBef>
                <a:spcPct val="0"/>
              </a:spcBef>
              <a:spcAft>
                <a:spcPct val="0"/>
              </a:spcAft>
            </a:pPr>
            <a:r>
              <a:rPr lang="en-US" altLang="zh-CN" sz="6000" b="1" spc="100" dirty="0">
                <a:solidFill>
                  <a:srgbClr val="8A7FB7"/>
                </a:solidFill>
                <a:latin typeface="微软雅黑" panose="020B0503020204020204" pitchFamily="34" charset="-122"/>
                <a:ea typeface="微软雅黑" panose="020B0503020204020204" pitchFamily="34" charset="-122"/>
                <a:cs typeface="Lato Light" charset="0"/>
                <a:sym typeface="Lato Light" charset="0"/>
              </a:rPr>
              <a:t>03</a:t>
            </a:r>
            <a:endParaRPr lang="en-US" sz="3600" spc="100" dirty="0">
              <a:solidFill>
                <a:srgbClr val="8A7FB7"/>
              </a:solidFill>
              <a:latin typeface="微软雅黑" panose="020B0503020204020204" pitchFamily="34" charset="-122"/>
              <a:ea typeface="微软雅黑" panose="020B0503020204020204" pitchFamily="34" charset="-122"/>
              <a:cs typeface="Lato Light" charset="0"/>
              <a:sym typeface="Lato Light" charset="0"/>
            </a:endParaRPr>
          </a:p>
        </p:txBody>
      </p:sp>
      <p:sp>
        <p:nvSpPr>
          <p:cNvPr id="26" name="Rectangle 7"/>
          <p:cNvSpPr/>
          <p:nvPr/>
        </p:nvSpPr>
        <p:spPr bwMode="auto">
          <a:xfrm>
            <a:off x="7535366" y="2833848"/>
            <a:ext cx="4176464" cy="833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fontAlgn="base">
              <a:spcBef>
                <a:spcPct val="0"/>
              </a:spcBef>
              <a:spcAft>
                <a:spcPct val="0"/>
              </a:spcAft>
            </a:pPr>
            <a:r>
              <a:rPr lang="zh-CN" altLang="en-US" b="1" spc="100" dirty="0">
                <a:solidFill>
                  <a:schemeClr val="tx2"/>
                </a:solidFill>
                <a:latin typeface="微软雅黑" panose="020B0503020204020204" pitchFamily="34" charset="-122"/>
                <a:ea typeface="微软雅黑" panose="020B0503020204020204" pitchFamily="34" charset="-122"/>
                <a:cs typeface="Lato Light" charset="0"/>
                <a:sym typeface="Lato Light" charset="0"/>
              </a:rPr>
              <a:t>输入标题名称</a:t>
            </a:r>
            <a:endParaRPr lang="en-US" altLang="zh-CN" b="1" spc="100" dirty="0">
              <a:solidFill>
                <a:schemeClr val="tx2"/>
              </a:solidFill>
              <a:latin typeface="微软雅黑" panose="020B0503020204020204" pitchFamily="34" charset="-122"/>
              <a:ea typeface="微软雅黑" panose="020B0503020204020204" pitchFamily="34" charset="-122"/>
              <a:cs typeface="Lato Light" charset="0"/>
              <a:sym typeface="Lato Light" charset="0"/>
            </a:endParaRPr>
          </a:p>
          <a:p>
            <a:pPr fontAlgn="base">
              <a:spcBef>
                <a:spcPct val="0"/>
              </a:spcBef>
              <a:spcAft>
                <a:spcPct val="0"/>
              </a:spcAft>
            </a:pPr>
            <a:r>
              <a:rPr lang="zh-CN" altLang="en-US" sz="1200" spc="100" dirty="0">
                <a:solidFill>
                  <a:schemeClr val="tx1">
                    <a:lumMod val="50000"/>
                    <a:lumOff val="50000"/>
                  </a:schemeClr>
                </a:solidFill>
                <a:latin typeface="微软雅黑" panose="020B0503020204020204" pitchFamily="34" charset="-122"/>
                <a:ea typeface="微软雅黑" panose="020B0503020204020204" pitchFamily="34" charset="-122"/>
                <a:cs typeface="Lato Light" charset="0"/>
                <a:sym typeface="Lato Light" charset="0"/>
              </a:rPr>
              <a:t>此处添加详细文本描述，建议与标题相关并符合整体语言风格，语言描述尽量简活生活</a:t>
            </a:r>
            <a:r>
              <a:rPr lang="zh-CN" altLang="en-US" sz="1050" spc="100" dirty="0">
                <a:solidFill>
                  <a:schemeClr val="tx1">
                    <a:lumMod val="50000"/>
                    <a:lumOff val="50000"/>
                  </a:schemeClr>
                </a:solidFill>
                <a:latin typeface="微软雅黑" panose="020B0503020204020204" pitchFamily="34" charset="-122"/>
                <a:ea typeface="微软雅黑" panose="020B0503020204020204" pitchFamily="34" charset="-122"/>
                <a:cs typeface="Lato Light" charset="0"/>
                <a:sym typeface="Lato Light" charset="0"/>
              </a:rPr>
              <a:t>。</a:t>
            </a:r>
            <a:endParaRPr lang="en-US" sz="1050" spc="100" dirty="0">
              <a:solidFill>
                <a:schemeClr val="tx1">
                  <a:lumMod val="50000"/>
                  <a:lumOff val="50000"/>
                </a:schemeClr>
              </a:solidFill>
              <a:latin typeface="微软雅黑" panose="020B0503020204020204" pitchFamily="34" charset="-122"/>
              <a:ea typeface="微软雅黑" panose="020B0503020204020204" pitchFamily="34" charset="-122"/>
              <a:cs typeface="Lato Light" charset="0"/>
              <a:sym typeface="Lato Light" charset="0"/>
            </a:endParaRPr>
          </a:p>
        </p:txBody>
      </p:sp>
      <p:sp>
        <p:nvSpPr>
          <p:cNvPr id="27" name="Rectangle 7"/>
          <p:cNvSpPr/>
          <p:nvPr/>
        </p:nvSpPr>
        <p:spPr bwMode="auto">
          <a:xfrm>
            <a:off x="6290981" y="2784013"/>
            <a:ext cx="1296144" cy="933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fontAlgn="base">
              <a:spcBef>
                <a:spcPct val="0"/>
              </a:spcBef>
              <a:spcAft>
                <a:spcPct val="0"/>
              </a:spcAft>
            </a:pPr>
            <a:r>
              <a:rPr lang="en-US" altLang="zh-CN" sz="6000" b="1" spc="100" dirty="0">
                <a:solidFill>
                  <a:schemeClr val="tx2"/>
                </a:solidFill>
                <a:latin typeface="微软雅黑" panose="020B0503020204020204" pitchFamily="34" charset="-122"/>
                <a:ea typeface="微软雅黑" panose="020B0503020204020204" pitchFamily="34" charset="-122"/>
                <a:cs typeface="Lato Light" charset="0"/>
                <a:sym typeface="Lato Light" charset="0"/>
              </a:rPr>
              <a:t>04</a:t>
            </a:r>
            <a:endParaRPr lang="en-US" sz="3600" spc="100" dirty="0">
              <a:solidFill>
                <a:schemeClr val="tx2"/>
              </a:solidFill>
              <a:latin typeface="微软雅黑" panose="020B0503020204020204" pitchFamily="34" charset="-122"/>
              <a:ea typeface="微软雅黑" panose="020B0503020204020204" pitchFamily="34" charset="-122"/>
              <a:cs typeface="Lato Light" charset="0"/>
              <a:sym typeface="Lato Light" charset="0"/>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fltVal val="0"/>
                                          </p:val>
                                        </p:tav>
                                        <p:tav tm="100000">
                                          <p:val>
                                            <p:strVal val="#ppt_h"/>
                                          </p:val>
                                        </p:tav>
                                      </p:tavLst>
                                    </p:anim>
                                    <p:animEffect transition="in" filter="fade">
                                      <p:cBhvr>
                                        <p:cTn id="15" dur="500"/>
                                        <p:tgtEl>
                                          <p:spTgt spid="21"/>
                                        </p:tgtEl>
                                      </p:cBhvr>
                                    </p:animEffect>
                                  </p:childTnLst>
                                </p:cTn>
                              </p:par>
                            </p:childTnLst>
                          </p:cTn>
                        </p:par>
                        <p:par>
                          <p:cTn id="16" fill="hold">
                            <p:stCondLst>
                              <p:cond delay="1000"/>
                            </p:stCondLst>
                            <p:childTnLst>
                              <p:par>
                                <p:cTn id="17" presetID="22" presetClass="entr" presetSubtype="2" fill="hold" grpId="0"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right)">
                                      <p:cBhvr>
                                        <p:cTn id="19" dur="500"/>
                                        <p:tgtEl>
                                          <p:spTgt spid="20"/>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23"/>
                                        </p:tgtEl>
                                        <p:attrNameLst>
                                          <p:attrName>style.visibility</p:attrName>
                                        </p:attrNameLst>
                                      </p:cBhvr>
                                      <p:to>
                                        <p:strVal val="visible"/>
                                      </p:to>
                                    </p:set>
                                    <p:anim calcmode="lin" valueType="num">
                                      <p:cBhvr>
                                        <p:cTn id="23" dur="500" fill="hold"/>
                                        <p:tgtEl>
                                          <p:spTgt spid="23"/>
                                        </p:tgtEl>
                                        <p:attrNameLst>
                                          <p:attrName>ppt_w</p:attrName>
                                        </p:attrNameLst>
                                      </p:cBhvr>
                                      <p:tavLst>
                                        <p:tav tm="0">
                                          <p:val>
                                            <p:fltVal val="0"/>
                                          </p:val>
                                        </p:tav>
                                        <p:tav tm="100000">
                                          <p:val>
                                            <p:strVal val="#ppt_w"/>
                                          </p:val>
                                        </p:tav>
                                      </p:tavLst>
                                    </p:anim>
                                    <p:anim calcmode="lin" valueType="num">
                                      <p:cBhvr>
                                        <p:cTn id="24" dur="500" fill="hold"/>
                                        <p:tgtEl>
                                          <p:spTgt spid="23"/>
                                        </p:tgtEl>
                                        <p:attrNameLst>
                                          <p:attrName>ppt_h</p:attrName>
                                        </p:attrNameLst>
                                      </p:cBhvr>
                                      <p:tavLst>
                                        <p:tav tm="0">
                                          <p:val>
                                            <p:fltVal val="0"/>
                                          </p:val>
                                        </p:tav>
                                        <p:tav tm="100000">
                                          <p:val>
                                            <p:strVal val="#ppt_h"/>
                                          </p:val>
                                        </p:tav>
                                      </p:tavLst>
                                    </p:anim>
                                    <p:animEffect transition="in" filter="fade">
                                      <p:cBhvr>
                                        <p:cTn id="25" dur="500"/>
                                        <p:tgtEl>
                                          <p:spTgt spid="23"/>
                                        </p:tgtEl>
                                      </p:cBhvr>
                                    </p:animEffect>
                                  </p:childTnLst>
                                </p:cTn>
                              </p:par>
                            </p:childTnLst>
                          </p:cTn>
                        </p:par>
                        <p:par>
                          <p:cTn id="26" fill="hold">
                            <p:stCondLst>
                              <p:cond delay="2000"/>
                            </p:stCondLst>
                            <p:childTnLst>
                              <p:par>
                                <p:cTn id="27" presetID="22" presetClass="entr" presetSubtype="2" fill="hold" grpId="0" nodeType="after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wipe(right)">
                                      <p:cBhvr>
                                        <p:cTn id="29" dur="500"/>
                                        <p:tgtEl>
                                          <p:spTgt spid="22"/>
                                        </p:tgtEl>
                                      </p:cBhvr>
                                    </p:animEffect>
                                  </p:childTnLst>
                                </p:cTn>
                              </p:par>
                            </p:childTnLst>
                          </p:cTn>
                        </p:par>
                        <p:par>
                          <p:cTn id="30" fill="hold">
                            <p:stCondLst>
                              <p:cond delay="2500"/>
                            </p:stCondLst>
                            <p:childTnLst>
                              <p:par>
                                <p:cTn id="31" presetID="53" presetClass="entr" presetSubtype="16" fill="hold" grpId="0" nodeType="afterEffect">
                                  <p:stCondLst>
                                    <p:cond delay="0"/>
                                  </p:stCondLst>
                                  <p:childTnLst>
                                    <p:set>
                                      <p:cBhvr>
                                        <p:cTn id="32" dur="1" fill="hold">
                                          <p:stCondLst>
                                            <p:cond delay="0"/>
                                          </p:stCondLst>
                                        </p:cTn>
                                        <p:tgtEl>
                                          <p:spTgt spid="25"/>
                                        </p:tgtEl>
                                        <p:attrNameLst>
                                          <p:attrName>style.visibility</p:attrName>
                                        </p:attrNameLst>
                                      </p:cBhvr>
                                      <p:to>
                                        <p:strVal val="visible"/>
                                      </p:to>
                                    </p:set>
                                    <p:anim calcmode="lin" valueType="num">
                                      <p:cBhvr>
                                        <p:cTn id="33" dur="500" fill="hold"/>
                                        <p:tgtEl>
                                          <p:spTgt spid="25"/>
                                        </p:tgtEl>
                                        <p:attrNameLst>
                                          <p:attrName>ppt_w</p:attrName>
                                        </p:attrNameLst>
                                      </p:cBhvr>
                                      <p:tavLst>
                                        <p:tav tm="0">
                                          <p:val>
                                            <p:fltVal val="0"/>
                                          </p:val>
                                        </p:tav>
                                        <p:tav tm="100000">
                                          <p:val>
                                            <p:strVal val="#ppt_w"/>
                                          </p:val>
                                        </p:tav>
                                      </p:tavLst>
                                    </p:anim>
                                    <p:anim calcmode="lin" valueType="num">
                                      <p:cBhvr>
                                        <p:cTn id="34" dur="500" fill="hold"/>
                                        <p:tgtEl>
                                          <p:spTgt spid="25"/>
                                        </p:tgtEl>
                                        <p:attrNameLst>
                                          <p:attrName>ppt_h</p:attrName>
                                        </p:attrNameLst>
                                      </p:cBhvr>
                                      <p:tavLst>
                                        <p:tav tm="0">
                                          <p:val>
                                            <p:fltVal val="0"/>
                                          </p:val>
                                        </p:tav>
                                        <p:tav tm="100000">
                                          <p:val>
                                            <p:strVal val="#ppt_h"/>
                                          </p:val>
                                        </p:tav>
                                      </p:tavLst>
                                    </p:anim>
                                    <p:animEffect transition="in" filter="fade">
                                      <p:cBhvr>
                                        <p:cTn id="35" dur="500"/>
                                        <p:tgtEl>
                                          <p:spTgt spid="25"/>
                                        </p:tgtEl>
                                      </p:cBhvr>
                                    </p:animEffect>
                                  </p:childTnLst>
                                </p:cTn>
                              </p:par>
                            </p:childTnLst>
                          </p:cTn>
                        </p:par>
                        <p:par>
                          <p:cTn id="36" fill="hold">
                            <p:stCondLst>
                              <p:cond delay="3000"/>
                            </p:stCondLst>
                            <p:childTnLst>
                              <p:par>
                                <p:cTn id="37" presetID="22" presetClass="entr" presetSubtype="2" fill="hold" grpId="0" nodeType="after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wipe(right)">
                                      <p:cBhvr>
                                        <p:cTn id="39" dur="500"/>
                                        <p:tgtEl>
                                          <p:spTgt spid="24"/>
                                        </p:tgtEl>
                                      </p:cBhvr>
                                    </p:animEffect>
                                  </p:childTnLst>
                                </p:cTn>
                              </p:par>
                            </p:childTnLst>
                          </p:cTn>
                        </p:par>
                        <p:par>
                          <p:cTn id="40" fill="hold">
                            <p:stCondLst>
                              <p:cond delay="3500"/>
                            </p:stCondLst>
                            <p:childTnLst>
                              <p:par>
                                <p:cTn id="41" presetID="53" presetClass="entr" presetSubtype="16" fill="hold" grpId="0" nodeType="afterEffect">
                                  <p:stCondLst>
                                    <p:cond delay="0"/>
                                  </p:stCondLst>
                                  <p:childTnLst>
                                    <p:set>
                                      <p:cBhvr>
                                        <p:cTn id="42" dur="1" fill="hold">
                                          <p:stCondLst>
                                            <p:cond delay="0"/>
                                          </p:stCondLst>
                                        </p:cTn>
                                        <p:tgtEl>
                                          <p:spTgt spid="27"/>
                                        </p:tgtEl>
                                        <p:attrNameLst>
                                          <p:attrName>style.visibility</p:attrName>
                                        </p:attrNameLst>
                                      </p:cBhvr>
                                      <p:to>
                                        <p:strVal val="visible"/>
                                      </p:to>
                                    </p:set>
                                    <p:anim calcmode="lin" valueType="num">
                                      <p:cBhvr>
                                        <p:cTn id="43" dur="500" fill="hold"/>
                                        <p:tgtEl>
                                          <p:spTgt spid="27"/>
                                        </p:tgtEl>
                                        <p:attrNameLst>
                                          <p:attrName>ppt_w</p:attrName>
                                        </p:attrNameLst>
                                      </p:cBhvr>
                                      <p:tavLst>
                                        <p:tav tm="0">
                                          <p:val>
                                            <p:fltVal val="0"/>
                                          </p:val>
                                        </p:tav>
                                        <p:tav tm="100000">
                                          <p:val>
                                            <p:strVal val="#ppt_w"/>
                                          </p:val>
                                        </p:tav>
                                      </p:tavLst>
                                    </p:anim>
                                    <p:anim calcmode="lin" valueType="num">
                                      <p:cBhvr>
                                        <p:cTn id="44" dur="500" fill="hold"/>
                                        <p:tgtEl>
                                          <p:spTgt spid="27"/>
                                        </p:tgtEl>
                                        <p:attrNameLst>
                                          <p:attrName>ppt_h</p:attrName>
                                        </p:attrNameLst>
                                      </p:cBhvr>
                                      <p:tavLst>
                                        <p:tav tm="0">
                                          <p:val>
                                            <p:fltVal val="0"/>
                                          </p:val>
                                        </p:tav>
                                        <p:tav tm="100000">
                                          <p:val>
                                            <p:strVal val="#ppt_h"/>
                                          </p:val>
                                        </p:tav>
                                      </p:tavLst>
                                    </p:anim>
                                    <p:animEffect transition="in" filter="fade">
                                      <p:cBhvr>
                                        <p:cTn id="45" dur="500"/>
                                        <p:tgtEl>
                                          <p:spTgt spid="27"/>
                                        </p:tgtEl>
                                      </p:cBhvr>
                                    </p:animEffect>
                                  </p:childTnLst>
                                </p:cTn>
                              </p:par>
                            </p:childTnLst>
                          </p:cTn>
                        </p:par>
                        <p:par>
                          <p:cTn id="46" fill="hold">
                            <p:stCondLst>
                              <p:cond delay="4000"/>
                            </p:stCondLst>
                            <p:childTnLst>
                              <p:par>
                                <p:cTn id="47" presetID="22" presetClass="entr" presetSubtype="2" fill="hold" grpId="0" nodeType="after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wipe(right)">
                                      <p:cBhvr>
                                        <p:cTn id="4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3" grpId="0"/>
      <p:bldP spid="24" grpId="0"/>
      <p:bldP spid="25" grpId="0"/>
      <p:bldP spid="26" grpId="0"/>
      <p:bldP spid="2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903004" y="1603265"/>
            <a:ext cx="4758705" cy="4351881"/>
            <a:chOff x="1196975" y="1539331"/>
            <a:chExt cx="4759325" cy="4351881"/>
          </a:xfrm>
        </p:grpSpPr>
        <p:grpSp>
          <p:nvGrpSpPr>
            <p:cNvPr id="3" name="组合 2"/>
            <p:cNvGrpSpPr/>
            <p:nvPr/>
          </p:nvGrpSpPr>
          <p:grpSpPr>
            <a:xfrm>
              <a:off x="1196975" y="1539331"/>
              <a:ext cx="4759325" cy="4351881"/>
              <a:chOff x="1387475" y="1545681"/>
              <a:chExt cx="4759325" cy="4351881"/>
            </a:xfrm>
          </p:grpSpPr>
          <p:sp>
            <p:nvSpPr>
              <p:cNvPr id="52" name="Rectangle 74"/>
              <p:cNvSpPr>
                <a:spLocks noChangeArrowheads="1"/>
              </p:cNvSpPr>
              <p:nvPr/>
            </p:nvSpPr>
            <p:spPr bwMode="auto">
              <a:xfrm>
                <a:off x="3854625" y="2008115"/>
                <a:ext cx="32496" cy="647409"/>
              </a:xfrm>
              <a:prstGeom prst="rect">
                <a:avLst/>
              </a:prstGeom>
              <a:solidFill>
                <a:srgbClr val="E5E5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78" name="Freeform 75"/>
              <p:cNvSpPr>
                <a:spLocks noEditPoints="1"/>
              </p:cNvSpPr>
              <p:nvPr/>
            </p:nvSpPr>
            <p:spPr bwMode="auto">
              <a:xfrm>
                <a:off x="3747140" y="2837997"/>
                <a:ext cx="257464" cy="257464"/>
              </a:xfrm>
              <a:custGeom>
                <a:avLst/>
                <a:gdLst>
                  <a:gd name="T0" fmla="*/ 48 w 96"/>
                  <a:gd name="T1" fmla="*/ 20 h 96"/>
                  <a:gd name="T2" fmla="*/ 76 w 96"/>
                  <a:gd name="T3" fmla="*/ 48 h 96"/>
                  <a:gd name="T4" fmla="*/ 48 w 96"/>
                  <a:gd name="T5" fmla="*/ 76 h 96"/>
                  <a:gd name="T6" fmla="*/ 20 w 96"/>
                  <a:gd name="T7" fmla="*/ 48 h 96"/>
                  <a:gd name="T8" fmla="*/ 48 w 96"/>
                  <a:gd name="T9" fmla="*/ 20 h 96"/>
                  <a:gd name="T10" fmla="*/ 48 w 96"/>
                  <a:gd name="T11" fmla="*/ 0 h 96"/>
                  <a:gd name="T12" fmla="*/ 0 w 96"/>
                  <a:gd name="T13" fmla="*/ 48 h 96"/>
                  <a:gd name="T14" fmla="*/ 48 w 96"/>
                  <a:gd name="T15" fmla="*/ 96 h 96"/>
                  <a:gd name="T16" fmla="*/ 96 w 96"/>
                  <a:gd name="T17" fmla="*/ 48 h 96"/>
                  <a:gd name="T18" fmla="*/ 48 w 96"/>
                  <a:gd name="T19"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6" h="96">
                    <a:moveTo>
                      <a:pt x="48" y="20"/>
                    </a:moveTo>
                    <a:cubicBezTo>
                      <a:pt x="63" y="20"/>
                      <a:pt x="76" y="33"/>
                      <a:pt x="76" y="48"/>
                    </a:cubicBezTo>
                    <a:cubicBezTo>
                      <a:pt x="76" y="63"/>
                      <a:pt x="63" y="76"/>
                      <a:pt x="48" y="76"/>
                    </a:cubicBezTo>
                    <a:cubicBezTo>
                      <a:pt x="33" y="76"/>
                      <a:pt x="20" y="63"/>
                      <a:pt x="20" y="48"/>
                    </a:cubicBezTo>
                    <a:cubicBezTo>
                      <a:pt x="20" y="33"/>
                      <a:pt x="33" y="20"/>
                      <a:pt x="48" y="20"/>
                    </a:cubicBezTo>
                    <a:moveTo>
                      <a:pt x="48" y="0"/>
                    </a:moveTo>
                    <a:cubicBezTo>
                      <a:pt x="21" y="0"/>
                      <a:pt x="0" y="21"/>
                      <a:pt x="0" y="48"/>
                    </a:cubicBezTo>
                    <a:cubicBezTo>
                      <a:pt x="0" y="75"/>
                      <a:pt x="21" y="96"/>
                      <a:pt x="48" y="96"/>
                    </a:cubicBezTo>
                    <a:cubicBezTo>
                      <a:pt x="75" y="96"/>
                      <a:pt x="96" y="75"/>
                      <a:pt x="96" y="48"/>
                    </a:cubicBezTo>
                    <a:cubicBezTo>
                      <a:pt x="96" y="21"/>
                      <a:pt x="75" y="0"/>
                      <a:pt x="48" y="0"/>
                    </a:cubicBezTo>
                  </a:path>
                </a:pathLst>
              </a:custGeom>
              <a:solidFill>
                <a:schemeClr val="accent3"/>
              </a:solidFill>
              <a:ln>
                <a:noFill/>
              </a:ln>
            </p:spPr>
            <p:txBody>
              <a:bodyPr vert="horz" wrap="square" lIns="91440" tIns="45720" rIns="91440" bIns="45720" numCol="1" anchor="t" anchorCtr="0" compatLnSpc="1"/>
              <a:lstStyle/>
              <a:p>
                <a:endParaRPr lang="zh-CN" altLang="en-US">
                  <a:cs typeface="+mn-ea"/>
                  <a:sym typeface="+mn-lt"/>
                </a:endParaRPr>
              </a:p>
            </p:txBody>
          </p:sp>
          <p:sp>
            <p:nvSpPr>
              <p:cNvPr id="80" name="Rectangle 76"/>
              <p:cNvSpPr>
                <a:spLocks noChangeArrowheads="1"/>
              </p:cNvSpPr>
              <p:nvPr/>
            </p:nvSpPr>
            <p:spPr bwMode="auto">
              <a:xfrm>
                <a:off x="3854625" y="3300432"/>
                <a:ext cx="32496" cy="647409"/>
              </a:xfrm>
              <a:prstGeom prst="rect">
                <a:avLst/>
              </a:prstGeom>
              <a:solidFill>
                <a:srgbClr val="E5E5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1" name="Rectangle 77"/>
              <p:cNvSpPr>
                <a:spLocks noChangeArrowheads="1"/>
              </p:cNvSpPr>
              <p:nvPr/>
            </p:nvSpPr>
            <p:spPr bwMode="auto">
              <a:xfrm>
                <a:off x="3854625" y="3300432"/>
                <a:ext cx="32496" cy="647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2" name="Freeform 78"/>
              <p:cNvSpPr>
                <a:spLocks noEditPoints="1"/>
              </p:cNvSpPr>
              <p:nvPr/>
            </p:nvSpPr>
            <p:spPr bwMode="auto">
              <a:xfrm>
                <a:off x="3747140" y="4130314"/>
                <a:ext cx="257464" cy="257464"/>
              </a:xfrm>
              <a:custGeom>
                <a:avLst/>
                <a:gdLst>
                  <a:gd name="T0" fmla="*/ 48 w 96"/>
                  <a:gd name="T1" fmla="*/ 20 h 96"/>
                  <a:gd name="T2" fmla="*/ 76 w 96"/>
                  <a:gd name="T3" fmla="*/ 48 h 96"/>
                  <a:gd name="T4" fmla="*/ 48 w 96"/>
                  <a:gd name="T5" fmla="*/ 76 h 96"/>
                  <a:gd name="T6" fmla="*/ 20 w 96"/>
                  <a:gd name="T7" fmla="*/ 48 h 96"/>
                  <a:gd name="T8" fmla="*/ 48 w 96"/>
                  <a:gd name="T9" fmla="*/ 20 h 96"/>
                  <a:gd name="T10" fmla="*/ 48 w 96"/>
                  <a:gd name="T11" fmla="*/ 0 h 96"/>
                  <a:gd name="T12" fmla="*/ 0 w 96"/>
                  <a:gd name="T13" fmla="*/ 48 h 96"/>
                  <a:gd name="T14" fmla="*/ 48 w 96"/>
                  <a:gd name="T15" fmla="*/ 96 h 96"/>
                  <a:gd name="T16" fmla="*/ 96 w 96"/>
                  <a:gd name="T17" fmla="*/ 48 h 96"/>
                  <a:gd name="T18" fmla="*/ 48 w 96"/>
                  <a:gd name="T19"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6" h="96">
                    <a:moveTo>
                      <a:pt x="48" y="20"/>
                    </a:moveTo>
                    <a:cubicBezTo>
                      <a:pt x="63" y="20"/>
                      <a:pt x="76" y="33"/>
                      <a:pt x="76" y="48"/>
                    </a:cubicBezTo>
                    <a:cubicBezTo>
                      <a:pt x="76" y="63"/>
                      <a:pt x="63" y="76"/>
                      <a:pt x="48" y="76"/>
                    </a:cubicBezTo>
                    <a:cubicBezTo>
                      <a:pt x="33" y="76"/>
                      <a:pt x="20" y="63"/>
                      <a:pt x="20" y="48"/>
                    </a:cubicBezTo>
                    <a:cubicBezTo>
                      <a:pt x="20" y="33"/>
                      <a:pt x="33" y="20"/>
                      <a:pt x="48" y="20"/>
                    </a:cubicBezTo>
                    <a:moveTo>
                      <a:pt x="48" y="0"/>
                    </a:moveTo>
                    <a:cubicBezTo>
                      <a:pt x="21" y="0"/>
                      <a:pt x="0" y="21"/>
                      <a:pt x="0" y="48"/>
                    </a:cubicBezTo>
                    <a:cubicBezTo>
                      <a:pt x="0" y="75"/>
                      <a:pt x="21" y="96"/>
                      <a:pt x="48" y="96"/>
                    </a:cubicBezTo>
                    <a:cubicBezTo>
                      <a:pt x="75" y="96"/>
                      <a:pt x="96" y="75"/>
                      <a:pt x="96" y="48"/>
                    </a:cubicBezTo>
                    <a:cubicBezTo>
                      <a:pt x="96" y="21"/>
                      <a:pt x="75" y="0"/>
                      <a:pt x="48" y="0"/>
                    </a:cubicBezTo>
                    <a:close/>
                  </a:path>
                </a:pathLst>
              </a:custGeom>
              <a:solidFill>
                <a:srgbClr val="606A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3" name="Rectangle 79"/>
              <p:cNvSpPr>
                <a:spLocks noChangeArrowheads="1"/>
              </p:cNvSpPr>
              <p:nvPr/>
            </p:nvSpPr>
            <p:spPr bwMode="auto">
              <a:xfrm>
                <a:off x="3854625" y="4592747"/>
                <a:ext cx="32496" cy="647409"/>
              </a:xfrm>
              <a:prstGeom prst="rect">
                <a:avLst/>
              </a:prstGeom>
              <a:solidFill>
                <a:srgbClr val="E5E5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4" name="Rectangle 80"/>
              <p:cNvSpPr>
                <a:spLocks noChangeArrowheads="1"/>
              </p:cNvSpPr>
              <p:nvPr/>
            </p:nvSpPr>
            <p:spPr bwMode="auto">
              <a:xfrm>
                <a:off x="3854625" y="4592747"/>
                <a:ext cx="32496" cy="647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5" name="Freeform 81"/>
              <p:cNvSpPr>
                <a:spLocks noEditPoints="1"/>
              </p:cNvSpPr>
              <p:nvPr/>
            </p:nvSpPr>
            <p:spPr bwMode="auto">
              <a:xfrm>
                <a:off x="3747140" y="5422629"/>
                <a:ext cx="257464" cy="259963"/>
              </a:xfrm>
              <a:custGeom>
                <a:avLst/>
                <a:gdLst>
                  <a:gd name="T0" fmla="*/ 48 w 96"/>
                  <a:gd name="T1" fmla="*/ 20 h 96"/>
                  <a:gd name="T2" fmla="*/ 76 w 96"/>
                  <a:gd name="T3" fmla="*/ 48 h 96"/>
                  <a:gd name="T4" fmla="*/ 48 w 96"/>
                  <a:gd name="T5" fmla="*/ 76 h 96"/>
                  <a:gd name="T6" fmla="*/ 20 w 96"/>
                  <a:gd name="T7" fmla="*/ 48 h 96"/>
                  <a:gd name="T8" fmla="*/ 48 w 96"/>
                  <a:gd name="T9" fmla="*/ 20 h 96"/>
                  <a:gd name="T10" fmla="*/ 48 w 96"/>
                  <a:gd name="T11" fmla="*/ 0 h 96"/>
                  <a:gd name="T12" fmla="*/ 0 w 96"/>
                  <a:gd name="T13" fmla="*/ 48 h 96"/>
                  <a:gd name="T14" fmla="*/ 48 w 96"/>
                  <a:gd name="T15" fmla="*/ 96 h 96"/>
                  <a:gd name="T16" fmla="*/ 96 w 96"/>
                  <a:gd name="T17" fmla="*/ 48 h 96"/>
                  <a:gd name="T18" fmla="*/ 48 w 96"/>
                  <a:gd name="T19"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6" h="96">
                    <a:moveTo>
                      <a:pt x="48" y="20"/>
                    </a:moveTo>
                    <a:cubicBezTo>
                      <a:pt x="63" y="20"/>
                      <a:pt x="76" y="33"/>
                      <a:pt x="76" y="48"/>
                    </a:cubicBezTo>
                    <a:cubicBezTo>
                      <a:pt x="76" y="63"/>
                      <a:pt x="63" y="76"/>
                      <a:pt x="48" y="76"/>
                    </a:cubicBezTo>
                    <a:cubicBezTo>
                      <a:pt x="33" y="76"/>
                      <a:pt x="20" y="63"/>
                      <a:pt x="20" y="48"/>
                    </a:cubicBezTo>
                    <a:cubicBezTo>
                      <a:pt x="20" y="33"/>
                      <a:pt x="33" y="20"/>
                      <a:pt x="48" y="20"/>
                    </a:cubicBezTo>
                    <a:moveTo>
                      <a:pt x="48" y="0"/>
                    </a:moveTo>
                    <a:cubicBezTo>
                      <a:pt x="21" y="0"/>
                      <a:pt x="0" y="21"/>
                      <a:pt x="0" y="48"/>
                    </a:cubicBezTo>
                    <a:cubicBezTo>
                      <a:pt x="0" y="75"/>
                      <a:pt x="21" y="96"/>
                      <a:pt x="48" y="96"/>
                    </a:cubicBezTo>
                    <a:cubicBezTo>
                      <a:pt x="75" y="96"/>
                      <a:pt x="96" y="75"/>
                      <a:pt x="96" y="48"/>
                    </a:cubicBezTo>
                    <a:cubicBezTo>
                      <a:pt x="96" y="21"/>
                      <a:pt x="75" y="0"/>
                      <a:pt x="48" y="0"/>
                    </a:cubicBezTo>
                  </a:path>
                </a:pathLst>
              </a:custGeom>
              <a:solidFill>
                <a:srgbClr val="E5E5E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6" name="Freeform 82"/>
              <p:cNvSpPr>
                <a:spLocks noEditPoints="1"/>
              </p:cNvSpPr>
              <p:nvPr/>
            </p:nvSpPr>
            <p:spPr bwMode="auto">
              <a:xfrm>
                <a:off x="3747140" y="1545681"/>
                <a:ext cx="257464" cy="257464"/>
              </a:xfrm>
              <a:custGeom>
                <a:avLst/>
                <a:gdLst>
                  <a:gd name="T0" fmla="*/ 48 w 96"/>
                  <a:gd name="T1" fmla="*/ 20 h 96"/>
                  <a:gd name="T2" fmla="*/ 76 w 96"/>
                  <a:gd name="T3" fmla="*/ 48 h 96"/>
                  <a:gd name="T4" fmla="*/ 48 w 96"/>
                  <a:gd name="T5" fmla="*/ 76 h 96"/>
                  <a:gd name="T6" fmla="*/ 20 w 96"/>
                  <a:gd name="T7" fmla="*/ 48 h 96"/>
                  <a:gd name="T8" fmla="*/ 48 w 96"/>
                  <a:gd name="T9" fmla="*/ 20 h 96"/>
                  <a:gd name="T10" fmla="*/ 48 w 96"/>
                  <a:gd name="T11" fmla="*/ 0 h 96"/>
                  <a:gd name="T12" fmla="*/ 0 w 96"/>
                  <a:gd name="T13" fmla="*/ 48 h 96"/>
                  <a:gd name="T14" fmla="*/ 48 w 96"/>
                  <a:gd name="T15" fmla="*/ 96 h 96"/>
                  <a:gd name="T16" fmla="*/ 96 w 96"/>
                  <a:gd name="T17" fmla="*/ 48 h 96"/>
                  <a:gd name="T18" fmla="*/ 48 w 96"/>
                  <a:gd name="T19"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6" h="96">
                    <a:moveTo>
                      <a:pt x="48" y="20"/>
                    </a:moveTo>
                    <a:cubicBezTo>
                      <a:pt x="63" y="20"/>
                      <a:pt x="76" y="33"/>
                      <a:pt x="76" y="48"/>
                    </a:cubicBezTo>
                    <a:cubicBezTo>
                      <a:pt x="76" y="63"/>
                      <a:pt x="63" y="76"/>
                      <a:pt x="48" y="76"/>
                    </a:cubicBezTo>
                    <a:cubicBezTo>
                      <a:pt x="33" y="76"/>
                      <a:pt x="20" y="63"/>
                      <a:pt x="20" y="48"/>
                    </a:cubicBezTo>
                    <a:cubicBezTo>
                      <a:pt x="20" y="33"/>
                      <a:pt x="33" y="20"/>
                      <a:pt x="48" y="20"/>
                    </a:cubicBezTo>
                    <a:moveTo>
                      <a:pt x="48" y="0"/>
                    </a:moveTo>
                    <a:cubicBezTo>
                      <a:pt x="21" y="0"/>
                      <a:pt x="0" y="21"/>
                      <a:pt x="0" y="48"/>
                    </a:cubicBezTo>
                    <a:cubicBezTo>
                      <a:pt x="0" y="75"/>
                      <a:pt x="21" y="96"/>
                      <a:pt x="48" y="96"/>
                    </a:cubicBezTo>
                    <a:cubicBezTo>
                      <a:pt x="75" y="96"/>
                      <a:pt x="96" y="75"/>
                      <a:pt x="96" y="48"/>
                    </a:cubicBezTo>
                    <a:cubicBezTo>
                      <a:pt x="96" y="21"/>
                      <a:pt x="75" y="0"/>
                      <a:pt x="48" y="0"/>
                    </a:cubicBezTo>
                  </a:path>
                </a:pathLst>
              </a:custGeom>
              <a:solidFill>
                <a:schemeClr val="accent2"/>
              </a:solidFill>
              <a:ln>
                <a:noFill/>
              </a:ln>
            </p:spPr>
            <p:txBody>
              <a:bodyPr vert="horz" wrap="square" lIns="91440" tIns="45720" rIns="91440" bIns="45720" numCol="1" anchor="t" anchorCtr="0" compatLnSpc="1"/>
              <a:lstStyle/>
              <a:p>
                <a:endParaRPr lang="zh-CN" altLang="en-US">
                  <a:cs typeface="+mn-ea"/>
                  <a:sym typeface="+mn-lt"/>
                </a:endParaRPr>
              </a:p>
            </p:txBody>
          </p:sp>
          <p:sp>
            <p:nvSpPr>
              <p:cNvPr id="87" name="Freeform 83"/>
              <p:cNvSpPr>
                <a:spLocks noEditPoints="1"/>
              </p:cNvSpPr>
              <p:nvPr/>
            </p:nvSpPr>
            <p:spPr bwMode="auto">
              <a:xfrm>
                <a:off x="1657437" y="1835640"/>
                <a:ext cx="1657265" cy="1227326"/>
              </a:xfrm>
              <a:custGeom>
                <a:avLst/>
                <a:gdLst>
                  <a:gd name="T0" fmla="*/ 395 w 616"/>
                  <a:gd name="T1" fmla="*/ 144 h 456"/>
                  <a:gd name="T2" fmla="*/ 395 w 616"/>
                  <a:gd name="T3" fmla="*/ 143 h 456"/>
                  <a:gd name="T4" fmla="*/ 395 w 616"/>
                  <a:gd name="T5" fmla="*/ 142 h 456"/>
                  <a:gd name="T6" fmla="*/ 275 w 616"/>
                  <a:gd name="T7" fmla="*/ 188 h 456"/>
                  <a:gd name="T8" fmla="*/ 312 w 616"/>
                  <a:gd name="T9" fmla="*/ 102 h 456"/>
                  <a:gd name="T10" fmla="*/ 262 w 616"/>
                  <a:gd name="T11" fmla="*/ 83 h 456"/>
                  <a:gd name="T12" fmla="*/ 301 w 616"/>
                  <a:gd name="T13" fmla="*/ 151 h 456"/>
                  <a:gd name="T14" fmla="*/ 283 w 616"/>
                  <a:gd name="T15" fmla="*/ 207 h 456"/>
                  <a:gd name="T16" fmla="*/ 245 w 616"/>
                  <a:gd name="T17" fmla="*/ 140 h 456"/>
                  <a:gd name="T18" fmla="*/ 392 w 616"/>
                  <a:gd name="T19" fmla="*/ 162 h 456"/>
                  <a:gd name="T20" fmla="*/ 374 w 616"/>
                  <a:gd name="T21" fmla="*/ 157 h 456"/>
                  <a:gd name="T22" fmla="*/ 356 w 616"/>
                  <a:gd name="T23" fmla="*/ 127 h 456"/>
                  <a:gd name="T24" fmla="*/ 354 w 616"/>
                  <a:gd name="T25" fmla="*/ 158 h 456"/>
                  <a:gd name="T26" fmla="*/ 318 w 616"/>
                  <a:gd name="T27" fmla="*/ 152 h 456"/>
                  <a:gd name="T28" fmla="*/ 310 w 616"/>
                  <a:gd name="T29" fmla="*/ 126 h 456"/>
                  <a:gd name="T30" fmla="*/ 367 w 616"/>
                  <a:gd name="T31" fmla="*/ 85 h 456"/>
                  <a:gd name="T32" fmla="*/ 542 w 616"/>
                  <a:gd name="T33" fmla="*/ 445 h 456"/>
                  <a:gd name="T34" fmla="*/ 398 w 616"/>
                  <a:gd name="T35" fmla="*/ 417 h 456"/>
                  <a:gd name="T36" fmla="*/ 168 w 616"/>
                  <a:gd name="T37" fmla="*/ 408 h 456"/>
                  <a:gd name="T38" fmla="*/ 318 w 616"/>
                  <a:gd name="T39" fmla="*/ 398 h 456"/>
                  <a:gd name="T40" fmla="*/ 233 w 616"/>
                  <a:gd name="T41" fmla="*/ 372 h 456"/>
                  <a:gd name="T42" fmla="*/ 379 w 616"/>
                  <a:gd name="T43" fmla="*/ 366 h 456"/>
                  <a:gd name="T44" fmla="*/ 233 w 616"/>
                  <a:gd name="T45" fmla="*/ 370 h 456"/>
                  <a:gd name="T46" fmla="*/ 256 w 616"/>
                  <a:gd name="T47" fmla="*/ 360 h 456"/>
                  <a:gd name="T48" fmla="*/ 380 w 616"/>
                  <a:gd name="T49" fmla="*/ 354 h 456"/>
                  <a:gd name="T50" fmla="*/ 270 w 616"/>
                  <a:gd name="T51" fmla="*/ 351 h 456"/>
                  <a:gd name="T52" fmla="*/ 600 w 616"/>
                  <a:gd name="T53" fmla="*/ 346 h 456"/>
                  <a:gd name="T54" fmla="*/ 358 w 616"/>
                  <a:gd name="T55" fmla="*/ 335 h 456"/>
                  <a:gd name="T56" fmla="*/ 152 w 616"/>
                  <a:gd name="T57" fmla="*/ 328 h 456"/>
                  <a:gd name="T58" fmla="*/ 525 w 616"/>
                  <a:gd name="T59" fmla="*/ 308 h 456"/>
                  <a:gd name="T60" fmla="*/ 160 w 616"/>
                  <a:gd name="T61" fmla="*/ 312 h 456"/>
                  <a:gd name="T62" fmla="*/ 321 w 616"/>
                  <a:gd name="T63" fmla="*/ 301 h 456"/>
                  <a:gd name="T64" fmla="*/ 320 w 616"/>
                  <a:gd name="T65" fmla="*/ 323 h 456"/>
                  <a:gd name="T66" fmla="*/ 413 w 616"/>
                  <a:gd name="T67" fmla="*/ 319 h 456"/>
                  <a:gd name="T68" fmla="*/ 327 w 616"/>
                  <a:gd name="T69" fmla="*/ 297 h 456"/>
                  <a:gd name="T70" fmla="*/ 97 w 616"/>
                  <a:gd name="T71" fmla="*/ 301 h 456"/>
                  <a:gd name="T72" fmla="*/ 98 w 616"/>
                  <a:gd name="T73" fmla="*/ 322 h 456"/>
                  <a:gd name="T74" fmla="*/ 312 w 616"/>
                  <a:gd name="T75" fmla="*/ 288 h 456"/>
                  <a:gd name="T76" fmla="*/ 182 w 616"/>
                  <a:gd name="T77" fmla="*/ 278 h 456"/>
                  <a:gd name="T78" fmla="*/ 43 w 616"/>
                  <a:gd name="T79" fmla="*/ 270 h 456"/>
                  <a:gd name="T80" fmla="*/ 338 w 616"/>
                  <a:gd name="T81" fmla="*/ 254 h 456"/>
                  <a:gd name="T82" fmla="*/ 591 w 616"/>
                  <a:gd name="T83" fmla="*/ 228 h 456"/>
                  <a:gd name="T84" fmla="*/ 590 w 616"/>
                  <a:gd name="T85" fmla="*/ 224 h 456"/>
                  <a:gd name="T86" fmla="*/ 119 w 616"/>
                  <a:gd name="T87" fmla="*/ 225 h 456"/>
                  <a:gd name="T88" fmla="*/ 30 w 616"/>
                  <a:gd name="T89" fmla="*/ 210 h 456"/>
                  <a:gd name="T90" fmla="*/ 515 w 616"/>
                  <a:gd name="T91" fmla="*/ 200 h 456"/>
                  <a:gd name="T92" fmla="*/ 463 w 616"/>
                  <a:gd name="T93" fmla="*/ 185 h 456"/>
                  <a:gd name="T94" fmla="*/ 180 w 616"/>
                  <a:gd name="T95" fmla="*/ 176 h 456"/>
                  <a:gd name="T96" fmla="*/ 530 w 616"/>
                  <a:gd name="T97" fmla="*/ 174 h 456"/>
                  <a:gd name="T98" fmla="*/ 92 w 616"/>
                  <a:gd name="T99" fmla="*/ 153 h 456"/>
                  <a:gd name="T100" fmla="*/ 107 w 616"/>
                  <a:gd name="T101" fmla="*/ 108 h 456"/>
                  <a:gd name="T102" fmla="*/ 104 w 616"/>
                  <a:gd name="T103" fmla="*/ 118 h 456"/>
                  <a:gd name="T104" fmla="*/ 557 w 616"/>
                  <a:gd name="T105" fmla="*/ 96 h 456"/>
                  <a:gd name="T106" fmla="*/ 595 w 616"/>
                  <a:gd name="T107" fmla="*/ 75 h 456"/>
                  <a:gd name="T108" fmla="*/ 209 w 616"/>
                  <a:gd name="T109" fmla="*/ 73 h 456"/>
                  <a:gd name="T110" fmla="*/ 232 w 616"/>
                  <a:gd name="T111" fmla="*/ 63 h 456"/>
                  <a:gd name="T112" fmla="*/ 289 w 616"/>
                  <a:gd name="T113" fmla="*/ 237 h 456"/>
                  <a:gd name="T114" fmla="*/ 445 w 616"/>
                  <a:gd name="T115" fmla="*/ 45 h 456"/>
                  <a:gd name="T116" fmla="*/ 98 w 616"/>
                  <a:gd name="T117" fmla="*/ 41 h 456"/>
                  <a:gd name="T118" fmla="*/ 500 w 616"/>
                  <a:gd name="T119" fmla="*/ 18 h 456"/>
                  <a:gd name="T120" fmla="*/ 455 w 616"/>
                  <a:gd name="T121" fmla="*/ 18 h 456"/>
                  <a:gd name="T122" fmla="*/ 616 w 616"/>
                  <a:gd name="T123" fmla="*/ 0 h 456"/>
                  <a:gd name="T124" fmla="*/ 616 w 616"/>
                  <a:gd name="T125" fmla="*/ 402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16" h="456">
                    <a:moveTo>
                      <a:pt x="428" y="314"/>
                    </a:moveTo>
                    <a:cubicBezTo>
                      <a:pt x="421" y="314"/>
                      <a:pt x="421" y="314"/>
                      <a:pt x="421" y="314"/>
                    </a:cubicBezTo>
                    <a:cubicBezTo>
                      <a:pt x="418" y="315"/>
                      <a:pt x="416" y="316"/>
                      <a:pt x="416" y="319"/>
                    </a:cubicBezTo>
                    <a:cubicBezTo>
                      <a:pt x="416" y="321"/>
                      <a:pt x="418" y="323"/>
                      <a:pt x="420" y="323"/>
                    </a:cubicBezTo>
                    <a:cubicBezTo>
                      <a:pt x="423" y="323"/>
                      <a:pt x="428" y="322"/>
                      <a:pt x="428" y="322"/>
                    </a:cubicBezTo>
                    <a:cubicBezTo>
                      <a:pt x="428" y="314"/>
                      <a:pt x="428" y="314"/>
                      <a:pt x="428" y="314"/>
                    </a:cubicBezTo>
                    <a:moveTo>
                      <a:pt x="395" y="144"/>
                    </a:moveTo>
                    <a:cubicBezTo>
                      <a:pt x="395" y="144"/>
                      <a:pt x="395" y="144"/>
                      <a:pt x="395" y="144"/>
                    </a:cubicBezTo>
                    <a:cubicBezTo>
                      <a:pt x="395" y="144"/>
                      <a:pt x="395" y="144"/>
                      <a:pt x="395" y="144"/>
                    </a:cubicBezTo>
                    <a:moveTo>
                      <a:pt x="395" y="144"/>
                    </a:moveTo>
                    <a:cubicBezTo>
                      <a:pt x="395" y="144"/>
                      <a:pt x="395" y="144"/>
                      <a:pt x="395" y="144"/>
                    </a:cubicBezTo>
                    <a:cubicBezTo>
                      <a:pt x="395" y="144"/>
                      <a:pt x="395" y="144"/>
                      <a:pt x="395" y="144"/>
                    </a:cubicBezTo>
                    <a:moveTo>
                      <a:pt x="395" y="143"/>
                    </a:moveTo>
                    <a:cubicBezTo>
                      <a:pt x="395" y="143"/>
                      <a:pt x="395" y="143"/>
                      <a:pt x="395" y="143"/>
                    </a:cubicBezTo>
                    <a:cubicBezTo>
                      <a:pt x="395" y="143"/>
                      <a:pt x="395" y="143"/>
                      <a:pt x="395" y="143"/>
                    </a:cubicBezTo>
                    <a:moveTo>
                      <a:pt x="395" y="143"/>
                    </a:moveTo>
                    <a:cubicBezTo>
                      <a:pt x="395" y="143"/>
                      <a:pt x="395" y="143"/>
                      <a:pt x="395" y="143"/>
                    </a:cubicBezTo>
                    <a:cubicBezTo>
                      <a:pt x="395" y="143"/>
                      <a:pt x="395" y="143"/>
                      <a:pt x="395" y="143"/>
                    </a:cubicBezTo>
                    <a:moveTo>
                      <a:pt x="395" y="143"/>
                    </a:moveTo>
                    <a:cubicBezTo>
                      <a:pt x="395" y="143"/>
                      <a:pt x="395" y="143"/>
                      <a:pt x="395" y="143"/>
                    </a:cubicBezTo>
                    <a:cubicBezTo>
                      <a:pt x="395" y="143"/>
                      <a:pt x="395" y="143"/>
                      <a:pt x="395" y="143"/>
                    </a:cubicBezTo>
                    <a:moveTo>
                      <a:pt x="395" y="142"/>
                    </a:moveTo>
                    <a:cubicBezTo>
                      <a:pt x="395" y="143"/>
                      <a:pt x="395" y="143"/>
                      <a:pt x="395" y="143"/>
                    </a:cubicBezTo>
                    <a:cubicBezTo>
                      <a:pt x="395" y="143"/>
                      <a:pt x="395" y="143"/>
                      <a:pt x="395" y="142"/>
                    </a:cubicBezTo>
                    <a:moveTo>
                      <a:pt x="395" y="142"/>
                    </a:moveTo>
                    <a:cubicBezTo>
                      <a:pt x="395" y="142"/>
                      <a:pt x="395" y="142"/>
                      <a:pt x="395" y="142"/>
                    </a:cubicBezTo>
                    <a:cubicBezTo>
                      <a:pt x="395" y="142"/>
                      <a:pt x="395" y="142"/>
                      <a:pt x="395" y="142"/>
                    </a:cubicBezTo>
                    <a:moveTo>
                      <a:pt x="395" y="142"/>
                    </a:moveTo>
                    <a:cubicBezTo>
                      <a:pt x="395" y="142"/>
                      <a:pt x="395" y="142"/>
                      <a:pt x="395" y="142"/>
                    </a:cubicBezTo>
                    <a:cubicBezTo>
                      <a:pt x="395" y="142"/>
                      <a:pt x="395" y="142"/>
                      <a:pt x="395" y="142"/>
                    </a:cubicBezTo>
                    <a:moveTo>
                      <a:pt x="395" y="142"/>
                    </a:moveTo>
                    <a:cubicBezTo>
                      <a:pt x="395" y="142"/>
                      <a:pt x="395" y="142"/>
                      <a:pt x="395" y="142"/>
                    </a:cubicBezTo>
                    <a:cubicBezTo>
                      <a:pt x="395" y="142"/>
                      <a:pt x="395" y="142"/>
                      <a:pt x="395" y="142"/>
                    </a:cubicBezTo>
                    <a:moveTo>
                      <a:pt x="395" y="141"/>
                    </a:moveTo>
                    <a:cubicBezTo>
                      <a:pt x="395" y="141"/>
                      <a:pt x="395" y="142"/>
                      <a:pt x="395" y="142"/>
                    </a:cubicBezTo>
                    <a:cubicBezTo>
                      <a:pt x="395" y="142"/>
                      <a:pt x="395" y="141"/>
                      <a:pt x="395" y="141"/>
                    </a:cubicBezTo>
                    <a:moveTo>
                      <a:pt x="275" y="192"/>
                    </a:moveTo>
                    <a:cubicBezTo>
                      <a:pt x="275" y="191"/>
                      <a:pt x="274" y="190"/>
                      <a:pt x="274" y="189"/>
                    </a:cubicBezTo>
                    <a:cubicBezTo>
                      <a:pt x="274" y="189"/>
                      <a:pt x="275" y="188"/>
                      <a:pt x="275" y="188"/>
                    </a:cubicBezTo>
                    <a:cubicBezTo>
                      <a:pt x="275" y="188"/>
                      <a:pt x="275" y="188"/>
                      <a:pt x="275" y="188"/>
                    </a:cubicBezTo>
                    <a:cubicBezTo>
                      <a:pt x="276" y="188"/>
                      <a:pt x="276" y="189"/>
                      <a:pt x="276" y="190"/>
                    </a:cubicBezTo>
                    <a:cubicBezTo>
                      <a:pt x="276" y="190"/>
                      <a:pt x="276" y="191"/>
                      <a:pt x="275" y="192"/>
                    </a:cubicBezTo>
                    <a:moveTo>
                      <a:pt x="299" y="110"/>
                    </a:moveTo>
                    <a:cubicBezTo>
                      <a:pt x="297" y="110"/>
                      <a:pt x="296" y="108"/>
                      <a:pt x="295" y="105"/>
                    </a:cubicBezTo>
                    <a:cubicBezTo>
                      <a:pt x="295" y="103"/>
                      <a:pt x="295" y="101"/>
                      <a:pt x="295" y="99"/>
                    </a:cubicBezTo>
                    <a:cubicBezTo>
                      <a:pt x="296" y="95"/>
                      <a:pt x="300" y="91"/>
                      <a:pt x="304" y="90"/>
                    </a:cubicBezTo>
                    <a:cubicBezTo>
                      <a:pt x="305" y="90"/>
                      <a:pt x="306" y="90"/>
                      <a:pt x="307" y="90"/>
                    </a:cubicBezTo>
                    <a:cubicBezTo>
                      <a:pt x="309" y="90"/>
                      <a:pt x="310" y="90"/>
                      <a:pt x="311" y="90"/>
                    </a:cubicBezTo>
                    <a:cubicBezTo>
                      <a:pt x="315" y="91"/>
                      <a:pt x="319" y="94"/>
                      <a:pt x="319" y="95"/>
                    </a:cubicBezTo>
                    <a:cubicBezTo>
                      <a:pt x="319" y="97"/>
                      <a:pt x="316" y="100"/>
                      <a:pt x="312" y="102"/>
                    </a:cubicBezTo>
                    <a:cubicBezTo>
                      <a:pt x="311" y="102"/>
                      <a:pt x="311" y="102"/>
                      <a:pt x="310" y="103"/>
                    </a:cubicBezTo>
                    <a:cubicBezTo>
                      <a:pt x="306" y="105"/>
                      <a:pt x="301" y="108"/>
                      <a:pt x="300" y="110"/>
                    </a:cubicBezTo>
                    <a:cubicBezTo>
                      <a:pt x="299" y="110"/>
                      <a:pt x="299" y="110"/>
                      <a:pt x="299" y="110"/>
                    </a:cubicBezTo>
                    <a:moveTo>
                      <a:pt x="245" y="140"/>
                    </a:moveTo>
                    <a:cubicBezTo>
                      <a:pt x="237" y="140"/>
                      <a:pt x="237" y="131"/>
                      <a:pt x="237" y="131"/>
                    </a:cubicBezTo>
                    <a:cubicBezTo>
                      <a:pt x="238" y="127"/>
                      <a:pt x="239" y="120"/>
                      <a:pt x="241" y="116"/>
                    </a:cubicBezTo>
                    <a:cubicBezTo>
                      <a:pt x="242" y="113"/>
                      <a:pt x="243" y="111"/>
                      <a:pt x="244" y="108"/>
                    </a:cubicBezTo>
                    <a:cubicBezTo>
                      <a:pt x="244" y="106"/>
                      <a:pt x="244" y="105"/>
                      <a:pt x="244" y="104"/>
                    </a:cubicBezTo>
                    <a:cubicBezTo>
                      <a:pt x="248" y="96"/>
                      <a:pt x="254" y="89"/>
                      <a:pt x="261" y="83"/>
                    </a:cubicBezTo>
                    <a:cubicBezTo>
                      <a:pt x="262" y="83"/>
                      <a:pt x="262" y="83"/>
                      <a:pt x="262" y="83"/>
                    </a:cubicBezTo>
                    <a:cubicBezTo>
                      <a:pt x="262" y="83"/>
                      <a:pt x="263" y="83"/>
                      <a:pt x="263" y="83"/>
                    </a:cubicBezTo>
                    <a:cubicBezTo>
                      <a:pt x="267" y="83"/>
                      <a:pt x="272" y="83"/>
                      <a:pt x="276" y="84"/>
                    </a:cubicBezTo>
                    <a:cubicBezTo>
                      <a:pt x="278" y="84"/>
                      <a:pt x="280" y="85"/>
                      <a:pt x="283" y="85"/>
                    </a:cubicBezTo>
                    <a:cubicBezTo>
                      <a:pt x="286" y="86"/>
                      <a:pt x="290" y="90"/>
                      <a:pt x="290" y="94"/>
                    </a:cubicBezTo>
                    <a:cubicBezTo>
                      <a:pt x="291" y="97"/>
                      <a:pt x="291" y="99"/>
                      <a:pt x="291" y="102"/>
                    </a:cubicBezTo>
                    <a:cubicBezTo>
                      <a:pt x="292" y="106"/>
                      <a:pt x="290" y="112"/>
                      <a:pt x="287" y="114"/>
                    </a:cubicBezTo>
                    <a:cubicBezTo>
                      <a:pt x="283" y="118"/>
                      <a:pt x="279" y="122"/>
                      <a:pt x="275" y="126"/>
                    </a:cubicBezTo>
                    <a:cubicBezTo>
                      <a:pt x="272" y="129"/>
                      <a:pt x="272" y="134"/>
                      <a:pt x="276" y="136"/>
                    </a:cubicBezTo>
                    <a:cubicBezTo>
                      <a:pt x="280" y="139"/>
                      <a:pt x="283" y="141"/>
                      <a:pt x="287" y="143"/>
                    </a:cubicBezTo>
                    <a:cubicBezTo>
                      <a:pt x="291" y="146"/>
                      <a:pt x="297" y="149"/>
                      <a:pt x="301" y="151"/>
                    </a:cubicBezTo>
                    <a:cubicBezTo>
                      <a:pt x="301" y="151"/>
                      <a:pt x="302" y="151"/>
                      <a:pt x="302" y="152"/>
                    </a:cubicBezTo>
                    <a:cubicBezTo>
                      <a:pt x="306" y="153"/>
                      <a:pt x="309" y="158"/>
                      <a:pt x="309" y="162"/>
                    </a:cubicBezTo>
                    <a:cubicBezTo>
                      <a:pt x="309" y="165"/>
                      <a:pt x="307" y="169"/>
                      <a:pt x="305" y="169"/>
                    </a:cubicBezTo>
                    <a:cubicBezTo>
                      <a:pt x="303" y="169"/>
                      <a:pt x="299" y="173"/>
                      <a:pt x="297" y="177"/>
                    </a:cubicBezTo>
                    <a:cubicBezTo>
                      <a:pt x="296" y="177"/>
                      <a:pt x="296" y="178"/>
                      <a:pt x="296" y="178"/>
                    </a:cubicBezTo>
                    <a:cubicBezTo>
                      <a:pt x="294" y="182"/>
                      <a:pt x="290" y="188"/>
                      <a:pt x="288" y="190"/>
                    </a:cubicBezTo>
                    <a:cubicBezTo>
                      <a:pt x="285" y="193"/>
                      <a:pt x="285" y="196"/>
                      <a:pt x="287" y="198"/>
                    </a:cubicBezTo>
                    <a:cubicBezTo>
                      <a:pt x="289" y="200"/>
                      <a:pt x="290" y="203"/>
                      <a:pt x="290" y="205"/>
                    </a:cubicBezTo>
                    <a:cubicBezTo>
                      <a:pt x="290" y="206"/>
                      <a:pt x="288" y="207"/>
                      <a:pt x="286" y="207"/>
                    </a:cubicBezTo>
                    <a:cubicBezTo>
                      <a:pt x="285" y="207"/>
                      <a:pt x="284" y="207"/>
                      <a:pt x="283" y="207"/>
                    </a:cubicBezTo>
                    <a:cubicBezTo>
                      <a:pt x="283" y="206"/>
                      <a:pt x="282" y="206"/>
                      <a:pt x="282" y="206"/>
                    </a:cubicBezTo>
                    <a:cubicBezTo>
                      <a:pt x="279" y="205"/>
                      <a:pt x="276" y="200"/>
                      <a:pt x="276" y="195"/>
                    </a:cubicBezTo>
                    <a:cubicBezTo>
                      <a:pt x="277" y="192"/>
                      <a:pt x="277" y="189"/>
                      <a:pt x="277" y="185"/>
                    </a:cubicBezTo>
                    <a:cubicBezTo>
                      <a:pt x="277" y="181"/>
                      <a:pt x="276" y="176"/>
                      <a:pt x="273" y="175"/>
                    </a:cubicBezTo>
                    <a:cubicBezTo>
                      <a:pt x="271" y="173"/>
                      <a:pt x="267" y="170"/>
                      <a:pt x="265" y="168"/>
                    </a:cubicBezTo>
                    <a:cubicBezTo>
                      <a:pt x="263" y="166"/>
                      <a:pt x="261" y="160"/>
                      <a:pt x="261" y="156"/>
                    </a:cubicBezTo>
                    <a:cubicBezTo>
                      <a:pt x="261" y="151"/>
                      <a:pt x="259" y="146"/>
                      <a:pt x="257" y="144"/>
                    </a:cubicBezTo>
                    <a:cubicBezTo>
                      <a:pt x="255" y="141"/>
                      <a:pt x="253" y="140"/>
                      <a:pt x="253" y="140"/>
                    </a:cubicBezTo>
                    <a:cubicBezTo>
                      <a:pt x="253" y="140"/>
                      <a:pt x="253" y="140"/>
                      <a:pt x="253" y="140"/>
                    </a:cubicBezTo>
                    <a:cubicBezTo>
                      <a:pt x="253" y="140"/>
                      <a:pt x="252" y="140"/>
                      <a:pt x="245" y="140"/>
                    </a:cubicBezTo>
                    <a:cubicBezTo>
                      <a:pt x="245" y="140"/>
                      <a:pt x="245" y="140"/>
                      <a:pt x="245" y="140"/>
                    </a:cubicBezTo>
                    <a:moveTo>
                      <a:pt x="312" y="70"/>
                    </a:moveTo>
                    <a:cubicBezTo>
                      <a:pt x="312" y="70"/>
                      <a:pt x="311" y="69"/>
                      <a:pt x="311" y="69"/>
                    </a:cubicBezTo>
                    <a:cubicBezTo>
                      <a:pt x="311" y="69"/>
                      <a:pt x="311" y="68"/>
                      <a:pt x="311" y="67"/>
                    </a:cubicBezTo>
                    <a:cubicBezTo>
                      <a:pt x="312" y="68"/>
                      <a:pt x="312" y="69"/>
                      <a:pt x="312" y="70"/>
                    </a:cubicBezTo>
                    <a:moveTo>
                      <a:pt x="314" y="63"/>
                    </a:moveTo>
                    <a:cubicBezTo>
                      <a:pt x="270" y="63"/>
                      <a:pt x="233" y="100"/>
                      <a:pt x="233" y="144"/>
                    </a:cubicBezTo>
                    <a:cubicBezTo>
                      <a:pt x="233" y="188"/>
                      <a:pt x="270" y="225"/>
                      <a:pt x="314" y="225"/>
                    </a:cubicBezTo>
                    <a:cubicBezTo>
                      <a:pt x="352" y="225"/>
                      <a:pt x="384" y="198"/>
                      <a:pt x="392" y="163"/>
                    </a:cubicBezTo>
                    <a:cubicBezTo>
                      <a:pt x="392" y="162"/>
                      <a:pt x="392" y="162"/>
                      <a:pt x="392" y="162"/>
                    </a:cubicBezTo>
                    <a:cubicBezTo>
                      <a:pt x="392" y="162"/>
                      <a:pt x="392" y="162"/>
                      <a:pt x="392" y="162"/>
                    </a:cubicBezTo>
                    <a:cubicBezTo>
                      <a:pt x="394" y="157"/>
                      <a:pt x="395" y="150"/>
                      <a:pt x="395" y="144"/>
                    </a:cubicBezTo>
                    <a:cubicBezTo>
                      <a:pt x="395" y="146"/>
                      <a:pt x="394" y="147"/>
                      <a:pt x="394" y="149"/>
                    </a:cubicBezTo>
                    <a:cubicBezTo>
                      <a:pt x="394" y="149"/>
                      <a:pt x="394" y="149"/>
                      <a:pt x="394" y="149"/>
                    </a:cubicBezTo>
                    <a:cubicBezTo>
                      <a:pt x="394" y="149"/>
                      <a:pt x="394" y="149"/>
                      <a:pt x="394" y="149"/>
                    </a:cubicBezTo>
                    <a:cubicBezTo>
                      <a:pt x="392" y="149"/>
                      <a:pt x="390" y="147"/>
                      <a:pt x="390" y="145"/>
                    </a:cubicBezTo>
                    <a:cubicBezTo>
                      <a:pt x="390" y="143"/>
                      <a:pt x="388" y="141"/>
                      <a:pt x="386" y="141"/>
                    </a:cubicBezTo>
                    <a:cubicBezTo>
                      <a:pt x="386" y="141"/>
                      <a:pt x="386" y="141"/>
                      <a:pt x="386" y="141"/>
                    </a:cubicBezTo>
                    <a:cubicBezTo>
                      <a:pt x="384" y="141"/>
                      <a:pt x="382" y="145"/>
                      <a:pt x="382" y="149"/>
                    </a:cubicBezTo>
                    <a:cubicBezTo>
                      <a:pt x="382" y="154"/>
                      <a:pt x="382" y="157"/>
                      <a:pt x="374" y="157"/>
                    </a:cubicBezTo>
                    <a:cubicBezTo>
                      <a:pt x="374" y="157"/>
                      <a:pt x="374" y="157"/>
                      <a:pt x="374" y="157"/>
                    </a:cubicBezTo>
                    <a:cubicBezTo>
                      <a:pt x="370" y="157"/>
                      <a:pt x="369" y="155"/>
                      <a:pt x="369" y="153"/>
                    </a:cubicBezTo>
                    <a:cubicBezTo>
                      <a:pt x="369" y="151"/>
                      <a:pt x="370" y="149"/>
                      <a:pt x="370" y="149"/>
                    </a:cubicBezTo>
                    <a:cubicBezTo>
                      <a:pt x="370" y="149"/>
                      <a:pt x="370" y="148"/>
                      <a:pt x="370" y="148"/>
                    </a:cubicBezTo>
                    <a:cubicBezTo>
                      <a:pt x="370" y="148"/>
                      <a:pt x="370" y="147"/>
                      <a:pt x="371" y="146"/>
                    </a:cubicBezTo>
                    <a:cubicBezTo>
                      <a:pt x="371" y="147"/>
                      <a:pt x="371" y="147"/>
                      <a:pt x="371" y="147"/>
                    </a:cubicBezTo>
                    <a:cubicBezTo>
                      <a:pt x="372" y="144"/>
                      <a:pt x="371" y="138"/>
                      <a:pt x="369" y="135"/>
                    </a:cubicBezTo>
                    <a:cubicBezTo>
                      <a:pt x="367" y="134"/>
                      <a:pt x="365" y="132"/>
                      <a:pt x="364" y="130"/>
                    </a:cubicBezTo>
                    <a:cubicBezTo>
                      <a:pt x="361" y="128"/>
                      <a:pt x="359" y="126"/>
                      <a:pt x="357" y="126"/>
                    </a:cubicBezTo>
                    <a:cubicBezTo>
                      <a:pt x="357" y="126"/>
                      <a:pt x="356" y="126"/>
                      <a:pt x="356" y="127"/>
                    </a:cubicBezTo>
                    <a:cubicBezTo>
                      <a:pt x="355" y="128"/>
                      <a:pt x="355" y="130"/>
                      <a:pt x="357" y="132"/>
                    </a:cubicBezTo>
                    <a:cubicBezTo>
                      <a:pt x="359" y="134"/>
                      <a:pt x="360" y="137"/>
                      <a:pt x="359" y="139"/>
                    </a:cubicBezTo>
                    <a:cubicBezTo>
                      <a:pt x="359" y="139"/>
                      <a:pt x="358" y="139"/>
                      <a:pt x="357" y="139"/>
                    </a:cubicBezTo>
                    <a:cubicBezTo>
                      <a:pt x="355" y="139"/>
                      <a:pt x="353" y="139"/>
                      <a:pt x="351" y="138"/>
                    </a:cubicBezTo>
                    <a:cubicBezTo>
                      <a:pt x="350" y="137"/>
                      <a:pt x="350" y="137"/>
                      <a:pt x="349" y="137"/>
                    </a:cubicBezTo>
                    <a:cubicBezTo>
                      <a:pt x="348" y="136"/>
                      <a:pt x="347" y="136"/>
                      <a:pt x="346" y="136"/>
                    </a:cubicBezTo>
                    <a:cubicBezTo>
                      <a:pt x="345" y="136"/>
                      <a:pt x="345" y="137"/>
                      <a:pt x="348" y="139"/>
                    </a:cubicBezTo>
                    <a:cubicBezTo>
                      <a:pt x="349" y="140"/>
                      <a:pt x="351" y="142"/>
                      <a:pt x="352" y="144"/>
                    </a:cubicBezTo>
                    <a:cubicBezTo>
                      <a:pt x="355" y="147"/>
                      <a:pt x="356" y="152"/>
                      <a:pt x="355" y="156"/>
                    </a:cubicBezTo>
                    <a:cubicBezTo>
                      <a:pt x="354" y="157"/>
                      <a:pt x="354" y="158"/>
                      <a:pt x="354" y="158"/>
                    </a:cubicBezTo>
                    <a:cubicBezTo>
                      <a:pt x="352" y="162"/>
                      <a:pt x="350" y="168"/>
                      <a:pt x="349" y="172"/>
                    </a:cubicBezTo>
                    <a:cubicBezTo>
                      <a:pt x="348" y="173"/>
                      <a:pt x="348" y="173"/>
                      <a:pt x="348" y="174"/>
                    </a:cubicBezTo>
                    <a:cubicBezTo>
                      <a:pt x="347" y="178"/>
                      <a:pt x="345" y="183"/>
                      <a:pt x="342" y="185"/>
                    </a:cubicBezTo>
                    <a:cubicBezTo>
                      <a:pt x="342" y="185"/>
                      <a:pt x="341" y="186"/>
                      <a:pt x="340" y="186"/>
                    </a:cubicBezTo>
                    <a:cubicBezTo>
                      <a:pt x="339" y="186"/>
                      <a:pt x="338" y="185"/>
                      <a:pt x="338" y="184"/>
                    </a:cubicBezTo>
                    <a:cubicBezTo>
                      <a:pt x="338" y="182"/>
                      <a:pt x="336" y="180"/>
                      <a:pt x="334" y="180"/>
                    </a:cubicBezTo>
                    <a:cubicBezTo>
                      <a:pt x="332" y="179"/>
                      <a:pt x="330" y="176"/>
                      <a:pt x="329" y="171"/>
                    </a:cubicBezTo>
                    <a:cubicBezTo>
                      <a:pt x="329" y="169"/>
                      <a:pt x="328" y="167"/>
                      <a:pt x="328" y="164"/>
                    </a:cubicBezTo>
                    <a:cubicBezTo>
                      <a:pt x="328" y="160"/>
                      <a:pt x="324" y="155"/>
                      <a:pt x="320" y="153"/>
                    </a:cubicBezTo>
                    <a:cubicBezTo>
                      <a:pt x="319" y="152"/>
                      <a:pt x="318" y="152"/>
                      <a:pt x="318" y="152"/>
                    </a:cubicBezTo>
                    <a:cubicBezTo>
                      <a:pt x="313" y="149"/>
                      <a:pt x="308" y="145"/>
                      <a:pt x="306" y="141"/>
                    </a:cubicBezTo>
                    <a:cubicBezTo>
                      <a:pt x="306" y="141"/>
                      <a:pt x="305" y="140"/>
                      <a:pt x="305" y="140"/>
                    </a:cubicBezTo>
                    <a:cubicBezTo>
                      <a:pt x="303" y="136"/>
                      <a:pt x="305" y="134"/>
                      <a:pt x="310" y="133"/>
                    </a:cubicBezTo>
                    <a:cubicBezTo>
                      <a:pt x="312" y="133"/>
                      <a:pt x="315" y="133"/>
                      <a:pt x="318" y="133"/>
                    </a:cubicBezTo>
                    <a:cubicBezTo>
                      <a:pt x="322" y="133"/>
                      <a:pt x="329" y="132"/>
                      <a:pt x="333" y="131"/>
                    </a:cubicBezTo>
                    <a:cubicBezTo>
                      <a:pt x="338" y="130"/>
                      <a:pt x="341" y="126"/>
                      <a:pt x="341" y="122"/>
                    </a:cubicBezTo>
                    <a:cubicBezTo>
                      <a:pt x="341" y="119"/>
                      <a:pt x="339" y="116"/>
                      <a:pt x="336" y="116"/>
                    </a:cubicBezTo>
                    <a:cubicBezTo>
                      <a:pt x="335" y="116"/>
                      <a:pt x="335" y="116"/>
                      <a:pt x="334" y="116"/>
                    </a:cubicBezTo>
                    <a:cubicBezTo>
                      <a:pt x="330" y="117"/>
                      <a:pt x="325" y="120"/>
                      <a:pt x="322" y="122"/>
                    </a:cubicBezTo>
                    <a:cubicBezTo>
                      <a:pt x="320" y="124"/>
                      <a:pt x="314" y="126"/>
                      <a:pt x="310" y="126"/>
                    </a:cubicBezTo>
                    <a:cubicBezTo>
                      <a:pt x="310" y="126"/>
                      <a:pt x="310" y="126"/>
                      <a:pt x="310" y="126"/>
                    </a:cubicBezTo>
                    <a:cubicBezTo>
                      <a:pt x="305" y="126"/>
                      <a:pt x="302" y="123"/>
                      <a:pt x="303" y="120"/>
                    </a:cubicBezTo>
                    <a:cubicBezTo>
                      <a:pt x="303" y="116"/>
                      <a:pt x="307" y="111"/>
                      <a:pt x="310" y="108"/>
                    </a:cubicBezTo>
                    <a:cubicBezTo>
                      <a:pt x="313" y="105"/>
                      <a:pt x="319" y="103"/>
                      <a:pt x="322" y="103"/>
                    </a:cubicBezTo>
                    <a:cubicBezTo>
                      <a:pt x="326" y="103"/>
                      <a:pt x="329" y="100"/>
                      <a:pt x="330" y="95"/>
                    </a:cubicBezTo>
                    <a:cubicBezTo>
                      <a:pt x="331" y="91"/>
                      <a:pt x="335" y="88"/>
                      <a:pt x="339" y="87"/>
                    </a:cubicBezTo>
                    <a:cubicBezTo>
                      <a:pt x="341" y="87"/>
                      <a:pt x="343" y="86"/>
                      <a:pt x="345" y="86"/>
                    </a:cubicBezTo>
                    <a:cubicBezTo>
                      <a:pt x="349" y="86"/>
                      <a:pt x="356" y="85"/>
                      <a:pt x="359" y="85"/>
                    </a:cubicBezTo>
                    <a:cubicBezTo>
                      <a:pt x="360" y="85"/>
                      <a:pt x="360" y="85"/>
                      <a:pt x="361" y="85"/>
                    </a:cubicBezTo>
                    <a:cubicBezTo>
                      <a:pt x="363" y="85"/>
                      <a:pt x="365" y="85"/>
                      <a:pt x="367" y="85"/>
                    </a:cubicBezTo>
                    <a:cubicBezTo>
                      <a:pt x="368" y="85"/>
                      <a:pt x="368" y="85"/>
                      <a:pt x="369" y="85"/>
                    </a:cubicBezTo>
                    <a:cubicBezTo>
                      <a:pt x="384" y="99"/>
                      <a:pt x="394" y="119"/>
                      <a:pt x="395" y="141"/>
                    </a:cubicBezTo>
                    <a:cubicBezTo>
                      <a:pt x="393" y="98"/>
                      <a:pt x="357" y="63"/>
                      <a:pt x="314" y="63"/>
                    </a:cubicBezTo>
                    <a:moveTo>
                      <a:pt x="542" y="445"/>
                    </a:moveTo>
                    <a:cubicBezTo>
                      <a:pt x="542" y="445"/>
                      <a:pt x="542" y="445"/>
                      <a:pt x="542" y="445"/>
                    </a:cubicBezTo>
                    <a:cubicBezTo>
                      <a:pt x="541" y="445"/>
                      <a:pt x="541" y="444"/>
                      <a:pt x="540" y="444"/>
                    </a:cubicBezTo>
                    <a:cubicBezTo>
                      <a:pt x="541" y="443"/>
                      <a:pt x="541" y="442"/>
                      <a:pt x="542" y="442"/>
                    </a:cubicBezTo>
                    <a:cubicBezTo>
                      <a:pt x="542" y="442"/>
                      <a:pt x="542" y="442"/>
                      <a:pt x="542" y="442"/>
                    </a:cubicBezTo>
                    <a:cubicBezTo>
                      <a:pt x="542" y="442"/>
                      <a:pt x="543" y="443"/>
                      <a:pt x="543" y="444"/>
                    </a:cubicBezTo>
                    <a:cubicBezTo>
                      <a:pt x="543" y="444"/>
                      <a:pt x="542" y="445"/>
                      <a:pt x="542" y="445"/>
                    </a:cubicBezTo>
                    <a:moveTo>
                      <a:pt x="153" y="434"/>
                    </a:moveTo>
                    <a:cubicBezTo>
                      <a:pt x="153" y="434"/>
                      <a:pt x="153" y="434"/>
                      <a:pt x="153" y="434"/>
                    </a:cubicBezTo>
                    <a:cubicBezTo>
                      <a:pt x="153" y="434"/>
                      <a:pt x="153" y="433"/>
                      <a:pt x="152" y="432"/>
                    </a:cubicBezTo>
                    <a:cubicBezTo>
                      <a:pt x="153" y="432"/>
                      <a:pt x="154" y="432"/>
                      <a:pt x="155" y="432"/>
                    </a:cubicBezTo>
                    <a:cubicBezTo>
                      <a:pt x="155" y="432"/>
                      <a:pt x="156" y="432"/>
                      <a:pt x="156" y="432"/>
                    </a:cubicBezTo>
                    <a:cubicBezTo>
                      <a:pt x="156" y="432"/>
                      <a:pt x="156" y="433"/>
                      <a:pt x="156" y="434"/>
                    </a:cubicBezTo>
                    <a:cubicBezTo>
                      <a:pt x="155" y="434"/>
                      <a:pt x="154" y="434"/>
                      <a:pt x="153" y="434"/>
                    </a:cubicBezTo>
                    <a:moveTo>
                      <a:pt x="397" y="419"/>
                    </a:moveTo>
                    <a:cubicBezTo>
                      <a:pt x="397" y="418"/>
                      <a:pt x="397" y="417"/>
                      <a:pt x="397" y="417"/>
                    </a:cubicBezTo>
                    <a:cubicBezTo>
                      <a:pt x="397" y="417"/>
                      <a:pt x="398" y="417"/>
                      <a:pt x="398" y="417"/>
                    </a:cubicBezTo>
                    <a:cubicBezTo>
                      <a:pt x="398" y="417"/>
                      <a:pt x="399" y="418"/>
                      <a:pt x="399" y="419"/>
                    </a:cubicBezTo>
                    <a:cubicBezTo>
                      <a:pt x="398" y="419"/>
                      <a:pt x="398" y="419"/>
                      <a:pt x="397" y="419"/>
                    </a:cubicBezTo>
                    <a:moveTo>
                      <a:pt x="578" y="414"/>
                    </a:moveTo>
                    <a:cubicBezTo>
                      <a:pt x="578" y="414"/>
                      <a:pt x="577" y="413"/>
                      <a:pt x="577" y="413"/>
                    </a:cubicBezTo>
                    <a:cubicBezTo>
                      <a:pt x="577" y="412"/>
                      <a:pt x="577" y="412"/>
                      <a:pt x="577" y="411"/>
                    </a:cubicBezTo>
                    <a:cubicBezTo>
                      <a:pt x="578" y="412"/>
                      <a:pt x="578" y="413"/>
                      <a:pt x="578" y="414"/>
                    </a:cubicBezTo>
                    <a:moveTo>
                      <a:pt x="165" y="409"/>
                    </a:moveTo>
                    <a:cubicBezTo>
                      <a:pt x="165" y="407"/>
                      <a:pt x="165" y="406"/>
                      <a:pt x="165" y="405"/>
                    </a:cubicBezTo>
                    <a:cubicBezTo>
                      <a:pt x="166" y="405"/>
                      <a:pt x="167" y="406"/>
                      <a:pt x="168" y="406"/>
                    </a:cubicBezTo>
                    <a:cubicBezTo>
                      <a:pt x="168" y="407"/>
                      <a:pt x="168" y="408"/>
                      <a:pt x="168" y="408"/>
                    </a:cubicBezTo>
                    <a:cubicBezTo>
                      <a:pt x="167" y="408"/>
                      <a:pt x="166" y="408"/>
                      <a:pt x="165" y="409"/>
                    </a:cubicBezTo>
                    <a:moveTo>
                      <a:pt x="207" y="403"/>
                    </a:moveTo>
                    <a:cubicBezTo>
                      <a:pt x="207" y="401"/>
                      <a:pt x="207" y="401"/>
                      <a:pt x="207" y="400"/>
                    </a:cubicBezTo>
                    <a:cubicBezTo>
                      <a:pt x="208" y="400"/>
                      <a:pt x="208" y="400"/>
                      <a:pt x="209" y="401"/>
                    </a:cubicBezTo>
                    <a:cubicBezTo>
                      <a:pt x="208" y="401"/>
                      <a:pt x="208" y="402"/>
                      <a:pt x="207" y="403"/>
                    </a:cubicBezTo>
                    <a:moveTo>
                      <a:pt x="315" y="400"/>
                    </a:moveTo>
                    <a:cubicBezTo>
                      <a:pt x="313" y="400"/>
                      <a:pt x="312" y="399"/>
                      <a:pt x="310" y="397"/>
                    </a:cubicBezTo>
                    <a:cubicBezTo>
                      <a:pt x="312" y="395"/>
                      <a:pt x="313" y="394"/>
                      <a:pt x="314" y="394"/>
                    </a:cubicBezTo>
                    <a:cubicBezTo>
                      <a:pt x="316" y="394"/>
                      <a:pt x="317" y="394"/>
                      <a:pt x="318" y="396"/>
                    </a:cubicBezTo>
                    <a:cubicBezTo>
                      <a:pt x="318" y="398"/>
                      <a:pt x="318" y="398"/>
                      <a:pt x="318" y="398"/>
                    </a:cubicBezTo>
                    <a:cubicBezTo>
                      <a:pt x="317" y="399"/>
                      <a:pt x="316" y="400"/>
                      <a:pt x="315" y="400"/>
                    </a:cubicBezTo>
                    <a:moveTo>
                      <a:pt x="45" y="383"/>
                    </a:moveTo>
                    <a:cubicBezTo>
                      <a:pt x="45" y="383"/>
                      <a:pt x="44" y="383"/>
                      <a:pt x="44" y="383"/>
                    </a:cubicBezTo>
                    <a:cubicBezTo>
                      <a:pt x="44" y="382"/>
                      <a:pt x="45" y="381"/>
                      <a:pt x="45" y="381"/>
                    </a:cubicBezTo>
                    <a:cubicBezTo>
                      <a:pt x="45" y="381"/>
                      <a:pt x="46" y="381"/>
                      <a:pt x="46" y="382"/>
                    </a:cubicBezTo>
                    <a:cubicBezTo>
                      <a:pt x="46" y="382"/>
                      <a:pt x="46" y="383"/>
                      <a:pt x="45" y="383"/>
                    </a:cubicBezTo>
                    <a:cubicBezTo>
                      <a:pt x="45" y="383"/>
                      <a:pt x="45" y="383"/>
                      <a:pt x="45" y="383"/>
                    </a:cubicBezTo>
                    <a:moveTo>
                      <a:pt x="235" y="374"/>
                    </a:moveTo>
                    <a:cubicBezTo>
                      <a:pt x="234" y="374"/>
                      <a:pt x="234" y="374"/>
                      <a:pt x="234" y="373"/>
                    </a:cubicBezTo>
                    <a:cubicBezTo>
                      <a:pt x="234" y="373"/>
                      <a:pt x="234" y="372"/>
                      <a:pt x="233" y="372"/>
                    </a:cubicBezTo>
                    <a:cubicBezTo>
                      <a:pt x="234" y="371"/>
                      <a:pt x="235" y="371"/>
                      <a:pt x="236" y="371"/>
                    </a:cubicBezTo>
                    <a:cubicBezTo>
                      <a:pt x="236" y="371"/>
                      <a:pt x="236" y="372"/>
                      <a:pt x="236" y="373"/>
                    </a:cubicBezTo>
                    <a:cubicBezTo>
                      <a:pt x="235" y="373"/>
                      <a:pt x="235" y="374"/>
                      <a:pt x="235" y="374"/>
                    </a:cubicBezTo>
                    <a:moveTo>
                      <a:pt x="205" y="372"/>
                    </a:moveTo>
                    <a:cubicBezTo>
                      <a:pt x="204" y="371"/>
                      <a:pt x="204" y="371"/>
                      <a:pt x="204" y="371"/>
                    </a:cubicBezTo>
                    <a:cubicBezTo>
                      <a:pt x="205" y="370"/>
                      <a:pt x="205" y="370"/>
                      <a:pt x="205" y="370"/>
                    </a:cubicBezTo>
                    <a:cubicBezTo>
                      <a:pt x="205" y="372"/>
                      <a:pt x="205" y="372"/>
                      <a:pt x="205" y="372"/>
                    </a:cubicBezTo>
                    <a:moveTo>
                      <a:pt x="376" y="390"/>
                    </a:moveTo>
                    <a:cubicBezTo>
                      <a:pt x="376" y="366"/>
                      <a:pt x="376" y="366"/>
                      <a:pt x="376" y="366"/>
                    </a:cubicBezTo>
                    <a:cubicBezTo>
                      <a:pt x="379" y="366"/>
                      <a:pt x="379" y="366"/>
                      <a:pt x="379" y="366"/>
                    </a:cubicBezTo>
                    <a:cubicBezTo>
                      <a:pt x="379" y="390"/>
                      <a:pt x="379" y="390"/>
                      <a:pt x="379" y="390"/>
                    </a:cubicBezTo>
                    <a:cubicBezTo>
                      <a:pt x="376" y="390"/>
                      <a:pt x="376" y="390"/>
                      <a:pt x="376" y="390"/>
                    </a:cubicBezTo>
                    <a:moveTo>
                      <a:pt x="233" y="367"/>
                    </a:moveTo>
                    <a:cubicBezTo>
                      <a:pt x="233" y="367"/>
                      <a:pt x="236" y="365"/>
                      <a:pt x="240" y="365"/>
                    </a:cubicBezTo>
                    <a:cubicBezTo>
                      <a:pt x="247" y="365"/>
                      <a:pt x="248" y="368"/>
                      <a:pt x="248" y="377"/>
                    </a:cubicBezTo>
                    <a:cubicBezTo>
                      <a:pt x="248" y="390"/>
                      <a:pt x="248" y="390"/>
                      <a:pt x="248" y="390"/>
                    </a:cubicBezTo>
                    <a:cubicBezTo>
                      <a:pt x="244" y="390"/>
                      <a:pt x="244" y="390"/>
                      <a:pt x="244" y="390"/>
                    </a:cubicBezTo>
                    <a:cubicBezTo>
                      <a:pt x="244" y="377"/>
                      <a:pt x="244" y="377"/>
                      <a:pt x="244" y="377"/>
                    </a:cubicBezTo>
                    <a:cubicBezTo>
                      <a:pt x="244" y="371"/>
                      <a:pt x="244" y="368"/>
                      <a:pt x="239" y="368"/>
                    </a:cubicBezTo>
                    <a:cubicBezTo>
                      <a:pt x="236" y="368"/>
                      <a:pt x="233" y="370"/>
                      <a:pt x="233" y="370"/>
                    </a:cubicBezTo>
                    <a:cubicBezTo>
                      <a:pt x="233" y="390"/>
                      <a:pt x="233" y="390"/>
                      <a:pt x="233" y="390"/>
                    </a:cubicBezTo>
                    <a:cubicBezTo>
                      <a:pt x="229" y="390"/>
                      <a:pt x="229" y="390"/>
                      <a:pt x="229" y="390"/>
                    </a:cubicBezTo>
                    <a:cubicBezTo>
                      <a:pt x="229" y="366"/>
                      <a:pt x="229" y="366"/>
                      <a:pt x="229" y="366"/>
                    </a:cubicBezTo>
                    <a:cubicBezTo>
                      <a:pt x="233" y="366"/>
                      <a:pt x="233" y="366"/>
                      <a:pt x="233" y="366"/>
                    </a:cubicBezTo>
                    <a:cubicBezTo>
                      <a:pt x="233" y="367"/>
                      <a:pt x="233" y="367"/>
                      <a:pt x="233" y="367"/>
                    </a:cubicBezTo>
                    <a:moveTo>
                      <a:pt x="256" y="362"/>
                    </a:moveTo>
                    <a:cubicBezTo>
                      <a:pt x="255" y="362"/>
                      <a:pt x="255" y="362"/>
                      <a:pt x="254" y="362"/>
                    </a:cubicBezTo>
                    <a:cubicBezTo>
                      <a:pt x="254" y="361"/>
                      <a:pt x="254" y="360"/>
                      <a:pt x="254" y="359"/>
                    </a:cubicBezTo>
                    <a:cubicBezTo>
                      <a:pt x="255" y="359"/>
                      <a:pt x="255" y="359"/>
                      <a:pt x="255" y="359"/>
                    </a:cubicBezTo>
                    <a:cubicBezTo>
                      <a:pt x="255" y="359"/>
                      <a:pt x="256" y="359"/>
                      <a:pt x="256" y="360"/>
                    </a:cubicBezTo>
                    <a:cubicBezTo>
                      <a:pt x="256" y="360"/>
                      <a:pt x="256" y="361"/>
                      <a:pt x="256" y="362"/>
                    </a:cubicBezTo>
                    <a:cubicBezTo>
                      <a:pt x="256" y="362"/>
                      <a:pt x="256" y="362"/>
                      <a:pt x="256" y="362"/>
                    </a:cubicBezTo>
                    <a:moveTo>
                      <a:pt x="376" y="360"/>
                    </a:moveTo>
                    <a:cubicBezTo>
                      <a:pt x="376" y="356"/>
                      <a:pt x="376" y="356"/>
                      <a:pt x="376" y="356"/>
                    </a:cubicBezTo>
                    <a:cubicBezTo>
                      <a:pt x="379" y="356"/>
                      <a:pt x="379" y="356"/>
                      <a:pt x="379" y="356"/>
                    </a:cubicBezTo>
                    <a:cubicBezTo>
                      <a:pt x="379" y="360"/>
                      <a:pt x="379" y="360"/>
                      <a:pt x="379" y="360"/>
                    </a:cubicBezTo>
                    <a:cubicBezTo>
                      <a:pt x="376" y="360"/>
                      <a:pt x="376" y="360"/>
                      <a:pt x="376" y="360"/>
                    </a:cubicBezTo>
                    <a:moveTo>
                      <a:pt x="379" y="356"/>
                    </a:moveTo>
                    <a:cubicBezTo>
                      <a:pt x="378" y="355"/>
                      <a:pt x="378" y="355"/>
                      <a:pt x="378" y="355"/>
                    </a:cubicBezTo>
                    <a:cubicBezTo>
                      <a:pt x="380" y="354"/>
                      <a:pt x="380" y="354"/>
                      <a:pt x="380" y="354"/>
                    </a:cubicBezTo>
                    <a:cubicBezTo>
                      <a:pt x="379" y="356"/>
                      <a:pt x="379" y="356"/>
                      <a:pt x="379" y="356"/>
                    </a:cubicBezTo>
                    <a:moveTo>
                      <a:pt x="160" y="357"/>
                    </a:moveTo>
                    <a:cubicBezTo>
                      <a:pt x="159" y="357"/>
                      <a:pt x="158" y="356"/>
                      <a:pt x="157" y="355"/>
                    </a:cubicBezTo>
                    <a:cubicBezTo>
                      <a:pt x="158" y="354"/>
                      <a:pt x="159" y="354"/>
                      <a:pt x="159" y="353"/>
                    </a:cubicBezTo>
                    <a:cubicBezTo>
                      <a:pt x="160" y="354"/>
                      <a:pt x="161" y="355"/>
                      <a:pt x="161" y="356"/>
                    </a:cubicBezTo>
                    <a:cubicBezTo>
                      <a:pt x="160" y="357"/>
                      <a:pt x="160" y="357"/>
                      <a:pt x="160" y="357"/>
                    </a:cubicBezTo>
                    <a:moveTo>
                      <a:pt x="270" y="358"/>
                    </a:moveTo>
                    <a:cubicBezTo>
                      <a:pt x="270" y="358"/>
                      <a:pt x="268" y="357"/>
                      <a:pt x="267" y="357"/>
                    </a:cubicBezTo>
                    <a:cubicBezTo>
                      <a:pt x="268" y="355"/>
                      <a:pt x="269" y="352"/>
                      <a:pt x="270" y="351"/>
                    </a:cubicBezTo>
                    <a:cubicBezTo>
                      <a:pt x="270" y="351"/>
                      <a:pt x="270" y="351"/>
                      <a:pt x="270" y="351"/>
                    </a:cubicBezTo>
                    <a:cubicBezTo>
                      <a:pt x="271" y="351"/>
                      <a:pt x="273" y="353"/>
                      <a:pt x="276" y="354"/>
                    </a:cubicBezTo>
                    <a:cubicBezTo>
                      <a:pt x="273" y="356"/>
                      <a:pt x="272" y="357"/>
                      <a:pt x="271" y="358"/>
                    </a:cubicBezTo>
                    <a:cubicBezTo>
                      <a:pt x="271" y="358"/>
                      <a:pt x="271" y="358"/>
                      <a:pt x="270" y="358"/>
                    </a:cubicBezTo>
                    <a:moveTo>
                      <a:pt x="600" y="346"/>
                    </a:moveTo>
                    <a:cubicBezTo>
                      <a:pt x="599" y="346"/>
                      <a:pt x="599" y="345"/>
                      <a:pt x="599" y="345"/>
                    </a:cubicBezTo>
                    <a:cubicBezTo>
                      <a:pt x="600" y="344"/>
                      <a:pt x="601" y="343"/>
                      <a:pt x="602" y="343"/>
                    </a:cubicBezTo>
                    <a:cubicBezTo>
                      <a:pt x="602" y="343"/>
                      <a:pt x="602" y="343"/>
                      <a:pt x="602" y="343"/>
                    </a:cubicBezTo>
                    <a:cubicBezTo>
                      <a:pt x="602" y="343"/>
                      <a:pt x="603" y="344"/>
                      <a:pt x="603" y="345"/>
                    </a:cubicBezTo>
                    <a:cubicBezTo>
                      <a:pt x="602" y="346"/>
                      <a:pt x="601" y="346"/>
                      <a:pt x="600" y="346"/>
                    </a:cubicBezTo>
                    <a:cubicBezTo>
                      <a:pt x="600" y="346"/>
                      <a:pt x="600" y="346"/>
                      <a:pt x="600" y="346"/>
                    </a:cubicBezTo>
                    <a:moveTo>
                      <a:pt x="219" y="341"/>
                    </a:moveTo>
                    <a:cubicBezTo>
                      <a:pt x="217" y="340"/>
                      <a:pt x="217" y="340"/>
                      <a:pt x="217" y="340"/>
                    </a:cubicBezTo>
                    <a:cubicBezTo>
                      <a:pt x="219" y="339"/>
                      <a:pt x="219" y="339"/>
                      <a:pt x="219" y="339"/>
                    </a:cubicBezTo>
                    <a:cubicBezTo>
                      <a:pt x="219" y="341"/>
                      <a:pt x="219" y="341"/>
                      <a:pt x="219" y="341"/>
                    </a:cubicBezTo>
                    <a:moveTo>
                      <a:pt x="95" y="335"/>
                    </a:moveTo>
                    <a:cubicBezTo>
                      <a:pt x="94" y="334"/>
                      <a:pt x="94" y="334"/>
                      <a:pt x="94" y="334"/>
                    </a:cubicBezTo>
                    <a:cubicBezTo>
                      <a:pt x="95" y="334"/>
                      <a:pt x="95" y="334"/>
                      <a:pt x="95" y="334"/>
                    </a:cubicBezTo>
                    <a:cubicBezTo>
                      <a:pt x="95" y="335"/>
                      <a:pt x="95" y="335"/>
                      <a:pt x="95" y="335"/>
                    </a:cubicBezTo>
                    <a:moveTo>
                      <a:pt x="359" y="338"/>
                    </a:moveTo>
                    <a:cubicBezTo>
                      <a:pt x="359" y="338"/>
                      <a:pt x="358" y="336"/>
                      <a:pt x="358" y="335"/>
                    </a:cubicBezTo>
                    <a:cubicBezTo>
                      <a:pt x="358" y="334"/>
                      <a:pt x="359" y="333"/>
                      <a:pt x="360" y="333"/>
                    </a:cubicBezTo>
                    <a:cubicBezTo>
                      <a:pt x="360" y="333"/>
                      <a:pt x="360" y="333"/>
                      <a:pt x="361" y="333"/>
                    </a:cubicBezTo>
                    <a:cubicBezTo>
                      <a:pt x="361" y="333"/>
                      <a:pt x="362" y="334"/>
                      <a:pt x="364" y="335"/>
                    </a:cubicBezTo>
                    <a:cubicBezTo>
                      <a:pt x="362" y="336"/>
                      <a:pt x="361" y="337"/>
                      <a:pt x="359" y="338"/>
                    </a:cubicBezTo>
                    <a:cubicBezTo>
                      <a:pt x="359" y="338"/>
                      <a:pt x="359" y="338"/>
                      <a:pt x="359" y="338"/>
                    </a:cubicBezTo>
                    <a:moveTo>
                      <a:pt x="152" y="328"/>
                    </a:moveTo>
                    <a:cubicBezTo>
                      <a:pt x="152" y="328"/>
                      <a:pt x="151" y="327"/>
                      <a:pt x="151" y="327"/>
                    </a:cubicBezTo>
                    <a:cubicBezTo>
                      <a:pt x="153" y="326"/>
                      <a:pt x="153" y="326"/>
                      <a:pt x="153" y="326"/>
                    </a:cubicBezTo>
                    <a:cubicBezTo>
                      <a:pt x="153" y="326"/>
                      <a:pt x="153" y="327"/>
                      <a:pt x="153" y="328"/>
                    </a:cubicBezTo>
                    <a:cubicBezTo>
                      <a:pt x="153" y="328"/>
                      <a:pt x="152" y="328"/>
                      <a:pt x="152" y="328"/>
                    </a:cubicBezTo>
                    <a:moveTo>
                      <a:pt x="41" y="322"/>
                    </a:moveTo>
                    <a:cubicBezTo>
                      <a:pt x="41" y="322"/>
                      <a:pt x="40" y="322"/>
                      <a:pt x="40" y="322"/>
                    </a:cubicBezTo>
                    <a:cubicBezTo>
                      <a:pt x="40" y="321"/>
                      <a:pt x="40" y="320"/>
                      <a:pt x="40" y="320"/>
                    </a:cubicBezTo>
                    <a:cubicBezTo>
                      <a:pt x="41" y="320"/>
                      <a:pt x="41" y="320"/>
                      <a:pt x="42" y="320"/>
                    </a:cubicBezTo>
                    <a:cubicBezTo>
                      <a:pt x="41" y="321"/>
                      <a:pt x="41" y="322"/>
                      <a:pt x="41" y="322"/>
                    </a:cubicBezTo>
                    <a:cubicBezTo>
                      <a:pt x="41" y="322"/>
                      <a:pt x="41" y="322"/>
                      <a:pt x="41" y="322"/>
                    </a:cubicBezTo>
                    <a:moveTo>
                      <a:pt x="525" y="308"/>
                    </a:moveTo>
                    <a:cubicBezTo>
                      <a:pt x="524" y="307"/>
                      <a:pt x="524" y="307"/>
                      <a:pt x="524" y="307"/>
                    </a:cubicBezTo>
                    <a:cubicBezTo>
                      <a:pt x="525" y="306"/>
                      <a:pt x="525" y="306"/>
                      <a:pt x="525" y="306"/>
                    </a:cubicBezTo>
                    <a:cubicBezTo>
                      <a:pt x="525" y="308"/>
                      <a:pt x="525" y="308"/>
                      <a:pt x="525" y="308"/>
                    </a:cubicBezTo>
                    <a:moveTo>
                      <a:pt x="159" y="323"/>
                    </a:moveTo>
                    <a:cubicBezTo>
                      <a:pt x="162" y="323"/>
                      <a:pt x="165" y="322"/>
                      <a:pt x="165" y="319"/>
                    </a:cubicBezTo>
                    <a:cubicBezTo>
                      <a:pt x="165" y="316"/>
                      <a:pt x="163" y="316"/>
                      <a:pt x="159" y="315"/>
                    </a:cubicBezTo>
                    <a:cubicBezTo>
                      <a:pt x="153" y="314"/>
                      <a:pt x="150" y="313"/>
                      <a:pt x="150" y="308"/>
                    </a:cubicBezTo>
                    <a:cubicBezTo>
                      <a:pt x="150" y="303"/>
                      <a:pt x="154" y="301"/>
                      <a:pt x="159" y="301"/>
                    </a:cubicBezTo>
                    <a:cubicBezTo>
                      <a:pt x="162" y="301"/>
                      <a:pt x="167" y="302"/>
                      <a:pt x="167" y="302"/>
                    </a:cubicBezTo>
                    <a:cubicBezTo>
                      <a:pt x="167" y="305"/>
                      <a:pt x="167" y="305"/>
                      <a:pt x="167" y="305"/>
                    </a:cubicBezTo>
                    <a:cubicBezTo>
                      <a:pt x="167" y="305"/>
                      <a:pt x="162" y="304"/>
                      <a:pt x="159" y="304"/>
                    </a:cubicBezTo>
                    <a:cubicBezTo>
                      <a:pt x="156" y="304"/>
                      <a:pt x="154" y="305"/>
                      <a:pt x="154" y="308"/>
                    </a:cubicBezTo>
                    <a:cubicBezTo>
                      <a:pt x="154" y="310"/>
                      <a:pt x="155" y="311"/>
                      <a:pt x="160" y="312"/>
                    </a:cubicBezTo>
                    <a:cubicBezTo>
                      <a:pt x="166" y="313"/>
                      <a:pt x="168" y="314"/>
                      <a:pt x="168" y="319"/>
                    </a:cubicBezTo>
                    <a:cubicBezTo>
                      <a:pt x="168" y="324"/>
                      <a:pt x="165" y="326"/>
                      <a:pt x="159" y="326"/>
                    </a:cubicBezTo>
                    <a:cubicBezTo>
                      <a:pt x="156" y="326"/>
                      <a:pt x="150" y="325"/>
                      <a:pt x="150" y="325"/>
                    </a:cubicBezTo>
                    <a:cubicBezTo>
                      <a:pt x="151" y="322"/>
                      <a:pt x="151" y="322"/>
                      <a:pt x="151" y="322"/>
                    </a:cubicBezTo>
                    <a:cubicBezTo>
                      <a:pt x="151" y="322"/>
                      <a:pt x="156" y="323"/>
                      <a:pt x="159" y="323"/>
                    </a:cubicBezTo>
                    <a:moveTo>
                      <a:pt x="320" y="323"/>
                    </a:moveTo>
                    <a:cubicBezTo>
                      <a:pt x="324" y="323"/>
                      <a:pt x="326" y="322"/>
                      <a:pt x="326" y="319"/>
                    </a:cubicBezTo>
                    <a:cubicBezTo>
                      <a:pt x="326" y="316"/>
                      <a:pt x="325" y="316"/>
                      <a:pt x="320" y="315"/>
                    </a:cubicBezTo>
                    <a:cubicBezTo>
                      <a:pt x="315" y="314"/>
                      <a:pt x="312" y="313"/>
                      <a:pt x="312" y="308"/>
                    </a:cubicBezTo>
                    <a:cubicBezTo>
                      <a:pt x="312" y="303"/>
                      <a:pt x="316" y="301"/>
                      <a:pt x="321" y="301"/>
                    </a:cubicBezTo>
                    <a:cubicBezTo>
                      <a:pt x="324" y="301"/>
                      <a:pt x="329" y="302"/>
                      <a:pt x="329" y="302"/>
                    </a:cubicBezTo>
                    <a:cubicBezTo>
                      <a:pt x="329" y="305"/>
                      <a:pt x="329" y="305"/>
                      <a:pt x="329" y="305"/>
                    </a:cubicBezTo>
                    <a:cubicBezTo>
                      <a:pt x="329" y="305"/>
                      <a:pt x="324" y="304"/>
                      <a:pt x="321" y="304"/>
                    </a:cubicBezTo>
                    <a:cubicBezTo>
                      <a:pt x="318" y="304"/>
                      <a:pt x="316" y="305"/>
                      <a:pt x="316" y="308"/>
                    </a:cubicBezTo>
                    <a:cubicBezTo>
                      <a:pt x="316" y="310"/>
                      <a:pt x="317" y="311"/>
                      <a:pt x="322" y="312"/>
                    </a:cubicBezTo>
                    <a:cubicBezTo>
                      <a:pt x="328" y="313"/>
                      <a:pt x="330" y="314"/>
                      <a:pt x="330" y="319"/>
                    </a:cubicBezTo>
                    <a:cubicBezTo>
                      <a:pt x="330" y="324"/>
                      <a:pt x="327" y="326"/>
                      <a:pt x="321" y="326"/>
                    </a:cubicBezTo>
                    <a:cubicBezTo>
                      <a:pt x="318" y="326"/>
                      <a:pt x="312" y="325"/>
                      <a:pt x="312" y="325"/>
                    </a:cubicBezTo>
                    <a:cubicBezTo>
                      <a:pt x="313" y="322"/>
                      <a:pt x="313" y="322"/>
                      <a:pt x="313" y="322"/>
                    </a:cubicBezTo>
                    <a:cubicBezTo>
                      <a:pt x="313" y="322"/>
                      <a:pt x="318" y="323"/>
                      <a:pt x="320" y="323"/>
                    </a:cubicBezTo>
                    <a:moveTo>
                      <a:pt x="414" y="305"/>
                    </a:moveTo>
                    <a:cubicBezTo>
                      <a:pt x="414" y="302"/>
                      <a:pt x="414" y="302"/>
                      <a:pt x="414" y="302"/>
                    </a:cubicBezTo>
                    <a:cubicBezTo>
                      <a:pt x="414" y="302"/>
                      <a:pt x="420" y="301"/>
                      <a:pt x="424" y="301"/>
                    </a:cubicBezTo>
                    <a:cubicBezTo>
                      <a:pt x="429" y="301"/>
                      <a:pt x="431" y="304"/>
                      <a:pt x="431" y="309"/>
                    </a:cubicBezTo>
                    <a:cubicBezTo>
                      <a:pt x="431" y="321"/>
                      <a:pt x="431" y="321"/>
                      <a:pt x="431" y="321"/>
                    </a:cubicBezTo>
                    <a:cubicBezTo>
                      <a:pt x="431" y="322"/>
                      <a:pt x="432" y="323"/>
                      <a:pt x="434" y="323"/>
                    </a:cubicBezTo>
                    <a:cubicBezTo>
                      <a:pt x="434" y="326"/>
                      <a:pt x="434" y="326"/>
                      <a:pt x="434" y="326"/>
                    </a:cubicBezTo>
                    <a:cubicBezTo>
                      <a:pt x="431" y="326"/>
                      <a:pt x="430" y="326"/>
                      <a:pt x="428" y="324"/>
                    </a:cubicBezTo>
                    <a:cubicBezTo>
                      <a:pt x="428" y="324"/>
                      <a:pt x="424" y="326"/>
                      <a:pt x="420" y="326"/>
                    </a:cubicBezTo>
                    <a:cubicBezTo>
                      <a:pt x="415" y="326"/>
                      <a:pt x="413" y="324"/>
                      <a:pt x="413" y="319"/>
                    </a:cubicBezTo>
                    <a:cubicBezTo>
                      <a:pt x="413" y="314"/>
                      <a:pt x="415" y="312"/>
                      <a:pt x="420" y="312"/>
                    </a:cubicBezTo>
                    <a:cubicBezTo>
                      <a:pt x="428" y="311"/>
                      <a:pt x="428" y="311"/>
                      <a:pt x="428" y="311"/>
                    </a:cubicBezTo>
                    <a:cubicBezTo>
                      <a:pt x="428" y="309"/>
                      <a:pt x="428" y="309"/>
                      <a:pt x="428" y="309"/>
                    </a:cubicBezTo>
                    <a:cubicBezTo>
                      <a:pt x="428" y="306"/>
                      <a:pt x="426" y="304"/>
                      <a:pt x="423" y="304"/>
                    </a:cubicBezTo>
                    <a:cubicBezTo>
                      <a:pt x="420" y="304"/>
                      <a:pt x="414" y="305"/>
                      <a:pt x="414" y="305"/>
                    </a:cubicBezTo>
                    <a:moveTo>
                      <a:pt x="327" y="299"/>
                    </a:moveTo>
                    <a:cubicBezTo>
                      <a:pt x="327" y="299"/>
                      <a:pt x="327" y="299"/>
                      <a:pt x="327" y="299"/>
                    </a:cubicBezTo>
                    <a:cubicBezTo>
                      <a:pt x="327" y="299"/>
                      <a:pt x="326" y="298"/>
                      <a:pt x="326" y="298"/>
                    </a:cubicBezTo>
                    <a:cubicBezTo>
                      <a:pt x="326" y="298"/>
                      <a:pt x="327" y="297"/>
                      <a:pt x="327" y="297"/>
                    </a:cubicBezTo>
                    <a:cubicBezTo>
                      <a:pt x="327" y="297"/>
                      <a:pt x="327" y="297"/>
                      <a:pt x="327" y="297"/>
                    </a:cubicBezTo>
                    <a:cubicBezTo>
                      <a:pt x="328" y="297"/>
                      <a:pt x="328" y="298"/>
                      <a:pt x="328" y="298"/>
                    </a:cubicBezTo>
                    <a:cubicBezTo>
                      <a:pt x="328" y="298"/>
                      <a:pt x="328" y="299"/>
                      <a:pt x="327" y="299"/>
                    </a:cubicBezTo>
                    <a:moveTo>
                      <a:pt x="427" y="300"/>
                    </a:moveTo>
                    <a:cubicBezTo>
                      <a:pt x="427" y="300"/>
                      <a:pt x="427" y="300"/>
                      <a:pt x="427" y="300"/>
                    </a:cubicBezTo>
                    <a:cubicBezTo>
                      <a:pt x="426" y="299"/>
                      <a:pt x="425" y="299"/>
                      <a:pt x="424" y="298"/>
                    </a:cubicBezTo>
                    <a:cubicBezTo>
                      <a:pt x="425" y="297"/>
                      <a:pt x="425" y="297"/>
                      <a:pt x="425" y="296"/>
                    </a:cubicBezTo>
                    <a:cubicBezTo>
                      <a:pt x="426" y="297"/>
                      <a:pt x="427" y="297"/>
                      <a:pt x="428" y="298"/>
                    </a:cubicBezTo>
                    <a:cubicBezTo>
                      <a:pt x="428" y="299"/>
                      <a:pt x="427" y="300"/>
                      <a:pt x="427" y="300"/>
                    </a:cubicBezTo>
                    <a:moveTo>
                      <a:pt x="103" y="309"/>
                    </a:moveTo>
                    <a:cubicBezTo>
                      <a:pt x="99" y="308"/>
                      <a:pt x="97" y="306"/>
                      <a:pt x="97" y="301"/>
                    </a:cubicBezTo>
                    <a:cubicBezTo>
                      <a:pt x="97" y="294"/>
                      <a:pt x="101" y="292"/>
                      <a:pt x="108" y="292"/>
                    </a:cubicBezTo>
                    <a:cubicBezTo>
                      <a:pt x="112" y="292"/>
                      <a:pt x="118" y="293"/>
                      <a:pt x="118" y="293"/>
                    </a:cubicBezTo>
                    <a:cubicBezTo>
                      <a:pt x="117" y="296"/>
                      <a:pt x="117" y="296"/>
                      <a:pt x="117" y="296"/>
                    </a:cubicBezTo>
                    <a:cubicBezTo>
                      <a:pt x="117" y="296"/>
                      <a:pt x="111" y="295"/>
                      <a:pt x="108" y="295"/>
                    </a:cubicBezTo>
                    <a:cubicBezTo>
                      <a:pt x="103" y="295"/>
                      <a:pt x="101" y="297"/>
                      <a:pt x="101" y="301"/>
                    </a:cubicBezTo>
                    <a:cubicBezTo>
                      <a:pt x="101" y="305"/>
                      <a:pt x="103" y="306"/>
                      <a:pt x="109" y="307"/>
                    </a:cubicBezTo>
                    <a:cubicBezTo>
                      <a:pt x="116" y="308"/>
                      <a:pt x="118" y="310"/>
                      <a:pt x="118" y="316"/>
                    </a:cubicBezTo>
                    <a:cubicBezTo>
                      <a:pt x="118" y="323"/>
                      <a:pt x="114" y="326"/>
                      <a:pt x="108" y="326"/>
                    </a:cubicBezTo>
                    <a:cubicBezTo>
                      <a:pt x="104" y="326"/>
                      <a:pt x="97" y="325"/>
                      <a:pt x="97" y="325"/>
                    </a:cubicBezTo>
                    <a:cubicBezTo>
                      <a:pt x="98" y="322"/>
                      <a:pt x="98" y="322"/>
                      <a:pt x="98" y="322"/>
                    </a:cubicBezTo>
                    <a:cubicBezTo>
                      <a:pt x="98" y="322"/>
                      <a:pt x="104" y="322"/>
                      <a:pt x="108" y="322"/>
                    </a:cubicBezTo>
                    <a:cubicBezTo>
                      <a:pt x="112" y="322"/>
                      <a:pt x="115" y="321"/>
                      <a:pt x="115" y="316"/>
                    </a:cubicBezTo>
                    <a:cubicBezTo>
                      <a:pt x="115" y="312"/>
                      <a:pt x="113" y="311"/>
                      <a:pt x="107" y="310"/>
                    </a:cubicBezTo>
                    <a:cubicBezTo>
                      <a:pt x="106" y="310"/>
                      <a:pt x="105" y="310"/>
                      <a:pt x="104" y="309"/>
                    </a:cubicBezTo>
                    <a:cubicBezTo>
                      <a:pt x="104" y="309"/>
                      <a:pt x="104" y="309"/>
                      <a:pt x="104" y="309"/>
                    </a:cubicBezTo>
                    <a:cubicBezTo>
                      <a:pt x="103" y="309"/>
                      <a:pt x="103" y="309"/>
                      <a:pt x="103" y="309"/>
                    </a:cubicBezTo>
                    <a:moveTo>
                      <a:pt x="310" y="289"/>
                    </a:moveTo>
                    <a:cubicBezTo>
                      <a:pt x="310" y="287"/>
                      <a:pt x="310" y="286"/>
                      <a:pt x="310" y="285"/>
                    </a:cubicBezTo>
                    <a:cubicBezTo>
                      <a:pt x="310" y="285"/>
                      <a:pt x="311" y="285"/>
                      <a:pt x="311" y="286"/>
                    </a:cubicBezTo>
                    <a:cubicBezTo>
                      <a:pt x="312" y="286"/>
                      <a:pt x="311" y="287"/>
                      <a:pt x="312" y="288"/>
                    </a:cubicBezTo>
                    <a:cubicBezTo>
                      <a:pt x="311" y="288"/>
                      <a:pt x="310" y="288"/>
                      <a:pt x="310" y="289"/>
                    </a:cubicBezTo>
                    <a:moveTo>
                      <a:pt x="196" y="284"/>
                    </a:moveTo>
                    <a:cubicBezTo>
                      <a:pt x="196" y="283"/>
                      <a:pt x="195" y="283"/>
                      <a:pt x="195" y="283"/>
                    </a:cubicBezTo>
                    <a:cubicBezTo>
                      <a:pt x="195" y="282"/>
                      <a:pt x="195" y="282"/>
                      <a:pt x="196" y="281"/>
                    </a:cubicBezTo>
                    <a:cubicBezTo>
                      <a:pt x="196" y="282"/>
                      <a:pt x="196" y="283"/>
                      <a:pt x="196" y="284"/>
                    </a:cubicBezTo>
                    <a:moveTo>
                      <a:pt x="53" y="282"/>
                    </a:moveTo>
                    <a:cubicBezTo>
                      <a:pt x="53" y="280"/>
                      <a:pt x="53" y="280"/>
                      <a:pt x="53" y="280"/>
                    </a:cubicBezTo>
                    <a:cubicBezTo>
                      <a:pt x="54" y="282"/>
                      <a:pt x="54" y="282"/>
                      <a:pt x="54" y="282"/>
                    </a:cubicBezTo>
                    <a:cubicBezTo>
                      <a:pt x="53" y="282"/>
                      <a:pt x="53" y="282"/>
                      <a:pt x="53" y="282"/>
                    </a:cubicBezTo>
                    <a:moveTo>
                      <a:pt x="182" y="278"/>
                    </a:moveTo>
                    <a:cubicBezTo>
                      <a:pt x="182" y="278"/>
                      <a:pt x="182" y="277"/>
                      <a:pt x="181" y="277"/>
                    </a:cubicBezTo>
                    <a:cubicBezTo>
                      <a:pt x="182" y="277"/>
                      <a:pt x="182" y="276"/>
                      <a:pt x="182" y="276"/>
                    </a:cubicBezTo>
                    <a:cubicBezTo>
                      <a:pt x="182" y="276"/>
                      <a:pt x="182" y="276"/>
                      <a:pt x="182" y="276"/>
                    </a:cubicBezTo>
                    <a:cubicBezTo>
                      <a:pt x="183" y="276"/>
                      <a:pt x="183" y="277"/>
                      <a:pt x="184" y="277"/>
                    </a:cubicBezTo>
                    <a:cubicBezTo>
                      <a:pt x="183" y="278"/>
                      <a:pt x="183" y="278"/>
                      <a:pt x="182" y="278"/>
                    </a:cubicBezTo>
                    <a:moveTo>
                      <a:pt x="43" y="270"/>
                    </a:moveTo>
                    <a:cubicBezTo>
                      <a:pt x="42" y="269"/>
                      <a:pt x="41" y="268"/>
                      <a:pt x="39" y="268"/>
                    </a:cubicBezTo>
                    <a:cubicBezTo>
                      <a:pt x="41" y="266"/>
                      <a:pt x="42" y="264"/>
                      <a:pt x="44" y="262"/>
                    </a:cubicBezTo>
                    <a:cubicBezTo>
                      <a:pt x="45" y="263"/>
                      <a:pt x="46" y="264"/>
                      <a:pt x="46" y="265"/>
                    </a:cubicBezTo>
                    <a:cubicBezTo>
                      <a:pt x="45" y="267"/>
                      <a:pt x="44" y="268"/>
                      <a:pt x="43" y="270"/>
                    </a:cubicBezTo>
                    <a:moveTo>
                      <a:pt x="554" y="263"/>
                    </a:moveTo>
                    <a:cubicBezTo>
                      <a:pt x="554" y="262"/>
                      <a:pt x="553" y="262"/>
                      <a:pt x="553" y="262"/>
                    </a:cubicBezTo>
                    <a:cubicBezTo>
                      <a:pt x="553" y="261"/>
                      <a:pt x="553" y="261"/>
                      <a:pt x="553" y="260"/>
                    </a:cubicBezTo>
                    <a:cubicBezTo>
                      <a:pt x="554" y="261"/>
                      <a:pt x="554" y="262"/>
                      <a:pt x="554" y="263"/>
                    </a:cubicBezTo>
                    <a:moveTo>
                      <a:pt x="26" y="257"/>
                    </a:moveTo>
                    <a:cubicBezTo>
                      <a:pt x="25" y="256"/>
                      <a:pt x="25" y="256"/>
                      <a:pt x="25" y="256"/>
                    </a:cubicBezTo>
                    <a:cubicBezTo>
                      <a:pt x="26" y="256"/>
                      <a:pt x="26" y="256"/>
                      <a:pt x="26" y="256"/>
                    </a:cubicBezTo>
                    <a:cubicBezTo>
                      <a:pt x="26" y="257"/>
                      <a:pt x="26" y="257"/>
                      <a:pt x="26" y="257"/>
                    </a:cubicBezTo>
                    <a:moveTo>
                      <a:pt x="339" y="254"/>
                    </a:moveTo>
                    <a:cubicBezTo>
                      <a:pt x="338" y="254"/>
                      <a:pt x="338" y="254"/>
                      <a:pt x="338" y="254"/>
                    </a:cubicBezTo>
                    <a:cubicBezTo>
                      <a:pt x="339" y="253"/>
                      <a:pt x="339" y="253"/>
                      <a:pt x="339" y="253"/>
                    </a:cubicBezTo>
                    <a:cubicBezTo>
                      <a:pt x="339" y="254"/>
                      <a:pt x="339" y="254"/>
                      <a:pt x="339" y="254"/>
                    </a:cubicBezTo>
                    <a:moveTo>
                      <a:pt x="268" y="232"/>
                    </a:moveTo>
                    <a:cubicBezTo>
                      <a:pt x="268" y="231"/>
                      <a:pt x="268" y="231"/>
                      <a:pt x="267" y="230"/>
                    </a:cubicBezTo>
                    <a:cubicBezTo>
                      <a:pt x="268" y="230"/>
                      <a:pt x="268" y="230"/>
                      <a:pt x="269" y="230"/>
                    </a:cubicBezTo>
                    <a:cubicBezTo>
                      <a:pt x="269" y="230"/>
                      <a:pt x="269" y="230"/>
                      <a:pt x="269" y="230"/>
                    </a:cubicBezTo>
                    <a:cubicBezTo>
                      <a:pt x="269" y="230"/>
                      <a:pt x="269" y="231"/>
                      <a:pt x="270" y="231"/>
                    </a:cubicBezTo>
                    <a:cubicBezTo>
                      <a:pt x="269" y="232"/>
                      <a:pt x="269" y="232"/>
                      <a:pt x="268" y="232"/>
                    </a:cubicBezTo>
                    <a:moveTo>
                      <a:pt x="592" y="228"/>
                    </a:moveTo>
                    <a:cubicBezTo>
                      <a:pt x="591" y="228"/>
                      <a:pt x="591" y="228"/>
                      <a:pt x="591" y="228"/>
                    </a:cubicBezTo>
                    <a:cubicBezTo>
                      <a:pt x="591" y="227"/>
                      <a:pt x="591" y="227"/>
                      <a:pt x="591" y="227"/>
                    </a:cubicBezTo>
                    <a:cubicBezTo>
                      <a:pt x="592" y="228"/>
                      <a:pt x="592" y="228"/>
                      <a:pt x="592" y="228"/>
                    </a:cubicBezTo>
                    <a:moveTo>
                      <a:pt x="552" y="226"/>
                    </a:moveTo>
                    <a:cubicBezTo>
                      <a:pt x="552" y="226"/>
                      <a:pt x="552" y="226"/>
                      <a:pt x="552" y="226"/>
                    </a:cubicBezTo>
                    <a:cubicBezTo>
                      <a:pt x="552" y="226"/>
                      <a:pt x="551" y="225"/>
                      <a:pt x="551" y="225"/>
                    </a:cubicBezTo>
                    <a:cubicBezTo>
                      <a:pt x="552" y="225"/>
                      <a:pt x="553" y="225"/>
                      <a:pt x="553" y="225"/>
                    </a:cubicBezTo>
                    <a:cubicBezTo>
                      <a:pt x="553" y="226"/>
                      <a:pt x="553" y="226"/>
                      <a:pt x="552" y="226"/>
                    </a:cubicBezTo>
                    <a:moveTo>
                      <a:pt x="591" y="227"/>
                    </a:moveTo>
                    <a:cubicBezTo>
                      <a:pt x="590" y="227"/>
                      <a:pt x="589" y="226"/>
                      <a:pt x="588" y="225"/>
                    </a:cubicBezTo>
                    <a:cubicBezTo>
                      <a:pt x="589" y="225"/>
                      <a:pt x="589" y="224"/>
                      <a:pt x="590" y="224"/>
                    </a:cubicBezTo>
                    <a:cubicBezTo>
                      <a:pt x="591" y="224"/>
                      <a:pt x="591" y="226"/>
                      <a:pt x="591" y="227"/>
                    </a:cubicBezTo>
                    <a:cubicBezTo>
                      <a:pt x="591" y="227"/>
                      <a:pt x="591" y="227"/>
                      <a:pt x="591" y="227"/>
                    </a:cubicBezTo>
                    <a:cubicBezTo>
                      <a:pt x="591" y="228"/>
                      <a:pt x="591" y="228"/>
                      <a:pt x="591" y="228"/>
                    </a:cubicBezTo>
                    <a:cubicBezTo>
                      <a:pt x="591" y="228"/>
                      <a:pt x="591" y="227"/>
                      <a:pt x="591" y="227"/>
                    </a:cubicBezTo>
                    <a:moveTo>
                      <a:pt x="83" y="226"/>
                    </a:moveTo>
                    <a:cubicBezTo>
                      <a:pt x="83" y="225"/>
                      <a:pt x="82" y="225"/>
                      <a:pt x="81" y="224"/>
                    </a:cubicBezTo>
                    <a:cubicBezTo>
                      <a:pt x="82" y="224"/>
                      <a:pt x="82" y="224"/>
                      <a:pt x="83" y="224"/>
                    </a:cubicBezTo>
                    <a:cubicBezTo>
                      <a:pt x="83" y="224"/>
                      <a:pt x="83" y="225"/>
                      <a:pt x="83" y="226"/>
                    </a:cubicBezTo>
                    <a:moveTo>
                      <a:pt x="122" y="227"/>
                    </a:moveTo>
                    <a:cubicBezTo>
                      <a:pt x="121" y="227"/>
                      <a:pt x="120" y="226"/>
                      <a:pt x="119" y="225"/>
                    </a:cubicBezTo>
                    <a:cubicBezTo>
                      <a:pt x="120" y="224"/>
                      <a:pt x="121" y="223"/>
                      <a:pt x="121" y="222"/>
                    </a:cubicBezTo>
                    <a:cubicBezTo>
                      <a:pt x="122" y="223"/>
                      <a:pt x="122" y="224"/>
                      <a:pt x="123" y="226"/>
                    </a:cubicBezTo>
                    <a:cubicBezTo>
                      <a:pt x="122" y="227"/>
                      <a:pt x="122" y="227"/>
                      <a:pt x="122" y="227"/>
                    </a:cubicBezTo>
                    <a:moveTo>
                      <a:pt x="99" y="211"/>
                    </a:moveTo>
                    <a:cubicBezTo>
                      <a:pt x="99" y="210"/>
                      <a:pt x="99" y="209"/>
                      <a:pt x="100" y="209"/>
                    </a:cubicBezTo>
                    <a:cubicBezTo>
                      <a:pt x="100" y="209"/>
                      <a:pt x="100" y="209"/>
                      <a:pt x="100" y="209"/>
                    </a:cubicBezTo>
                    <a:cubicBezTo>
                      <a:pt x="100" y="209"/>
                      <a:pt x="101" y="209"/>
                      <a:pt x="101" y="209"/>
                    </a:cubicBezTo>
                    <a:cubicBezTo>
                      <a:pt x="101" y="209"/>
                      <a:pt x="101" y="210"/>
                      <a:pt x="101" y="210"/>
                    </a:cubicBezTo>
                    <a:cubicBezTo>
                      <a:pt x="101" y="210"/>
                      <a:pt x="100" y="210"/>
                      <a:pt x="99" y="211"/>
                    </a:cubicBezTo>
                    <a:moveTo>
                      <a:pt x="30" y="210"/>
                    </a:moveTo>
                    <a:cubicBezTo>
                      <a:pt x="30" y="210"/>
                      <a:pt x="29" y="210"/>
                      <a:pt x="29" y="210"/>
                    </a:cubicBezTo>
                    <a:cubicBezTo>
                      <a:pt x="29" y="209"/>
                      <a:pt x="29" y="208"/>
                      <a:pt x="29" y="208"/>
                    </a:cubicBezTo>
                    <a:cubicBezTo>
                      <a:pt x="29" y="208"/>
                      <a:pt x="29" y="208"/>
                      <a:pt x="29" y="208"/>
                    </a:cubicBezTo>
                    <a:cubicBezTo>
                      <a:pt x="30" y="208"/>
                      <a:pt x="30" y="209"/>
                      <a:pt x="31" y="209"/>
                    </a:cubicBezTo>
                    <a:cubicBezTo>
                      <a:pt x="30" y="209"/>
                      <a:pt x="30" y="210"/>
                      <a:pt x="30" y="210"/>
                    </a:cubicBezTo>
                    <a:cubicBezTo>
                      <a:pt x="30" y="210"/>
                      <a:pt x="30" y="210"/>
                      <a:pt x="30" y="210"/>
                    </a:cubicBezTo>
                    <a:moveTo>
                      <a:pt x="515" y="200"/>
                    </a:moveTo>
                    <a:cubicBezTo>
                      <a:pt x="513" y="199"/>
                      <a:pt x="513" y="199"/>
                      <a:pt x="513" y="199"/>
                    </a:cubicBezTo>
                    <a:cubicBezTo>
                      <a:pt x="515" y="198"/>
                      <a:pt x="515" y="198"/>
                      <a:pt x="515" y="198"/>
                    </a:cubicBezTo>
                    <a:cubicBezTo>
                      <a:pt x="515" y="200"/>
                      <a:pt x="515" y="200"/>
                      <a:pt x="515" y="200"/>
                    </a:cubicBezTo>
                    <a:moveTo>
                      <a:pt x="68" y="196"/>
                    </a:moveTo>
                    <a:cubicBezTo>
                      <a:pt x="68" y="195"/>
                      <a:pt x="69" y="194"/>
                      <a:pt x="69" y="193"/>
                    </a:cubicBezTo>
                    <a:cubicBezTo>
                      <a:pt x="69" y="193"/>
                      <a:pt x="69" y="194"/>
                      <a:pt x="69" y="195"/>
                    </a:cubicBezTo>
                    <a:cubicBezTo>
                      <a:pt x="69" y="195"/>
                      <a:pt x="69" y="195"/>
                      <a:pt x="68" y="196"/>
                    </a:cubicBezTo>
                    <a:moveTo>
                      <a:pt x="74" y="184"/>
                    </a:moveTo>
                    <a:cubicBezTo>
                      <a:pt x="74" y="184"/>
                      <a:pt x="74" y="184"/>
                      <a:pt x="74" y="184"/>
                    </a:cubicBezTo>
                    <a:cubicBezTo>
                      <a:pt x="73" y="184"/>
                      <a:pt x="73" y="184"/>
                      <a:pt x="72" y="183"/>
                    </a:cubicBezTo>
                    <a:cubicBezTo>
                      <a:pt x="73" y="183"/>
                      <a:pt x="74" y="183"/>
                      <a:pt x="75" y="183"/>
                    </a:cubicBezTo>
                    <a:cubicBezTo>
                      <a:pt x="74" y="184"/>
                      <a:pt x="74" y="184"/>
                      <a:pt x="74" y="184"/>
                    </a:cubicBezTo>
                    <a:moveTo>
                      <a:pt x="463" y="185"/>
                    </a:moveTo>
                    <a:cubicBezTo>
                      <a:pt x="462" y="185"/>
                      <a:pt x="461" y="184"/>
                      <a:pt x="461" y="183"/>
                    </a:cubicBezTo>
                    <a:cubicBezTo>
                      <a:pt x="461" y="183"/>
                      <a:pt x="462" y="182"/>
                      <a:pt x="462" y="182"/>
                    </a:cubicBezTo>
                    <a:cubicBezTo>
                      <a:pt x="462" y="182"/>
                      <a:pt x="462" y="182"/>
                      <a:pt x="462" y="182"/>
                    </a:cubicBezTo>
                    <a:cubicBezTo>
                      <a:pt x="462" y="182"/>
                      <a:pt x="463" y="183"/>
                      <a:pt x="463" y="183"/>
                    </a:cubicBezTo>
                    <a:cubicBezTo>
                      <a:pt x="463" y="184"/>
                      <a:pt x="463" y="185"/>
                      <a:pt x="463" y="185"/>
                    </a:cubicBezTo>
                    <a:moveTo>
                      <a:pt x="180" y="176"/>
                    </a:moveTo>
                    <a:cubicBezTo>
                      <a:pt x="180" y="175"/>
                      <a:pt x="179" y="175"/>
                      <a:pt x="179" y="174"/>
                    </a:cubicBezTo>
                    <a:cubicBezTo>
                      <a:pt x="180" y="174"/>
                      <a:pt x="181" y="173"/>
                      <a:pt x="181" y="173"/>
                    </a:cubicBezTo>
                    <a:cubicBezTo>
                      <a:pt x="182" y="173"/>
                      <a:pt x="182" y="174"/>
                      <a:pt x="182" y="175"/>
                    </a:cubicBezTo>
                    <a:cubicBezTo>
                      <a:pt x="182" y="175"/>
                      <a:pt x="181" y="175"/>
                      <a:pt x="180" y="176"/>
                    </a:cubicBezTo>
                    <a:moveTo>
                      <a:pt x="470" y="175"/>
                    </a:moveTo>
                    <a:cubicBezTo>
                      <a:pt x="470" y="175"/>
                      <a:pt x="470" y="174"/>
                      <a:pt x="470" y="173"/>
                    </a:cubicBezTo>
                    <a:cubicBezTo>
                      <a:pt x="470" y="173"/>
                      <a:pt x="471" y="173"/>
                      <a:pt x="471" y="172"/>
                    </a:cubicBezTo>
                    <a:cubicBezTo>
                      <a:pt x="471" y="173"/>
                      <a:pt x="472" y="174"/>
                      <a:pt x="472" y="174"/>
                    </a:cubicBezTo>
                    <a:cubicBezTo>
                      <a:pt x="471" y="175"/>
                      <a:pt x="471" y="175"/>
                      <a:pt x="470" y="175"/>
                    </a:cubicBezTo>
                    <a:moveTo>
                      <a:pt x="530" y="174"/>
                    </a:moveTo>
                    <a:cubicBezTo>
                      <a:pt x="530" y="174"/>
                      <a:pt x="530" y="174"/>
                      <a:pt x="530" y="174"/>
                    </a:cubicBezTo>
                    <a:cubicBezTo>
                      <a:pt x="530" y="174"/>
                      <a:pt x="530" y="173"/>
                      <a:pt x="530" y="172"/>
                    </a:cubicBezTo>
                    <a:cubicBezTo>
                      <a:pt x="530" y="172"/>
                      <a:pt x="531" y="173"/>
                      <a:pt x="532" y="173"/>
                    </a:cubicBezTo>
                    <a:cubicBezTo>
                      <a:pt x="531" y="173"/>
                      <a:pt x="531" y="174"/>
                      <a:pt x="530" y="174"/>
                    </a:cubicBezTo>
                    <a:moveTo>
                      <a:pt x="463" y="159"/>
                    </a:moveTo>
                    <a:cubicBezTo>
                      <a:pt x="463" y="159"/>
                      <a:pt x="462" y="159"/>
                      <a:pt x="462" y="158"/>
                    </a:cubicBezTo>
                    <a:cubicBezTo>
                      <a:pt x="461" y="158"/>
                      <a:pt x="461" y="157"/>
                      <a:pt x="461" y="156"/>
                    </a:cubicBezTo>
                    <a:cubicBezTo>
                      <a:pt x="462" y="156"/>
                      <a:pt x="462" y="156"/>
                      <a:pt x="463" y="156"/>
                    </a:cubicBezTo>
                    <a:cubicBezTo>
                      <a:pt x="463" y="157"/>
                      <a:pt x="463" y="158"/>
                      <a:pt x="463" y="159"/>
                    </a:cubicBezTo>
                    <a:moveTo>
                      <a:pt x="91" y="154"/>
                    </a:moveTo>
                    <a:cubicBezTo>
                      <a:pt x="91" y="154"/>
                      <a:pt x="91" y="154"/>
                      <a:pt x="91" y="154"/>
                    </a:cubicBezTo>
                    <a:cubicBezTo>
                      <a:pt x="90" y="153"/>
                      <a:pt x="90" y="151"/>
                      <a:pt x="90" y="150"/>
                    </a:cubicBezTo>
                    <a:cubicBezTo>
                      <a:pt x="91" y="150"/>
                      <a:pt x="91" y="150"/>
                      <a:pt x="92" y="150"/>
                    </a:cubicBezTo>
                    <a:cubicBezTo>
                      <a:pt x="92" y="151"/>
                      <a:pt x="92" y="152"/>
                      <a:pt x="92" y="153"/>
                    </a:cubicBezTo>
                    <a:cubicBezTo>
                      <a:pt x="92" y="154"/>
                      <a:pt x="91" y="154"/>
                      <a:pt x="91" y="154"/>
                    </a:cubicBezTo>
                    <a:moveTo>
                      <a:pt x="611" y="125"/>
                    </a:moveTo>
                    <a:cubicBezTo>
                      <a:pt x="611" y="124"/>
                      <a:pt x="611" y="123"/>
                      <a:pt x="612" y="123"/>
                    </a:cubicBezTo>
                    <a:cubicBezTo>
                      <a:pt x="612" y="122"/>
                      <a:pt x="613" y="122"/>
                      <a:pt x="613" y="122"/>
                    </a:cubicBezTo>
                    <a:cubicBezTo>
                      <a:pt x="613" y="123"/>
                      <a:pt x="613" y="124"/>
                      <a:pt x="614" y="124"/>
                    </a:cubicBezTo>
                    <a:cubicBezTo>
                      <a:pt x="613" y="124"/>
                      <a:pt x="612" y="125"/>
                      <a:pt x="611" y="125"/>
                    </a:cubicBezTo>
                    <a:moveTo>
                      <a:pt x="107" y="118"/>
                    </a:moveTo>
                    <a:cubicBezTo>
                      <a:pt x="106" y="115"/>
                      <a:pt x="102" y="113"/>
                      <a:pt x="105" y="108"/>
                    </a:cubicBezTo>
                    <a:cubicBezTo>
                      <a:pt x="105" y="108"/>
                      <a:pt x="106" y="108"/>
                      <a:pt x="106" y="108"/>
                    </a:cubicBezTo>
                    <a:cubicBezTo>
                      <a:pt x="106" y="108"/>
                      <a:pt x="107" y="108"/>
                      <a:pt x="107" y="108"/>
                    </a:cubicBezTo>
                    <a:cubicBezTo>
                      <a:pt x="112" y="112"/>
                      <a:pt x="108" y="115"/>
                      <a:pt x="107" y="118"/>
                    </a:cubicBezTo>
                    <a:cubicBezTo>
                      <a:pt x="107" y="119"/>
                      <a:pt x="107" y="119"/>
                      <a:pt x="107" y="119"/>
                    </a:cubicBezTo>
                    <a:cubicBezTo>
                      <a:pt x="107" y="119"/>
                      <a:pt x="107" y="119"/>
                      <a:pt x="107" y="119"/>
                    </a:cubicBezTo>
                    <a:cubicBezTo>
                      <a:pt x="107" y="119"/>
                      <a:pt x="107" y="119"/>
                      <a:pt x="107" y="119"/>
                    </a:cubicBezTo>
                    <a:cubicBezTo>
                      <a:pt x="107" y="119"/>
                      <a:pt x="107" y="119"/>
                      <a:pt x="106" y="119"/>
                    </a:cubicBezTo>
                    <a:cubicBezTo>
                      <a:pt x="106" y="120"/>
                      <a:pt x="105" y="121"/>
                      <a:pt x="104" y="122"/>
                    </a:cubicBezTo>
                    <a:cubicBezTo>
                      <a:pt x="104" y="122"/>
                      <a:pt x="103" y="122"/>
                      <a:pt x="103" y="122"/>
                    </a:cubicBezTo>
                    <a:cubicBezTo>
                      <a:pt x="103" y="122"/>
                      <a:pt x="102" y="122"/>
                      <a:pt x="102" y="122"/>
                    </a:cubicBezTo>
                    <a:cubicBezTo>
                      <a:pt x="103" y="121"/>
                      <a:pt x="103" y="119"/>
                      <a:pt x="103" y="119"/>
                    </a:cubicBezTo>
                    <a:cubicBezTo>
                      <a:pt x="104" y="119"/>
                      <a:pt x="104" y="118"/>
                      <a:pt x="104" y="118"/>
                    </a:cubicBezTo>
                    <a:cubicBezTo>
                      <a:pt x="105" y="118"/>
                      <a:pt x="106" y="119"/>
                      <a:pt x="106" y="119"/>
                    </a:cubicBezTo>
                    <a:cubicBezTo>
                      <a:pt x="107" y="119"/>
                      <a:pt x="107" y="119"/>
                      <a:pt x="107" y="119"/>
                    </a:cubicBezTo>
                    <a:cubicBezTo>
                      <a:pt x="107" y="119"/>
                      <a:pt x="107" y="119"/>
                      <a:pt x="107" y="119"/>
                    </a:cubicBezTo>
                    <a:cubicBezTo>
                      <a:pt x="107" y="119"/>
                      <a:pt x="107" y="119"/>
                      <a:pt x="107" y="118"/>
                    </a:cubicBezTo>
                    <a:moveTo>
                      <a:pt x="493" y="111"/>
                    </a:moveTo>
                    <a:cubicBezTo>
                      <a:pt x="493" y="110"/>
                      <a:pt x="493" y="109"/>
                      <a:pt x="493" y="108"/>
                    </a:cubicBezTo>
                    <a:cubicBezTo>
                      <a:pt x="493" y="108"/>
                      <a:pt x="494" y="108"/>
                      <a:pt x="494" y="108"/>
                    </a:cubicBezTo>
                    <a:cubicBezTo>
                      <a:pt x="494" y="109"/>
                      <a:pt x="495" y="109"/>
                      <a:pt x="495" y="110"/>
                    </a:cubicBezTo>
                    <a:cubicBezTo>
                      <a:pt x="494" y="110"/>
                      <a:pt x="493" y="110"/>
                      <a:pt x="493" y="111"/>
                    </a:cubicBezTo>
                    <a:moveTo>
                      <a:pt x="557" y="96"/>
                    </a:moveTo>
                    <a:cubicBezTo>
                      <a:pt x="556" y="95"/>
                      <a:pt x="556" y="95"/>
                      <a:pt x="556" y="95"/>
                    </a:cubicBezTo>
                    <a:cubicBezTo>
                      <a:pt x="557" y="94"/>
                      <a:pt x="557" y="94"/>
                      <a:pt x="557" y="94"/>
                    </a:cubicBezTo>
                    <a:cubicBezTo>
                      <a:pt x="557" y="96"/>
                      <a:pt x="557" y="96"/>
                      <a:pt x="557" y="96"/>
                    </a:cubicBezTo>
                    <a:moveTo>
                      <a:pt x="69" y="91"/>
                    </a:moveTo>
                    <a:cubicBezTo>
                      <a:pt x="69" y="90"/>
                      <a:pt x="69" y="88"/>
                      <a:pt x="69" y="87"/>
                    </a:cubicBezTo>
                    <a:cubicBezTo>
                      <a:pt x="71" y="87"/>
                      <a:pt x="71" y="87"/>
                      <a:pt x="71" y="87"/>
                    </a:cubicBezTo>
                    <a:cubicBezTo>
                      <a:pt x="71" y="88"/>
                      <a:pt x="72" y="89"/>
                      <a:pt x="72" y="90"/>
                    </a:cubicBezTo>
                    <a:cubicBezTo>
                      <a:pt x="71" y="90"/>
                      <a:pt x="70" y="91"/>
                      <a:pt x="69" y="91"/>
                    </a:cubicBezTo>
                    <a:moveTo>
                      <a:pt x="597" y="79"/>
                    </a:moveTo>
                    <a:cubicBezTo>
                      <a:pt x="597" y="78"/>
                      <a:pt x="596" y="76"/>
                      <a:pt x="595" y="75"/>
                    </a:cubicBezTo>
                    <a:cubicBezTo>
                      <a:pt x="595" y="75"/>
                      <a:pt x="596" y="74"/>
                      <a:pt x="596" y="73"/>
                    </a:cubicBezTo>
                    <a:cubicBezTo>
                      <a:pt x="597" y="74"/>
                      <a:pt x="598" y="75"/>
                      <a:pt x="599" y="76"/>
                    </a:cubicBezTo>
                    <a:cubicBezTo>
                      <a:pt x="598" y="77"/>
                      <a:pt x="598" y="78"/>
                      <a:pt x="597" y="79"/>
                    </a:cubicBezTo>
                    <a:moveTo>
                      <a:pt x="197" y="75"/>
                    </a:moveTo>
                    <a:cubicBezTo>
                      <a:pt x="196" y="75"/>
                      <a:pt x="196" y="74"/>
                      <a:pt x="196" y="74"/>
                    </a:cubicBezTo>
                    <a:cubicBezTo>
                      <a:pt x="196" y="73"/>
                      <a:pt x="196" y="73"/>
                      <a:pt x="197" y="73"/>
                    </a:cubicBezTo>
                    <a:cubicBezTo>
                      <a:pt x="197" y="73"/>
                      <a:pt x="197" y="73"/>
                      <a:pt x="197" y="73"/>
                    </a:cubicBezTo>
                    <a:cubicBezTo>
                      <a:pt x="197" y="73"/>
                      <a:pt x="198" y="74"/>
                      <a:pt x="198" y="74"/>
                    </a:cubicBezTo>
                    <a:cubicBezTo>
                      <a:pt x="198" y="74"/>
                      <a:pt x="197" y="75"/>
                      <a:pt x="197" y="75"/>
                    </a:cubicBezTo>
                    <a:moveTo>
                      <a:pt x="209" y="73"/>
                    </a:moveTo>
                    <a:cubicBezTo>
                      <a:pt x="208" y="71"/>
                      <a:pt x="207" y="70"/>
                      <a:pt x="207" y="69"/>
                    </a:cubicBezTo>
                    <a:cubicBezTo>
                      <a:pt x="207" y="69"/>
                      <a:pt x="207" y="68"/>
                      <a:pt x="208" y="68"/>
                    </a:cubicBezTo>
                    <a:cubicBezTo>
                      <a:pt x="209" y="69"/>
                      <a:pt x="209" y="70"/>
                      <a:pt x="210" y="71"/>
                    </a:cubicBezTo>
                    <a:cubicBezTo>
                      <a:pt x="209" y="72"/>
                      <a:pt x="209" y="72"/>
                      <a:pt x="209" y="73"/>
                    </a:cubicBezTo>
                    <a:moveTo>
                      <a:pt x="390" y="70"/>
                    </a:moveTo>
                    <a:cubicBezTo>
                      <a:pt x="389" y="68"/>
                      <a:pt x="389" y="68"/>
                      <a:pt x="389" y="68"/>
                    </a:cubicBezTo>
                    <a:cubicBezTo>
                      <a:pt x="390" y="68"/>
                      <a:pt x="390" y="68"/>
                      <a:pt x="390" y="68"/>
                    </a:cubicBezTo>
                    <a:cubicBezTo>
                      <a:pt x="390" y="70"/>
                      <a:pt x="390" y="70"/>
                      <a:pt x="390" y="70"/>
                    </a:cubicBezTo>
                    <a:moveTo>
                      <a:pt x="232" y="64"/>
                    </a:moveTo>
                    <a:cubicBezTo>
                      <a:pt x="232" y="63"/>
                      <a:pt x="232" y="63"/>
                      <a:pt x="232" y="63"/>
                    </a:cubicBezTo>
                    <a:cubicBezTo>
                      <a:pt x="234" y="64"/>
                      <a:pt x="234" y="64"/>
                      <a:pt x="234" y="64"/>
                    </a:cubicBezTo>
                    <a:cubicBezTo>
                      <a:pt x="232" y="64"/>
                      <a:pt x="232" y="64"/>
                      <a:pt x="232" y="64"/>
                    </a:cubicBezTo>
                    <a:moveTo>
                      <a:pt x="289" y="235"/>
                    </a:moveTo>
                    <a:cubicBezTo>
                      <a:pt x="249" y="224"/>
                      <a:pt x="220" y="187"/>
                      <a:pt x="220" y="144"/>
                    </a:cubicBezTo>
                    <a:cubicBezTo>
                      <a:pt x="220" y="92"/>
                      <a:pt x="262" y="50"/>
                      <a:pt x="314" y="50"/>
                    </a:cubicBezTo>
                    <a:cubicBezTo>
                      <a:pt x="366" y="50"/>
                      <a:pt x="408" y="92"/>
                      <a:pt x="408" y="144"/>
                    </a:cubicBezTo>
                    <a:cubicBezTo>
                      <a:pt x="408" y="196"/>
                      <a:pt x="366" y="238"/>
                      <a:pt x="314" y="238"/>
                    </a:cubicBezTo>
                    <a:cubicBezTo>
                      <a:pt x="306" y="238"/>
                      <a:pt x="298" y="237"/>
                      <a:pt x="291" y="235"/>
                    </a:cubicBezTo>
                    <a:cubicBezTo>
                      <a:pt x="291" y="236"/>
                      <a:pt x="291" y="236"/>
                      <a:pt x="291" y="236"/>
                    </a:cubicBezTo>
                    <a:cubicBezTo>
                      <a:pt x="290" y="236"/>
                      <a:pt x="290" y="237"/>
                      <a:pt x="289" y="237"/>
                    </a:cubicBezTo>
                    <a:cubicBezTo>
                      <a:pt x="289" y="236"/>
                      <a:pt x="289" y="235"/>
                      <a:pt x="289" y="235"/>
                    </a:cubicBezTo>
                    <a:moveTo>
                      <a:pt x="445" y="45"/>
                    </a:moveTo>
                    <a:cubicBezTo>
                      <a:pt x="445" y="45"/>
                      <a:pt x="445" y="45"/>
                      <a:pt x="445" y="45"/>
                    </a:cubicBezTo>
                    <a:cubicBezTo>
                      <a:pt x="445" y="45"/>
                      <a:pt x="445" y="45"/>
                      <a:pt x="445" y="46"/>
                    </a:cubicBezTo>
                    <a:cubicBezTo>
                      <a:pt x="445" y="47"/>
                      <a:pt x="446" y="48"/>
                      <a:pt x="446" y="48"/>
                    </a:cubicBezTo>
                    <a:cubicBezTo>
                      <a:pt x="446" y="48"/>
                      <a:pt x="445" y="48"/>
                      <a:pt x="445" y="47"/>
                    </a:cubicBezTo>
                    <a:cubicBezTo>
                      <a:pt x="445" y="47"/>
                      <a:pt x="445" y="46"/>
                      <a:pt x="445" y="46"/>
                    </a:cubicBezTo>
                    <a:cubicBezTo>
                      <a:pt x="445" y="45"/>
                      <a:pt x="445" y="45"/>
                      <a:pt x="445" y="45"/>
                    </a:cubicBezTo>
                    <a:cubicBezTo>
                      <a:pt x="445" y="45"/>
                      <a:pt x="445" y="45"/>
                      <a:pt x="445" y="45"/>
                    </a:cubicBezTo>
                    <a:moveTo>
                      <a:pt x="445" y="45"/>
                    </a:moveTo>
                    <a:cubicBezTo>
                      <a:pt x="444" y="45"/>
                      <a:pt x="443" y="44"/>
                      <a:pt x="442" y="44"/>
                    </a:cubicBezTo>
                    <a:cubicBezTo>
                      <a:pt x="443" y="44"/>
                      <a:pt x="444" y="44"/>
                      <a:pt x="445" y="45"/>
                    </a:cubicBezTo>
                    <a:cubicBezTo>
                      <a:pt x="445" y="45"/>
                      <a:pt x="445" y="45"/>
                      <a:pt x="445" y="45"/>
                    </a:cubicBezTo>
                    <a:moveTo>
                      <a:pt x="98" y="41"/>
                    </a:moveTo>
                    <a:cubicBezTo>
                      <a:pt x="98" y="41"/>
                      <a:pt x="97" y="41"/>
                      <a:pt x="97" y="41"/>
                    </a:cubicBezTo>
                    <a:cubicBezTo>
                      <a:pt x="96" y="41"/>
                      <a:pt x="96" y="39"/>
                      <a:pt x="95" y="37"/>
                    </a:cubicBezTo>
                    <a:cubicBezTo>
                      <a:pt x="96" y="37"/>
                      <a:pt x="97" y="36"/>
                      <a:pt x="98" y="36"/>
                    </a:cubicBezTo>
                    <a:cubicBezTo>
                      <a:pt x="98" y="36"/>
                      <a:pt x="98" y="36"/>
                      <a:pt x="98" y="37"/>
                    </a:cubicBezTo>
                    <a:cubicBezTo>
                      <a:pt x="99" y="37"/>
                      <a:pt x="100" y="39"/>
                      <a:pt x="100" y="41"/>
                    </a:cubicBezTo>
                    <a:cubicBezTo>
                      <a:pt x="99" y="41"/>
                      <a:pt x="98" y="41"/>
                      <a:pt x="98" y="41"/>
                    </a:cubicBezTo>
                    <a:moveTo>
                      <a:pt x="199" y="33"/>
                    </a:moveTo>
                    <a:cubicBezTo>
                      <a:pt x="198" y="32"/>
                      <a:pt x="198" y="32"/>
                      <a:pt x="198" y="32"/>
                    </a:cubicBezTo>
                    <a:cubicBezTo>
                      <a:pt x="199" y="31"/>
                      <a:pt x="199" y="31"/>
                      <a:pt x="199" y="31"/>
                    </a:cubicBezTo>
                    <a:cubicBezTo>
                      <a:pt x="199" y="33"/>
                      <a:pt x="199" y="33"/>
                      <a:pt x="199" y="33"/>
                    </a:cubicBezTo>
                    <a:moveTo>
                      <a:pt x="368" y="23"/>
                    </a:moveTo>
                    <a:cubicBezTo>
                      <a:pt x="368" y="21"/>
                      <a:pt x="368" y="21"/>
                      <a:pt x="368" y="21"/>
                    </a:cubicBezTo>
                    <a:cubicBezTo>
                      <a:pt x="370" y="22"/>
                      <a:pt x="370" y="22"/>
                      <a:pt x="370" y="22"/>
                    </a:cubicBezTo>
                    <a:cubicBezTo>
                      <a:pt x="368" y="23"/>
                      <a:pt x="368" y="23"/>
                      <a:pt x="368" y="23"/>
                    </a:cubicBezTo>
                    <a:moveTo>
                      <a:pt x="501" y="19"/>
                    </a:moveTo>
                    <a:cubicBezTo>
                      <a:pt x="501" y="18"/>
                      <a:pt x="500" y="18"/>
                      <a:pt x="500" y="18"/>
                    </a:cubicBezTo>
                    <a:cubicBezTo>
                      <a:pt x="500" y="17"/>
                      <a:pt x="500" y="16"/>
                      <a:pt x="500" y="16"/>
                    </a:cubicBezTo>
                    <a:cubicBezTo>
                      <a:pt x="500" y="16"/>
                      <a:pt x="500" y="16"/>
                      <a:pt x="500" y="16"/>
                    </a:cubicBezTo>
                    <a:cubicBezTo>
                      <a:pt x="501" y="16"/>
                      <a:pt x="501" y="16"/>
                      <a:pt x="502" y="17"/>
                    </a:cubicBezTo>
                    <a:cubicBezTo>
                      <a:pt x="502" y="17"/>
                      <a:pt x="501" y="18"/>
                      <a:pt x="501" y="19"/>
                    </a:cubicBezTo>
                    <a:moveTo>
                      <a:pt x="455" y="18"/>
                    </a:moveTo>
                    <a:cubicBezTo>
                      <a:pt x="454" y="18"/>
                      <a:pt x="454" y="18"/>
                      <a:pt x="454" y="17"/>
                    </a:cubicBezTo>
                    <a:cubicBezTo>
                      <a:pt x="454" y="17"/>
                      <a:pt x="454" y="16"/>
                      <a:pt x="454" y="16"/>
                    </a:cubicBezTo>
                    <a:cubicBezTo>
                      <a:pt x="454" y="16"/>
                      <a:pt x="454" y="16"/>
                      <a:pt x="454" y="16"/>
                    </a:cubicBezTo>
                    <a:cubicBezTo>
                      <a:pt x="455" y="16"/>
                      <a:pt x="455" y="16"/>
                      <a:pt x="455" y="16"/>
                    </a:cubicBezTo>
                    <a:cubicBezTo>
                      <a:pt x="455" y="16"/>
                      <a:pt x="455" y="17"/>
                      <a:pt x="455" y="18"/>
                    </a:cubicBezTo>
                    <a:cubicBezTo>
                      <a:pt x="455" y="18"/>
                      <a:pt x="455" y="18"/>
                      <a:pt x="455" y="18"/>
                    </a:cubicBezTo>
                    <a:moveTo>
                      <a:pt x="435" y="2"/>
                    </a:moveTo>
                    <a:cubicBezTo>
                      <a:pt x="434" y="1"/>
                      <a:pt x="434" y="1"/>
                      <a:pt x="434" y="1"/>
                    </a:cubicBezTo>
                    <a:cubicBezTo>
                      <a:pt x="435" y="0"/>
                      <a:pt x="435" y="0"/>
                      <a:pt x="435" y="0"/>
                    </a:cubicBezTo>
                    <a:cubicBezTo>
                      <a:pt x="435" y="2"/>
                      <a:pt x="435" y="2"/>
                      <a:pt x="435" y="2"/>
                    </a:cubicBezTo>
                    <a:moveTo>
                      <a:pt x="383" y="2"/>
                    </a:moveTo>
                    <a:cubicBezTo>
                      <a:pt x="383" y="0"/>
                      <a:pt x="383" y="0"/>
                      <a:pt x="383" y="0"/>
                    </a:cubicBezTo>
                    <a:cubicBezTo>
                      <a:pt x="384" y="1"/>
                      <a:pt x="384" y="1"/>
                      <a:pt x="384" y="1"/>
                    </a:cubicBezTo>
                    <a:cubicBezTo>
                      <a:pt x="383" y="2"/>
                      <a:pt x="383" y="2"/>
                      <a:pt x="383" y="2"/>
                    </a:cubicBezTo>
                    <a:moveTo>
                      <a:pt x="616" y="0"/>
                    </a:moveTo>
                    <a:cubicBezTo>
                      <a:pt x="90" y="0"/>
                      <a:pt x="90" y="0"/>
                      <a:pt x="90" y="0"/>
                    </a:cubicBezTo>
                    <a:cubicBezTo>
                      <a:pt x="90" y="0"/>
                      <a:pt x="90" y="0"/>
                      <a:pt x="90" y="0"/>
                    </a:cubicBezTo>
                    <a:cubicBezTo>
                      <a:pt x="90" y="1"/>
                      <a:pt x="89" y="1"/>
                      <a:pt x="88" y="1"/>
                    </a:cubicBezTo>
                    <a:cubicBezTo>
                      <a:pt x="88" y="1"/>
                      <a:pt x="88" y="0"/>
                      <a:pt x="87" y="0"/>
                    </a:cubicBezTo>
                    <a:cubicBezTo>
                      <a:pt x="0" y="0"/>
                      <a:pt x="0" y="0"/>
                      <a:pt x="0" y="0"/>
                    </a:cubicBezTo>
                    <a:cubicBezTo>
                      <a:pt x="0" y="456"/>
                      <a:pt x="0" y="456"/>
                      <a:pt x="0" y="456"/>
                    </a:cubicBezTo>
                    <a:cubicBezTo>
                      <a:pt x="616" y="456"/>
                      <a:pt x="616" y="456"/>
                      <a:pt x="616" y="456"/>
                    </a:cubicBezTo>
                    <a:cubicBezTo>
                      <a:pt x="616" y="402"/>
                      <a:pt x="616" y="402"/>
                      <a:pt x="616" y="402"/>
                    </a:cubicBezTo>
                    <a:cubicBezTo>
                      <a:pt x="616" y="402"/>
                      <a:pt x="616" y="402"/>
                      <a:pt x="616" y="402"/>
                    </a:cubicBezTo>
                    <a:cubicBezTo>
                      <a:pt x="616" y="402"/>
                      <a:pt x="616" y="402"/>
                      <a:pt x="616" y="402"/>
                    </a:cubicBezTo>
                    <a:cubicBezTo>
                      <a:pt x="616" y="248"/>
                      <a:pt x="616" y="248"/>
                      <a:pt x="616" y="248"/>
                    </a:cubicBezTo>
                    <a:cubicBezTo>
                      <a:pt x="616" y="248"/>
                      <a:pt x="616" y="248"/>
                      <a:pt x="615" y="248"/>
                    </a:cubicBezTo>
                    <a:cubicBezTo>
                      <a:pt x="615" y="247"/>
                      <a:pt x="614" y="245"/>
                      <a:pt x="614" y="244"/>
                    </a:cubicBezTo>
                    <a:cubicBezTo>
                      <a:pt x="614" y="243"/>
                      <a:pt x="615" y="242"/>
                      <a:pt x="616" y="241"/>
                    </a:cubicBezTo>
                    <a:cubicBezTo>
                      <a:pt x="616" y="0"/>
                      <a:pt x="616" y="0"/>
                      <a:pt x="616" y="0"/>
                    </a:cubicBezTo>
                  </a:path>
                </a:pathLst>
              </a:custGeom>
              <a:solidFill>
                <a:srgbClr val="FCF9F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8" name="Freeform 84"/>
              <p:cNvSpPr>
                <a:spLocks noEditPoints="1"/>
              </p:cNvSpPr>
              <p:nvPr/>
            </p:nvSpPr>
            <p:spPr bwMode="auto">
              <a:xfrm>
                <a:off x="1624942" y="1803144"/>
                <a:ext cx="1722256" cy="1292317"/>
              </a:xfrm>
              <a:custGeom>
                <a:avLst/>
                <a:gdLst>
                  <a:gd name="T0" fmla="*/ 614 w 640"/>
                  <a:gd name="T1" fmla="*/ 478 h 480"/>
                  <a:gd name="T2" fmla="*/ 612 w 640"/>
                  <a:gd name="T3" fmla="*/ 478 h 480"/>
                  <a:gd name="T4" fmla="*/ 613 w 640"/>
                  <a:gd name="T5" fmla="*/ 476 h 480"/>
                  <a:gd name="T6" fmla="*/ 614 w 640"/>
                  <a:gd name="T7" fmla="*/ 478 h 480"/>
                  <a:gd name="T8" fmla="*/ 331 w 640"/>
                  <a:gd name="T9" fmla="*/ 475 h 480"/>
                  <a:gd name="T10" fmla="*/ 330 w 640"/>
                  <a:gd name="T11" fmla="*/ 475 h 480"/>
                  <a:gd name="T12" fmla="*/ 331 w 640"/>
                  <a:gd name="T13" fmla="*/ 473 h 480"/>
                  <a:gd name="T14" fmla="*/ 331 w 640"/>
                  <a:gd name="T15" fmla="*/ 475 h 480"/>
                  <a:gd name="T16" fmla="*/ 629 w 640"/>
                  <a:gd name="T17" fmla="*/ 342 h 480"/>
                  <a:gd name="T18" fmla="*/ 629 w 640"/>
                  <a:gd name="T19" fmla="*/ 342 h 480"/>
                  <a:gd name="T20" fmla="*/ 628 w 640"/>
                  <a:gd name="T21" fmla="*/ 341 h 480"/>
                  <a:gd name="T22" fmla="*/ 629 w 640"/>
                  <a:gd name="T23" fmla="*/ 340 h 480"/>
                  <a:gd name="T24" fmla="*/ 629 w 640"/>
                  <a:gd name="T25" fmla="*/ 340 h 480"/>
                  <a:gd name="T26" fmla="*/ 631 w 640"/>
                  <a:gd name="T27" fmla="*/ 341 h 480"/>
                  <a:gd name="T28" fmla="*/ 629 w 640"/>
                  <a:gd name="T29" fmla="*/ 342 h 480"/>
                  <a:gd name="T30" fmla="*/ 6 w 640"/>
                  <a:gd name="T31" fmla="*/ 134 h 480"/>
                  <a:gd name="T32" fmla="*/ 4 w 640"/>
                  <a:gd name="T33" fmla="*/ 131 h 480"/>
                  <a:gd name="T34" fmla="*/ 5 w 640"/>
                  <a:gd name="T35" fmla="*/ 131 h 480"/>
                  <a:gd name="T36" fmla="*/ 5 w 640"/>
                  <a:gd name="T37" fmla="*/ 131 h 480"/>
                  <a:gd name="T38" fmla="*/ 6 w 640"/>
                  <a:gd name="T39" fmla="*/ 132 h 480"/>
                  <a:gd name="T40" fmla="*/ 6 w 640"/>
                  <a:gd name="T41" fmla="*/ 134 h 480"/>
                  <a:gd name="T42" fmla="*/ 637 w 640"/>
                  <a:gd name="T43" fmla="*/ 113 h 480"/>
                  <a:gd name="T44" fmla="*/ 637 w 640"/>
                  <a:gd name="T45" fmla="*/ 113 h 480"/>
                  <a:gd name="T46" fmla="*/ 636 w 640"/>
                  <a:gd name="T47" fmla="*/ 112 h 480"/>
                  <a:gd name="T48" fmla="*/ 637 w 640"/>
                  <a:gd name="T49" fmla="*/ 111 h 480"/>
                  <a:gd name="T50" fmla="*/ 637 w 640"/>
                  <a:gd name="T51" fmla="*/ 111 h 480"/>
                  <a:gd name="T52" fmla="*/ 639 w 640"/>
                  <a:gd name="T53" fmla="*/ 112 h 480"/>
                  <a:gd name="T54" fmla="*/ 637 w 640"/>
                  <a:gd name="T55" fmla="*/ 113 h 480"/>
                  <a:gd name="T56" fmla="*/ 99 w 640"/>
                  <a:gd name="T57" fmla="*/ 12 h 480"/>
                  <a:gd name="T58" fmla="*/ 99 w 640"/>
                  <a:gd name="T59" fmla="*/ 12 h 480"/>
                  <a:gd name="T60" fmla="*/ 101 w 640"/>
                  <a:gd name="T61" fmla="*/ 10 h 480"/>
                  <a:gd name="T62" fmla="*/ 102 w 640"/>
                  <a:gd name="T63" fmla="*/ 12 h 480"/>
                  <a:gd name="T64" fmla="*/ 628 w 640"/>
                  <a:gd name="T65" fmla="*/ 12 h 480"/>
                  <a:gd name="T66" fmla="*/ 628 w 640"/>
                  <a:gd name="T67" fmla="*/ 253 h 480"/>
                  <a:gd name="T68" fmla="*/ 630 w 640"/>
                  <a:gd name="T69" fmla="*/ 252 h 480"/>
                  <a:gd name="T70" fmla="*/ 632 w 640"/>
                  <a:gd name="T71" fmla="*/ 257 h 480"/>
                  <a:gd name="T72" fmla="*/ 628 w 640"/>
                  <a:gd name="T73" fmla="*/ 260 h 480"/>
                  <a:gd name="T74" fmla="*/ 628 w 640"/>
                  <a:gd name="T75" fmla="*/ 414 h 480"/>
                  <a:gd name="T76" fmla="*/ 629 w 640"/>
                  <a:gd name="T77" fmla="*/ 413 h 480"/>
                  <a:gd name="T78" fmla="*/ 630 w 640"/>
                  <a:gd name="T79" fmla="*/ 416 h 480"/>
                  <a:gd name="T80" fmla="*/ 629 w 640"/>
                  <a:gd name="T81" fmla="*/ 417 h 480"/>
                  <a:gd name="T82" fmla="*/ 628 w 640"/>
                  <a:gd name="T83" fmla="*/ 414 h 480"/>
                  <a:gd name="T84" fmla="*/ 628 w 640"/>
                  <a:gd name="T85" fmla="*/ 468 h 480"/>
                  <a:gd name="T86" fmla="*/ 12 w 640"/>
                  <a:gd name="T87" fmla="*/ 468 h 480"/>
                  <a:gd name="T88" fmla="*/ 12 w 640"/>
                  <a:gd name="T89" fmla="*/ 12 h 480"/>
                  <a:gd name="T90" fmla="*/ 99 w 640"/>
                  <a:gd name="T91" fmla="*/ 12 h 480"/>
                  <a:gd name="T92" fmla="*/ 6 w 640"/>
                  <a:gd name="T93" fmla="*/ 8 h 480"/>
                  <a:gd name="T94" fmla="*/ 7 w 640"/>
                  <a:gd name="T95" fmla="*/ 5 h 480"/>
                  <a:gd name="T96" fmla="*/ 8 w 640"/>
                  <a:gd name="T97" fmla="*/ 6 h 480"/>
                  <a:gd name="T98" fmla="*/ 8 w 640"/>
                  <a:gd name="T99" fmla="*/ 8 h 480"/>
                  <a:gd name="T100" fmla="*/ 6 w 640"/>
                  <a:gd name="T101" fmla="*/ 8 h 480"/>
                  <a:gd name="T102" fmla="*/ 640 w 640"/>
                  <a:gd name="T103" fmla="*/ 0 h 480"/>
                  <a:gd name="T104" fmla="*/ 0 w 640"/>
                  <a:gd name="T105" fmla="*/ 0 h 480"/>
                  <a:gd name="T106" fmla="*/ 0 w 640"/>
                  <a:gd name="T107" fmla="*/ 480 h 480"/>
                  <a:gd name="T108" fmla="*/ 414 w 640"/>
                  <a:gd name="T109" fmla="*/ 480 h 480"/>
                  <a:gd name="T110" fmla="*/ 414 w 640"/>
                  <a:gd name="T111" fmla="*/ 479 h 480"/>
                  <a:gd name="T112" fmla="*/ 415 w 640"/>
                  <a:gd name="T113" fmla="*/ 479 h 480"/>
                  <a:gd name="T114" fmla="*/ 415 w 640"/>
                  <a:gd name="T115" fmla="*/ 480 h 480"/>
                  <a:gd name="T116" fmla="*/ 640 w 640"/>
                  <a:gd name="T117" fmla="*/ 480 h 480"/>
                  <a:gd name="T118" fmla="*/ 640 w 640"/>
                  <a:gd name="T119" fmla="*/ 0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40" h="480">
                    <a:moveTo>
                      <a:pt x="614" y="478"/>
                    </a:moveTo>
                    <a:cubicBezTo>
                      <a:pt x="612" y="478"/>
                      <a:pt x="612" y="478"/>
                      <a:pt x="612" y="478"/>
                    </a:cubicBezTo>
                    <a:cubicBezTo>
                      <a:pt x="613" y="476"/>
                      <a:pt x="613" y="476"/>
                      <a:pt x="613" y="476"/>
                    </a:cubicBezTo>
                    <a:cubicBezTo>
                      <a:pt x="614" y="478"/>
                      <a:pt x="614" y="478"/>
                      <a:pt x="614" y="478"/>
                    </a:cubicBezTo>
                    <a:moveTo>
                      <a:pt x="331" y="475"/>
                    </a:moveTo>
                    <a:cubicBezTo>
                      <a:pt x="330" y="475"/>
                      <a:pt x="330" y="475"/>
                      <a:pt x="330" y="475"/>
                    </a:cubicBezTo>
                    <a:cubicBezTo>
                      <a:pt x="331" y="473"/>
                      <a:pt x="331" y="473"/>
                      <a:pt x="331" y="473"/>
                    </a:cubicBezTo>
                    <a:cubicBezTo>
                      <a:pt x="331" y="475"/>
                      <a:pt x="331" y="475"/>
                      <a:pt x="331" y="475"/>
                    </a:cubicBezTo>
                    <a:moveTo>
                      <a:pt x="629" y="342"/>
                    </a:moveTo>
                    <a:cubicBezTo>
                      <a:pt x="629" y="342"/>
                      <a:pt x="629" y="342"/>
                      <a:pt x="629" y="342"/>
                    </a:cubicBezTo>
                    <a:cubicBezTo>
                      <a:pt x="629" y="342"/>
                      <a:pt x="629" y="342"/>
                      <a:pt x="628" y="341"/>
                    </a:cubicBezTo>
                    <a:cubicBezTo>
                      <a:pt x="629" y="341"/>
                      <a:pt x="629" y="340"/>
                      <a:pt x="629" y="340"/>
                    </a:cubicBezTo>
                    <a:cubicBezTo>
                      <a:pt x="629" y="340"/>
                      <a:pt x="629" y="340"/>
                      <a:pt x="629" y="340"/>
                    </a:cubicBezTo>
                    <a:cubicBezTo>
                      <a:pt x="630" y="340"/>
                      <a:pt x="630" y="341"/>
                      <a:pt x="631" y="341"/>
                    </a:cubicBezTo>
                    <a:cubicBezTo>
                      <a:pt x="630" y="342"/>
                      <a:pt x="630" y="342"/>
                      <a:pt x="629" y="342"/>
                    </a:cubicBezTo>
                    <a:moveTo>
                      <a:pt x="6" y="134"/>
                    </a:moveTo>
                    <a:cubicBezTo>
                      <a:pt x="5" y="133"/>
                      <a:pt x="4" y="132"/>
                      <a:pt x="4" y="131"/>
                    </a:cubicBezTo>
                    <a:cubicBezTo>
                      <a:pt x="4" y="131"/>
                      <a:pt x="5" y="131"/>
                      <a:pt x="5" y="131"/>
                    </a:cubicBezTo>
                    <a:cubicBezTo>
                      <a:pt x="5" y="131"/>
                      <a:pt x="5" y="131"/>
                      <a:pt x="5" y="131"/>
                    </a:cubicBezTo>
                    <a:cubicBezTo>
                      <a:pt x="6" y="131"/>
                      <a:pt x="6" y="132"/>
                      <a:pt x="6" y="132"/>
                    </a:cubicBezTo>
                    <a:cubicBezTo>
                      <a:pt x="6" y="133"/>
                      <a:pt x="6" y="133"/>
                      <a:pt x="6" y="134"/>
                    </a:cubicBezTo>
                    <a:moveTo>
                      <a:pt x="637" y="113"/>
                    </a:moveTo>
                    <a:cubicBezTo>
                      <a:pt x="637" y="113"/>
                      <a:pt x="637" y="113"/>
                      <a:pt x="637" y="113"/>
                    </a:cubicBezTo>
                    <a:cubicBezTo>
                      <a:pt x="637" y="113"/>
                      <a:pt x="636" y="112"/>
                      <a:pt x="636" y="112"/>
                    </a:cubicBezTo>
                    <a:cubicBezTo>
                      <a:pt x="636" y="111"/>
                      <a:pt x="637" y="111"/>
                      <a:pt x="637" y="111"/>
                    </a:cubicBezTo>
                    <a:cubicBezTo>
                      <a:pt x="637" y="111"/>
                      <a:pt x="637" y="111"/>
                      <a:pt x="637" y="111"/>
                    </a:cubicBezTo>
                    <a:cubicBezTo>
                      <a:pt x="638" y="111"/>
                      <a:pt x="638" y="112"/>
                      <a:pt x="639" y="112"/>
                    </a:cubicBezTo>
                    <a:cubicBezTo>
                      <a:pt x="638" y="112"/>
                      <a:pt x="638" y="113"/>
                      <a:pt x="637" y="113"/>
                    </a:cubicBezTo>
                    <a:moveTo>
                      <a:pt x="99" y="12"/>
                    </a:moveTo>
                    <a:cubicBezTo>
                      <a:pt x="99" y="12"/>
                      <a:pt x="99" y="12"/>
                      <a:pt x="99" y="12"/>
                    </a:cubicBezTo>
                    <a:cubicBezTo>
                      <a:pt x="100" y="11"/>
                      <a:pt x="101" y="10"/>
                      <a:pt x="101" y="10"/>
                    </a:cubicBezTo>
                    <a:cubicBezTo>
                      <a:pt x="102" y="11"/>
                      <a:pt x="102" y="11"/>
                      <a:pt x="102" y="12"/>
                    </a:cubicBezTo>
                    <a:cubicBezTo>
                      <a:pt x="628" y="12"/>
                      <a:pt x="628" y="12"/>
                      <a:pt x="628" y="12"/>
                    </a:cubicBezTo>
                    <a:cubicBezTo>
                      <a:pt x="628" y="253"/>
                      <a:pt x="628" y="253"/>
                      <a:pt x="628" y="253"/>
                    </a:cubicBezTo>
                    <a:cubicBezTo>
                      <a:pt x="629" y="253"/>
                      <a:pt x="629" y="252"/>
                      <a:pt x="630" y="252"/>
                    </a:cubicBezTo>
                    <a:cubicBezTo>
                      <a:pt x="630" y="253"/>
                      <a:pt x="631" y="255"/>
                      <a:pt x="632" y="257"/>
                    </a:cubicBezTo>
                    <a:cubicBezTo>
                      <a:pt x="630" y="258"/>
                      <a:pt x="629" y="259"/>
                      <a:pt x="628" y="260"/>
                    </a:cubicBezTo>
                    <a:cubicBezTo>
                      <a:pt x="628" y="414"/>
                      <a:pt x="628" y="414"/>
                      <a:pt x="628" y="414"/>
                    </a:cubicBezTo>
                    <a:cubicBezTo>
                      <a:pt x="628" y="413"/>
                      <a:pt x="629" y="413"/>
                      <a:pt x="629" y="413"/>
                    </a:cubicBezTo>
                    <a:cubicBezTo>
                      <a:pt x="630" y="414"/>
                      <a:pt x="630" y="415"/>
                      <a:pt x="630" y="416"/>
                    </a:cubicBezTo>
                    <a:cubicBezTo>
                      <a:pt x="630" y="417"/>
                      <a:pt x="629" y="417"/>
                      <a:pt x="629" y="417"/>
                    </a:cubicBezTo>
                    <a:cubicBezTo>
                      <a:pt x="629" y="416"/>
                      <a:pt x="628" y="415"/>
                      <a:pt x="628" y="414"/>
                    </a:cubicBezTo>
                    <a:cubicBezTo>
                      <a:pt x="628" y="468"/>
                      <a:pt x="628" y="468"/>
                      <a:pt x="628" y="468"/>
                    </a:cubicBezTo>
                    <a:cubicBezTo>
                      <a:pt x="12" y="468"/>
                      <a:pt x="12" y="468"/>
                      <a:pt x="12" y="468"/>
                    </a:cubicBezTo>
                    <a:cubicBezTo>
                      <a:pt x="12" y="12"/>
                      <a:pt x="12" y="12"/>
                      <a:pt x="12" y="12"/>
                    </a:cubicBezTo>
                    <a:cubicBezTo>
                      <a:pt x="99" y="12"/>
                      <a:pt x="99" y="12"/>
                      <a:pt x="99" y="12"/>
                    </a:cubicBezTo>
                    <a:moveTo>
                      <a:pt x="6" y="8"/>
                    </a:moveTo>
                    <a:cubicBezTo>
                      <a:pt x="7" y="7"/>
                      <a:pt x="7" y="6"/>
                      <a:pt x="7" y="5"/>
                    </a:cubicBezTo>
                    <a:cubicBezTo>
                      <a:pt x="8" y="5"/>
                      <a:pt x="8" y="5"/>
                      <a:pt x="8" y="6"/>
                    </a:cubicBezTo>
                    <a:cubicBezTo>
                      <a:pt x="8" y="6"/>
                      <a:pt x="8" y="7"/>
                      <a:pt x="8" y="8"/>
                    </a:cubicBezTo>
                    <a:cubicBezTo>
                      <a:pt x="7" y="8"/>
                      <a:pt x="7" y="8"/>
                      <a:pt x="6" y="8"/>
                    </a:cubicBezTo>
                    <a:moveTo>
                      <a:pt x="640" y="0"/>
                    </a:moveTo>
                    <a:cubicBezTo>
                      <a:pt x="0" y="0"/>
                      <a:pt x="0" y="0"/>
                      <a:pt x="0" y="0"/>
                    </a:cubicBezTo>
                    <a:cubicBezTo>
                      <a:pt x="0" y="480"/>
                      <a:pt x="0" y="480"/>
                      <a:pt x="0" y="480"/>
                    </a:cubicBezTo>
                    <a:cubicBezTo>
                      <a:pt x="414" y="480"/>
                      <a:pt x="414" y="480"/>
                      <a:pt x="414" y="480"/>
                    </a:cubicBezTo>
                    <a:cubicBezTo>
                      <a:pt x="414" y="479"/>
                      <a:pt x="414" y="479"/>
                      <a:pt x="414" y="479"/>
                    </a:cubicBezTo>
                    <a:cubicBezTo>
                      <a:pt x="415" y="479"/>
                      <a:pt x="415" y="479"/>
                      <a:pt x="415" y="479"/>
                    </a:cubicBezTo>
                    <a:cubicBezTo>
                      <a:pt x="415" y="480"/>
                      <a:pt x="415" y="480"/>
                      <a:pt x="415" y="480"/>
                    </a:cubicBezTo>
                    <a:cubicBezTo>
                      <a:pt x="640" y="480"/>
                      <a:pt x="640" y="480"/>
                      <a:pt x="640" y="480"/>
                    </a:cubicBezTo>
                    <a:cubicBezTo>
                      <a:pt x="640" y="0"/>
                      <a:pt x="640" y="0"/>
                      <a:pt x="640" y="0"/>
                    </a:cubicBezTo>
                  </a:path>
                </a:pathLst>
              </a:custGeom>
              <a:solidFill>
                <a:srgbClr val="E1DED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9" name="Rectangle 85"/>
              <p:cNvSpPr>
                <a:spLocks noChangeArrowheads="1"/>
              </p:cNvSpPr>
              <p:nvPr/>
            </p:nvSpPr>
            <p:spPr bwMode="auto">
              <a:xfrm>
                <a:off x="4424544" y="2880491"/>
                <a:ext cx="1722256" cy="214969"/>
              </a:xfrm>
              <a:prstGeom prst="rect">
                <a:avLst/>
              </a:prstGeom>
              <a:solidFill>
                <a:schemeClr val="accent3"/>
              </a:solidFill>
              <a:ln>
                <a:noFill/>
              </a:ln>
            </p:spPr>
            <p:txBody>
              <a:bodyPr vert="horz" wrap="square" lIns="91440" tIns="45720" rIns="91440" bIns="45720" numCol="1" anchor="t" anchorCtr="0" compatLnSpc="1"/>
              <a:lstStyle/>
              <a:p>
                <a:endParaRPr lang="zh-CN" altLang="en-US">
                  <a:cs typeface="+mn-ea"/>
                  <a:sym typeface="+mn-lt"/>
                </a:endParaRPr>
              </a:p>
            </p:txBody>
          </p:sp>
          <p:sp>
            <p:nvSpPr>
              <p:cNvPr id="90" name="Rectangle 86"/>
              <p:cNvSpPr>
                <a:spLocks noChangeArrowheads="1"/>
              </p:cNvSpPr>
              <p:nvPr/>
            </p:nvSpPr>
            <p:spPr bwMode="auto">
              <a:xfrm>
                <a:off x="4424544" y="2880491"/>
                <a:ext cx="1722256" cy="214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91" name="Freeform 87"/>
              <p:cNvSpPr>
                <a:spLocks noEditPoints="1"/>
              </p:cNvSpPr>
              <p:nvPr/>
            </p:nvSpPr>
            <p:spPr bwMode="auto">
              <a:xfrm>
                <a:off x="4457039" y="3127955"/>
                <a:ext cx="1657265" cy="1864735"/>
              </a:xfrm>
              <a:custGeom>
                <a:avLst/>
                <a:gdLst>
                  <a:gd name="T0" fmla="*/ 377 w 616"/>
                  <a:gd name="T1" fmla="*/ 576 h 692"/>
                  <a:gd name="T2" fmla="*/ 209 w 616"/>
                  <a:gd name="T3" fmla="*/ 256 h 692"/>
                  <a:gd name="T4" fmla="*/ 506 w 616"/>
                  <a:gd name="T5" fmla="*/ 83 h 692"/>
                  <a:gd name="T6" fmla="*/ 411 w 616"/>
                  <a:gd name="T7" fmla="*/ 683 h 692"/>
                  <a:gd name="T8" fmla="*/ 311 w 616"/>
                  <a:gd name="T9" fmla="*/ 680 h 692"/>
                  <a:gd name="T10" fmla="*/ 533 w 616"/>
                  <a:gd name="T11" fmla="*/ 658 h 692"/>
                  <a:gd name="T12" fmla="*/ 21 w 616"/>
                  <a:gd name="T13" fmla="*/ 653 h 692"/>
                  <a:gd name="T14" fmla="*/ 47 w 616"/>
                  <a:gd name="T15" fmla="*/ 642 h 692"/>
                  <a:gd name="T16" fmla="*/ 167 w 616"/>
                  <a:gd name="T17" fmla="*/ 602 h 692"/>
                  <a:gd name="T18" fmla="*/ 423 w 616"/>
                  <a:gd name="T19" fmla="*/ 588 h 692"/>
                  <a:gd name="T20" fmla="*/ 168 w 616"/>
                  <a:gd name="T21" fmla="*/ 581 h 692"/>
                  <a:gd name="T22" fmla="*/ 180 w 616"/>
                  <a:gd name="T23" fmla="*/ 573 h 692"/>
                  <a:gd name="T24" fmla="*/ 292 w 616"/>
                  <a:gd name="T25" fmla="*/ 581 h 692"/>
                  <a:gd name="T26" fmla="*/ 330 w 616"/>
                  <a:gd name="T27" fmla="*/ 598 h 692"/>
                  <a:gd name="T28" fmla="*/ 300 w 616"/>
                  <a:gd name="T29" fmla="*/ 578 h 692"/>
                  <a:gd name="T30" fmla="*/ 377 w 616"/>
                  <a:gd name="T31" fmla="*/ 595 h 692"/>
                  <a:gd name="T32" fmla="*/ 420 w 616"/>
                  <a:gd name="T33" fmla="*/ 576 h 692"/>
                  <a:gd name="T34" fmla="*/ 136 w 616"/>
                  <a:gd name="T35" fmla="*/ 574 h 692"/>
                  <a:gd name="T36" fmla="*/ 478 w 616"/>
                  <a:gd name="T37" fmla="*/ 565 h 692"/>
                  <a:gd name="T38" fmla="*/ 565 w 616"/>
                  <a:gd name="T39" fmla="*/ 558 h 692"/>
                  <a:gd name="T40" fmla="*/ 390 w 616"/>
                  <a:gd name="T41" fmla="*/ 543 h 692"/>
                  <a:gd name="T42" fmla="*/ 6 w 616"/>
                  <a:gd name="T43" fmla="*/ 522 h 692"/>
                  <a:gd name="T44" fmla="*/ 129 w 616"/>
                  <a:gd name="T45" fmla="*/ 534 h 692"/>
                  <a:gd name="T46" fmla="*/ 126 w 616"/>
                  <a:gd name="T47" fmla="*/ 508 h 692"/>
                  <a:gd name="T48" fmla="*/ 451 w 616"/>
                  <a:gd name="T49" fmla="*/ 484 h 692"/>
                  <a:gd name="T50" fmla="*/ 213 w 616"/>
                  <a:gd name="T51" fmla="*/ 453 h 692"/>
                  <a:gd name="T52" fmla="*/ 473 w 616"/>
                  <a:gd name="T53" fmla="*/ 458 h 692"/>
                  <a:gd name="T54" fmla="*/ 218 w 616"/>
                  <a:gd name="T55" fmla="*/ 446 h 692"/>
                  <a:gd name="T56" fmla="*/ 388 w 616"/>
                  <a:gd name="T57" fmla="*/ 446 h 692"/>
                  <a:gd name="T58" fmla="*/ 176 w 616"/>
                  <a:gd name="T59" fmla="*/ 435 h 692"/>
                  <a:gd name="T60" fmla="*/ 90 w 616"/>
                  <a:gd name="T61" fmla="*/ 403 h 692"/>
                  <a:gd name="T62" fmla="*/ 413 w 616"/>
                  <a:gd name="T63" fmla="*/ 406 h 692"/>
                  <a:gd name="T64" fmla="*/ 450 w 616"/>
                  <a:gd name="T65" fmla="*/ 395 h 692"/>
                  <a:gd name="T66" fmla="*/ 116 w 616"/>
                  <a:gd name="T67" fmla="*/ 374 h 692"/>
                  <a:gd name="T68" fmla="*/ 119 w 616"/>
                  <a:gd name="T69" fmla="*/ 401 h 692"/>
                  <a:gd name="T70" fmla="*/ 245 w 616"/>
                  <a:gd name="T71" fmla="*/ 335 h 692"/>
                  <a:gd name="T72" fmla="*/ 541 w 616"/>
                  <a:gd name="T73" fmla="*/ 299 h 692"/>
                  <a:gd name="T74" fmla="*/ 90 w 616"/>
                  <a:gd name="T75" fmla="*/ 287 h 692"/>
                  <a:gd name="T76" fmla="*/ 234 w 616"/>
                  <a:gd name="T77" fmla="*/ 255 h 692"/>
                  <a:gd name="T78" fmla="*/ 230 w 616"/>
                  <a:gd name="T79" fmla="*/ 266 h 692"/>
                  <a:gd name="T80" fmla="*/ 215 w 616"/>
                  <a:gd name="T81" fmla="*/ 278 h 692"/>
                  <a:gd name="T82" fmla="*/ 116 w 616"/>
                  <a:gd name="T83" fmla="*/ 240 h 692"/>
                  <a:gd name="T84" fmla="*/ 200 w 616"/>
                  <a:gd name="T85" fmla="*/ 217 h 692"/>
                  <a:gd name="T86" fmla="*/ 207 w 616"/>
                  <a:gd name="T87" fmla="*/ 189 h 692"/>
                  <a:gd name="T88" fmla="*/ 326 w 616"/>
                  <a:gd name="T89" fmla="*/ 214 h 692"/>
                  <a:gd name="T90" fmla="*/ 310 w 616"/>
                  <a:gd name="T91" fmla="*/ 191 h 692"/>
                  <a:gd name="T92" fmla="*/ 271 w 616"/>
                  <a:gd name="T93" fmla="*/ 214 h 692"/>
                  <a:gd name="T94" fmla="*/ 59 w 616"/>
                  <a:gd name="T95" fmla="*/ 178 h 692"/>
                  <a:gd name="T96" fmla="*/ 182 w 616"/>
                  <a:gd name="T97" fmla="*/ 136 h 692"/>
                  <a:gd name="T98" fmla="*/ 171 w 616"/>
                  <a:gd name="T99" fmla="*/ 126 h 692"/>
                  <a:gd name="T100" fmla="*/ 495 w 616"/>
                  <a:gd name="T101" fmla="*/ 126 h 692"/>
                  <a:gd name="T102" fmla="*/ 138 w 616"/>
                  <a:gd name="T103" fmla="*/ 153 h 692"/>
                  <a:gd name="T104" fmla="*/ 376 w 616"/>
                  <a:gd name="T105" fmla="*/ 120 h 692"/>
                  <a:gd name="T106" fmla="*/ 48 w 616"/>
                  <a:gd name="T107" fmla="*/ 84 h 692"/>
                  <a:gd name="T108" fmla="*/ 140 w 616"/>
                  <a:gd name="T109" fmla="*/ 81 h 692"/>
                  <a:gd name="T110" fmla="*/ 128 w 616"/>
                  <a:gd name="T111" fmla="*/ 74 h 692"/>
                  <a:gd name="T112" fmla="*/ 428 w 616"/>
                  <a:gd name="T113" fmla="*/ 71 h 692"/>
                  <a:gd name="T114" fmla="*/ 513 w 616"/>
                  <a:gd name="T115" fmla="*/ 69 h 692"/>
                  <a:gd name="T116" fmla="*/ 472 w 616"/>
                  <a:gd name="T117" fmla="*/ 74 h 692"/>
                  <a:gd name="T118" fmla="*/ 19 w 616"/>
                  <a:gd name="T119" fmla="*/ 38 h 692"/>
                  <a:gd name="T120" fmla="*/ 22 w 616"/>
                  <a:gd name="T121" fmla="*/ 23 h 692"/>
                  <a:gd name="T122" fmla="*/ 616 w 616"/>
                  <a:gd name="T123" fmla="*/ 0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16" h="692">
                    <a:moveTo>
                      <a:pt x="184" y="586"/>
                    </a:moveTo>
                    <a:cubicBezTo>
                      <a:pt x="177" y="586"/>
                      <a:pt x="177" y="586"/>
                      <a:pt x="177" y="586"/>
                    </a:cubicBezTo>
                    <a:cubicBezTo>
                      <a:pt x="174" y="587"/>
                      <a:pt x="173" y="588"/>
                      <a:pt x="173" y="591"/>
                    </a:cubicBezTo>
                    <a:cubicBezTo>
                      <a:pt x="173" y="593"/>
                      <a:pt x="174" y="595"/>
                      <a:pt x="177" y="595"/>
                    </a:cubicBezTo>
                    <a:cubicBezTo>
                      <a:pt x="180" y="595"/>
                      <a:pt x="184" y="594"/>
                      <a:pt x="184" y="594"/>
                    </a:cubicBezTo>
                    <a:cubicBezTo>
                      <a:pt x="184" y="586"/>
                      <a:pt x="184" y="586"/>
                      <a:pt x="184" y="586"/>
                    </a:cubicBezTo>
                    <a:moveTo>
                      <a:pt x="288" y="586"/>
                    </a:moveTo>
                    <a:cubicBezTo>
                      <a:pt x="281" y="586"/>
                      <a:pt x="281" y="586"/>
                      <a:pt x="281" y="586"/>
                    </a:cubicBezTo>
                    <a:cubicBezTo>
                      <a:pt x="278" y="587"/>
                      <a:pt x="277" y="588"/>
                      <a:pt x="277" y="591"/>
                    </a:cubicBezTo>
                    <a:cubicBezTo>
                      <a:pt x="277" y="593"/>
                      <a:pt x="278" y="595"/>
                      <a:pt x="281" y="595"/>
                    </a:cubicBezTo>
                    <a:cubicBezTo>
                      <a:pt x="284" y="595"/>
                      <a:pt x="288" y="594"/>
                      <a:pt x="288" y="594"/>
                    </a:cubicBezTo>
                    <a:cubicBezTo>
                      <a:pt x="288" y="586"/>
                      <a:pt x="288" y="586"/>
                      <a:pt x="288" y="586"/>
                    </a:cubicBezTo>
                    <a:moveTo>
                      <a:pt x="377" y="576"/>
                    </a:moveTo>
                    <a:cubicBezTo>
                      <a:pt x="373" y="576"/>
                      <a:pt x="371" y="579"/>
                      <a:pt x="371" y="584"/>
                    </a:cubicBezTo>
                    <a:cubicBezTo>
                      <a:pt x="383" y="584"/>
                      <a:pt x="383" y="584"/>
                      <a:pt x="383" y="584"/>
                    </a:cubicBezTo>
                    <a:cubicBezTo>
                      <a:pt x="383" y="578"/>
                      <a:pt x="381" y="576"/>
                      <a:pt x="377" y="576"/>
                    </a:cubicBezTo>
                    <a:moveTo>
                      <a:pt x="407" y="394"/>
                    </a:moveTo>
                    <a:cubicBezTo>
                      <a:pt x="400" y="394"/>
                      <a:pt x="400" y="394"/>
                      <a:pt x="400" y="394"/>
                    </a:cubicBezTo>
                    <a:cubicBezTo>
                      <a:pt x="397" y="395"/>
                      <a:pt x="396" y="396"/>
                      <a:pt x="396" y="399"/>
                    </a:cubicBezTo>
                    <a:cubicBezTo>
                      <a:pt x="396" y="401"/>
                      <a:pt x="397" y="403"/>
                      <a:pt x="400" y="403"/>
                    </a:cubicBezTo>
                    <a:cubicBezTo>
                      <a:pt x="403" y="403"/>
                      <a:pt x="407" y="402"/>
                      <a:pt x="407" y="402"/>
                    </a:cubicBezTo>
                    <a:cubicBezTo>
                      <a:pt x="407" y="394"/>
                      <a:pt x="407" y="394"/>
                      <a:pt x="407" y="394"/>
                    </a:cubicBezTo>
                    <a:moveTo>
                      <a:pt x="456" y="384"/>
                    </a:moveTo>
                    <a:cubicBezTo>
                      <a:pt x="452" y="384"/>
                      <a:pt x="450" y="387"/>
                      <a:pt x="450" y="392"/>
                    </a:cubicBezTo>
                    <a:cubicBezTo>
                      <a:pt x="462" y="392"/>
                      <a:pt x="462" y="392"/>
                      <a:pt x="462" y="392"/>
                    </a:cubicBezTo>
                    <a:cubicBezTo>
                      <a:pt x="462" y="386"/>
                      <a:pt x="460" y="384"/>
                      <a:pt x="456" y="384"/>
                    </a:cubicBezTo>
                    <a:moveTo>
                      <a:pt x="209" y="256"/>
                    </a:moveTo>
                    <a:cubicBezTo>
                      <a:pt x="204" y="256"/>
                      <a:pt x="203" y="260"/>
                      <a:pt x="203" y="266"/>
                    </a:cubicBezTo>
                    <a:cubicBezTo>
                      <a:pt x="203" y="273"/>
                      <a:pt x="205" y="275"/>
                      <a:pt x="208" y="275"/>
                    </a:cubicBezTo>
                    <a:cubicBezTo>
                      <a:pt x="211" y="275"/>
                      <a:pt x="215" y="273"/>
                      <a:pt x="215" y="273"/>
                    </a:cubicBezTo>
                    <a:cubicBezTo>
                      <a:pt x="215" y="257"/>
                      <a:pt x="215" y="257"/>
                      <a:pt x="215" y="257"/>
                    </a:cubicBezTo>
                    <a:cubicBezTo>
                      <a:pt x="214" y="257"/>
                      <a:pt x="211" y="256"/>
                      <a:pt x="209" y="256"/>
                    </a:cubicBezTo>
                    <a:moveTo>
                      <a:pt x="211" y="202"/>
                    </a:moveTo>
                    <a:cubicBezTo>
                      <a:pt x="204" y="202"/>
                      <a:pt x="204" y="202"/>
                      <a:pt x="204" y="202"/>
                    </a:cubicBezTo>
                    <a:cubicBezTo>
                      <a:pt x="201" y="203"/>
                      <a:pt x="200" y="204"/>
                      <a:pt x="200" y="207"/>
                    </a:cubicBezTo>
                    <a:cubicBezTo>
                      <a:pt x="200" y="209"/>
                      <a:pt x="201" y="211"/>
                      <a:pt x="204" y="211"/>
                    </a:cubicBezTo>
                    <a:cubicBezTo>
                      <a:pt x="207" y="211"/>
                      <a:pt x="211" y="210"/>
                      <a:pt x="211" y="210"/>
                    </a:cubicBezTo>
                    <a:cubicBezTo>
                      <a:pt x="211" y="202"/>
                      <a:pt x="211" y="202"/>
                      <a:pt x="211" y="202"/>
                    </a:cubicBezTo>
                    <a:moveTo>
                      <a:pt x="428" y="74"/>
                    </a:moveTo>
                    <a:cubicBezTo>
                      <a:pt x="421" y="74"/>
                      <a:pt x="421" y="74"/>
                      <a:pt x="421" y="74"/>
                    </a:cubicBezTo>
                    <a:cubicBezTo>
                      <a:pt x="418" y="75"/>
                      <a:pt x="416" y="76"/>
                      <a:pt x="416" y="79"/>
                    </a:cubicBezTo>
                    <a:cubicBezTo>
                      <a:pt x="416" y="81"/>
                      <a:pt x="418" y="83"/>
                      <a:pt x="420" y="83"/>
                    </a:cubicBezTo>
                    <a:cubicBezTo>
                      <a:pt x="423" y="83"/>
                      <a:pt x="428" y="82"/>
                      <a:pt x="428" y="82"/>
                    </a:cubicBezTo>
                    <a:cubicBezTo>
                      <a:pt x="428" y="74"/>
                      <a:pt x="428" y="74"/>
                      <a:pt x="428" y="74"/>
                    </a:cubicBezTo>
                    <a:moveTo>
                      <a:pt x="513" y="74"/>
                    </a:moveTo>
                    <a:cubicBezTo>
                      <a:pt x="506" y="74"/>
                      <a:pt x="506" y="74"/>
                      <a:pt x="506" y="74"/>
                    </a:cubicBezTo>
                    <a:cubicBezTo>
                      <a:pt x="503" y="75"/>
                      <a:pt x="502" y="76"/>
                      <a:pt x="502" y="79"/>
                    </a:cubicBezTo>
                    <a:cubicBezTo>
                      <a:pt x="502" y="81"/>
                      <a:pt x="503" y="83"/>
                      <a:pt x="506" y="83"/>
                    </a:cubicBezTo>
                    <a:cubicBezTo>
                      <a:pt x="506" y="83"/>
                      <a:pt x="507" y="83"/>
                      <a:pt x="507" y="83"/>
                    </a:cubicBezTo>
                    <a:cubicBezTo>
                      <a:pt x="507" y="82"/>
                      <a:pt x="506" y="82"/>
                      <a:pt x="506" y="81"/>
                    </a:cubicBezTo>
                    <a:cubicBezTo>
                      <a:pt x="506" y="80"/>
                      <a:pt x="507" y="79"/>
                      <a:pt x="508" y="79"/>
                    </a:cubicBezTo>
                    <a:cubicBezTo>
                      <a:pt x="508" y="79"/>
                      <a:pt x="508" y="79"/>
                      <a:pt x="508" y="79"/>
                    </a:cubicBezTo>
                    <a:cubicBezTo>
                      <a:pt x="509" y="79"/>
                      <a:pt x="510" y="81"/>
                      <a:pt x="511" y="82"/>
                    </a:cubicBezTo>
                    <a:cubicBezTo>
                      <a:pt x="511" y="82"/>
                      <a:pt x="511" y="82"/>
                      <a:pt x="511" y="82"/>
                    </a:cubicBezTo>
                    <a:cubicBezTo>
                      <a:pt x="512" y="82"/>
                      <a:pt x="513" y="82"/>
                      <a:pt x="513" y="82"/>
                    </a:cubicBezTo>
                    <a:cubicBezTo>
                      <a:pt x="513" y="74"/>
                      <a:pt x="513" y="74"/>
                      <a:pt x="513" y="74"/>
                    </a:cubicBezTo>
                    <a:moveTo>
                      <a:pt x="483" y="64"/>
                    </a:moveTo>
                    <a:cubicBezTo>
                      <a:pt x="478" y="64"/>
                      <a:pt x="476" y="68"/>
                      <a:pt x="476" y="74"/>
                    </a:cubicBezTo>
                    <a:cubicBezTo>
                      <a:pt x="476" y="81"/>
                      <a:pt x="479" y="83"/>
                      <a:pt x="481" y="83"/>
                    </a:cubicBezTo>
                    <a:cubicBezTo>
                      <a:pt x="485" y="83"/>
                      <a:pt x="488" y="81"/>
                      <a:pt x="488" y="81"/>
                    </a:cubicBezTo>
                    <a:cubicBezTo>
                      <a:pt x="488" y="65"/>
                      <a:pt x="488" y="65"/>
                      <a:pt x="488" y="65"/>
                    </a:cubicBezTo>
                    <a:cubicBezTo>
                      <a:pt x="487" y="65"/>
                      <a:pt x="484" y="64"/>
                      <a:pt x="483" y="64"/>
                    </a:cubicBezTo>
                    <a:moveTo>
                      <a:pt x="411" y="685"/>
                    </a:moveTo>
                    <a:cubicBezTo>
                      <a:pt x="411" y="683"/>
                      <a:pt x="411" y="683"/>
                      <a:pt x="411" y="683"/>
                    </a:cubicBezTo>
                    <a:cubicBezTo>
                      <a:pt x="412" y="685"/>
                      <a:pt x="412" y="685"/>
                      <a:pt x="412" y="685"/>
                    </a:cubicBezTo>
                    <a:cubicBezTo>
                      <a:pt x="411" y="685"/>
                      <a:pt x="411" y="685"/>
                      <a:pt x="411" y="685"/>
                    </a:cubicBezTo>
                    <a:moveTo>
                      <a:pt x="364" y="682"/>
                    </a:moveTo>
                    <a:cubicBezTo>
                      <a:pt x="364" y="681"/>
                      <a:pt x="364" y="680"/>
                      <a:pt x="364" y="679"/>
                    </a:cubicBezTo>
                    <a:cubicBezTo>
                      <a:pt x="364" y="679"/>
                      <a:pt x="365" y="680"/>
                      <a:pt x="365" y="680"/>
                    </a:cubicBezTo>
                    <a:cubicBezTo>
                      <a:pt x="365" y="681"/>
                      <a:pt x="364" y="681"/>
                      <a:pt x="364" y="682"/>
                    </a:cubicBezTo>
                    <a:moveTo>
                      <a:pt x="311" y="680"/>
                    </a:moveTo>
                    <a:cubicBezTo>
                      <a:pt x="312" y="679"/>
                      <a:pt x="313" y="678"/>
                      <a:pt x="314" y="678"/>
                    </a:cubicBezTo>
                    <a:cubicBezTo>
                      <a:pt x="314" y="678"/>
                      <a:pt x="314" y="678"/>
                      <a:pt x="315" y="678"/>
                    </a:cubicBezTo>
                    <a:cubicBezTo>
                      <a:pt x="316" y="678"/>
                      <a:pt x="317" y="679"/>
                      <a:pt x="317" y="680"/>
                    </a:cubicBezTo>
                    <a:cubicBezTo>
                      <a:pt x="317" y="683"/>
                      <a:pt x="317" y="683"/>
                      <a:pt x="317" y="683"/>
                    </a:cubicBezTo>
                    <a:cubicBezTo>
                      <a:pt x="316" y="683"/>
                      <a:pt x="315" y="684"/>
                      <a:pt x="314" y="684"/>
                    </a:cubicBezTo>
                    <a:cubicBezTo>
                      <a:pt x="314" y="684"/>
                      <a:pt x="314" y="684"/>
                      <a:pt x="314" y="683"/>
                    </a:cubicBezTo>
                    <a:cubicBezTo>
                      <a:pt x="313" y="683"/>
                      <a:pt x="312" y="681"/>
                      <a:pt x="311" y="680"/>
                    </a:cubicBezTo>
                    <a:cubicBezTo>
                      <a:pt x="311" y="680"/>
                      <a:pt x="311" y="680"/>
                      <a:pt x="311" y="680"/>
                    </a:cubicBezTo>
                    <a:cubicBezTo>
                      <a:pt x="311" y="680"/>
                      <a:pt x="311" y="680"/>
                      <a:pt x="311" y="680"/>
                    </a:cubicBezTo>
                    <a:cubicBezTo>
                      <a:pt x="310" y="679"/>
                      <a:pt x="310" y="679"/>
                      <a:pt x="310" y="679"/>
                    </a:cubicBezTo>
                    <a:cubicBezTo>
                      <a:pt x="310" y="679"/>
                      <a:pt x="311" y="679"/>
                      <a:pt x="311" y="680"/>
                    </a:cubicBezTo>
                    <a:moveTo>
                      <a:pt x="141" y="674"/>
                    </a:moveTo>
                    <a:cubicBezTo>
                      <a:pt x="141" y="673"/>
                      <a:pt x="141" y="672"/>
                      <a:pt x="141" y="672"/>
                    </a:cubicBezTo>
                    <a:cubicBezTo>
                      <a:pt x="141" y="671"/>
                      <a:pt x="142" y="671"/>
                      <a:pt x="142" y="671"/>
                    </a:cubicBezTo>
                    <a:cubicBezTo>
                      <a:pt x="143" y="672"/>
                      <a:pt x="143" y="672"/>
                      <a:pt x="143" y="673"/>
                    </a:cubicBezTo>
                    <a:cubicBezTo>
                      <a:pt x="142" y="673"/>
                      <a:pt x="142" y="674"/>
                      <a:pt x="141" y="674"/>
                    </a:cubicBezTo>
                    <a:moveTo>
                      <a:pt x="570" y="668"/>
                    </a:moveTo>
                    <a:cubicBezTo>
                      <a:pt x="569" y="666"/>
                      <a:pt x="569" y="666"/>
                      <a:pt x="569" y="666"/>
                    </a:cubicBezTo>
                    <a:cubicBezTo>
                      <a:pt x="571" y="667"/>
                      <a:pt x="571" y="667"/>
                      <a:pt x="571" y="667"/>
                    </a:cubicBezTo>
                    <a:cubicBezTo>
                      <a:pt x="570" y="668"/>
                      <a:pt x="570" y="668"/>
                      <a:pt x="570" y="668"/>
                    </a:cubicBezTo>
                    <a:moveTo>
                      <a:pt x="458" y="663"/>
                    </a:moveTo>
                    <a:cubicBezTo>
                      <a:pt x="457" y="662"/>
                      <a:pt x="457" y="662"/>
                      <a:pt x="457" y="662"/>
                    </a:cubicBezTo>
                    <a:cubicBezTo>
                      <a:pt x="458" y="661"/>
                      <a:pt x="458" y="661"/>
                      <a:pt x="458" y="661"/>
                    </a:cubicBezTo>
                    <a:cubicBezTo>
                      <a:pt x="458" y="663"/>
                      <a:pt x="458" y="663"/>
                      <a:pt x="458" y="663"/>
                    </a:cubicBezTo>
                    <a:moveTo>
                      <a:pt x="533" y="658"/>
                    </a:moveTo>
                    <a:cubicBezTo>
                      <a:pt x="534" y="657"/>
                      <a:pt x="534" y="656"/>
                      <a:pt x="534" y="655"/>
                    </a:cubicBezTo>
                    <a:cubicBezTo>
                      <a:pt x="534" y="655"/>
                      <a:pt x="535" y="656"/>
                      <a:pt x="535" y="656"/>
                    </a:cubicBezTo>
                    <a:cubicBezTo>
                      <a:pt x="535" y="657"/>
                      <a:pt x="535" y="658"/>
                      <a:pt x="535" y="658"/>
                    </a:cubicBezTo>
                    <a:cubicBezTo>
                      <a:pt x="535" y="658"/>
                      <a:pt x="534" y="658"/>
                      <a:pt x="533" y="658"/>
                    </a:cubicBezTo>
                    <a:moveTo>
                      <a:pt x="567" y="659"/>
                    </a:moveTo>
                    <a:cubicBezTo>
                      <a:pt x="566" y="659"/>
                      <a:pt x="565" y="657"/>
                      <a:pt x="564" y="656"/>
                    </a:cubicBezTo>
                    <a:cubicBezTo>
                      <a:pt x="566" y="654"/>
                      <a:pt x="568" y="652"/>
                      <a:pt x="570" y="650"/>
                    </a:cubicBezTo>
                    <a:cubicBezTo>
                      <a:pt x="570" y="650"/>
                      <a:pt x="570" y="650"/>
                      <a:pt x="570" y="650"/>
                    </a:cubicBezTo>
                    <a:cubicBezTo>
                      <a:pt x="570" y="650"/>
                      <a:pt x="572" y="653"/>
                      <a:pt x="575" y="656"/>
                    </a:cubicBezTo>
                    <a:cubicBezTo>
                      <a:pt x="571" y="658"/>
                      <a:pt x="569" y="659"/>
                      <a:pt x="567" y="659"/>
                    </a:cubicBezTo>
                    <a:cubicBezTo>
                      <a:pt x="567" y="659"/>
                      <a:pt x="567" y="659"/>
                      <a:pt x="567" y="659"/>
                    </a:cubicBezTo>
                    <a:moveTo>
                      <a:pt x="21" y="653"/>
                    </a:moveTo>
                    <a:cubicBezTo>
                      <a:pt x="20" y="652"/>
                      <a:pt x="20" y="652"/>
                      <a:pt x="20" y="652"/>
                    </a:cubicBezTo>
                    <a:cubicBezTo>
                      <a:pt x="20" y="650"/>
                      <a:pt x="21" y="649"/>
                      <a:pt x="22" y="648"/>
                    </a:cubicBezTo>
                    <a:cubicBezTo>
                      <a:pt x="22" y="649"/>
                      <a:pt x="23" y="650"/>
                      <a:pt x="24" y="651"/>
                    </a:cubicBezTo>
                    <a:cubicBezTo>
                      <a:pt x="23" y="652"/>
                      <a:pt x="22" y="653"/>
                      <a:pt x="21" y="653"/>
                    </a:cubicBezTo>
                    <a:moveTo>
                      <a:pt x="386" y="647"/>
                    </a:moveTo>
                    <a:cubicBezTo>
                      <a:pt x="385" y="646"/>
                      <a:pt x="385" y="646"/>
                      <a:pt x="385" y="646"/>
                    </a:cubicBezTo>
                    <a:cubicBezTo>
                      <a:pt x="386" y="645"/>
                      <a:pt x="386" y="645"/>
                      <a:pt x="386" y="645"/>
                    </a:cubicBezTo>
                    <a:cubicBezTo>
                      <a:pt x="386" y="647"/>
                      <a:pt x="386" y="647"/>
                      <a:pt x="386" y="647"/>
                    </a:cubicBezTo>
                    <a:moveTo>
                      <a:pt x="236" y="648"/>
                    </a:moveTo>
                    <a:cubicBezTo>
                      <a:pt x="235" y="648"/>
                      <a:pt x="234" y="647"/>
                      <a:pt x="234" y="647"/>
                    </a:cubicBezTo>
                    <a:cubicBezTo>
                      <a:pt x="234" y="646"/>
                      <a:pt x="234" y="645"/>
                      <a:pt x="234" y="645"/>
                    </a:cubicBezTo>
                    <a:cubicBezTo>
                      <a:pt x="235" y="645"/>
                      <a:pt x="235" y="645"/>
                      <a:pt x="235" y="645"/>
                    </a:cubicBezTo>
                    <a:cubicBezTo>
                      <a:pt x="235" y="645"/>
                      <a:pt x="236" y="646"/>
                      <a:pt x="236" y="646"/>
                    </a:cubicBezTo>
                    <a:cubicBezTo>
                      <a:pt x="236" y="646"/>
                      <a:pt x="236" y="648"/>
                      <a:pt x="236" y="648"/>
                    </a:cubicBezTo>
                    <a:cubicBezTo>
                      <a:pt x="236" y="648"/>
                      <a:pt x="236" y="648"/>
                      <a:pt x="236" y="648"/>
                    </a:cubicBezTo>
                    <a:moveTo>
                      <a:pt x="47" y="642"/>
                    </a:moveTo>
                    <a:cubicBezTo>
                      <a:pt x="47" y="642"/>
                      <a:pt x="46" y="642"/>
                      <a:pt x="46" y="642"/>
                    </a:cubicBezTo>
                    <a:cubicBezTo>
                      <a:pt x="46" y="641"/>
                      <a:pt x="46" y="641"/>
                      <a:pt x="46" y="640"/>
                    </a:cubicBezTo>
                    <a:cubicBezTo>
                      <a:pt x="47" y="640"/>
                      <a:pt x="47" y="641"/>
                      <a:pt x="48" y="641"/>
                    </a:cubicBezTo>
                    <a:cubicBezTo>
                      <a:pt x="47" y="641"/>
                      <a:pt x="47" y="642"/>
                      <a:pt x="47" y="642"/>
                    </a:cubicBezTo>
                    <a:cubicBezTo>
                      <a:pt x="47" y="642"/>
                      <a:pt x="47" y="642"/>
                      <a:pt x="47" y="642"/>
                    </a:cubicBezTo>
                    <a:moveTo>
                      <a:pt x="207" y="621"/>
                    </a:moveTo>
                    <a:cubicBezTo>
                      <a:pt x="206" y="621"/>
                      <a:pt x="206" y="621"/>
                      <a:pt x="205" y="621"/>
                    </a:cubicBezTo>
                    <a:cubicBezTo>
                      <a:pt x="205" y="620"/>
                      <a:pt x="205" y="619"/>
                      <a:pt x="206" y="619"/>
                    </a:cubicBezTo>
                    <a:cubicBezTo>
                      <a:pt x="206" y="619"/>
                      <a:pt x="206" y="619"/>
                      <a:pt x="206" y="619"/>
                    </a:cubicBezTo>
                    <a:cubicBezTo>
                      <a:pt x="206" y="619"/>
                      <a:pt x="207" y="620"/>
                      <a:pt x="207" y="620"/>
                    </a:cubicBezTo>
                    <a:cubicBezTo>
                      <a:pt x="207" y="620"/>
                      <a:pt x="207" y="621"/>
                      <a:pt x="207" y="621"/>
                    </a:cubicBezTo>
                    <a:cubicBezTo>
                      <a:pt x="207" y="621"/>
                      <a:pt x="207" y="621"/>
                      <a:pt x="207" y="621"/>
                    </a:cubicBezTo>
                    <a:moveTo>
                      <a:pt x="1" y="611"/>
                    </a:moveTo>
                    <a:cubicBezTo>
                      <a:pt x="1" y="609"/>
                      <a:pt x="1" y="609"/>
                      <a:pt x="1" y="609"/>
                    </a:cubicBezTo>
                    <a:cubicBezTo>
                      <a:pt x="2" y="610"/>
                      <a:pt x="2" y="610"/>
                      <a:pt x="2" y="610"/>
                    </a:cubicBezTo>
                    <a:cubicBezTo>
                      <a:pt x="1" y="611"/>
                      <a:pt x="1" y="611"/>
                      <a:pt x="1" y="611"/>
                    </a:cubicBezTo>
                    <a:moveTo>
                      <a:pt x="164" y="604"/>
                    </a:moveTo>
                    <a:cubicBezTo>
                      <a:pt x="164" y="603"/>
                      <a:pt x="163" y="601"/>
                      <a:pt x="163" y="600"/>
                    </a:cubicBezTo>
                    <a:cubicBezTo>
                      <a:pt x="163" y="599"/>
                      <a:pt x="165" y="599"/>
                      <a:pt x="166" y="598"/>
                    </a:cubicBezTo>
                    <a:cubicBezTo>
                      <a:pt x="166" y="600"/>
                      <a:pt x="167" y="601"/>
                      <a:pt x="167" y="602"/>
                    </a:cubicBezTo>
                    <a:cubicBezTo>
                      <a:pt x="166" y="603"/>
                      <a:pt x="165" y="603"/>
                      <a:pt x="164" y="604"/>
                    </a:cubicBezTo>
                    <a:moveTo>
                      <a:pt x="527" y="594"/>
                    </a:moveTo>
                    <a:cubicBezTo>
                      <a:pt x="527" y="594"/>
                      <a:pt x="526" y="593"/>
                      <a:pt x="526" y="593"/>
                    </a:cubicBezTo>
                    <a:cubicBezTo>
                      <a:pt x="526" y="593"/>
                      <a:pt x="526" y="592"/>
                      <a:pt x="526" y="591"/>
                    </a:cubicBezTo>
                    <a:cubicBezTo>
                      <a:pt x="526" y="591"/>
                      <a:pt x="526" y="591"/>
                      <a:pt x="526" y="591"/>
                    </a:cubicBezTo>
                    <a:cubicBezTo>
                      <a:pt x="527" y="591"/>
                      <a:pt x="527" y="592"/>
                      <a:pt x="528" y="592"/>
                    </a:cubicBezTo>
                    <a:cubicBezTo>
                      <a:pt x="527" y="593"/>
                      <a:pt x="527" y="593"/>
                      <a:pt x="527" y="594"/>
                    </a:cubicBezTo>
                    <a:moveTo>
                      <a:pt x="344" y="593"/>
                    </a:moveTo>
                    <a:cubicBezTo>
                      <a:pt x="344" y="593"/>
                      <a:pt x="344" y="593"/>
                      <a:pt x="344" y="593"/>
                    </a:cubicBezTo>
                    <a:cubicBezTo>
                      <a:pt x="343" y="592"/>
                      <a:pt x="343" y="591"/>
                      <a:pt x="343" y="590"/>
                    </a:cubicBezTo>
                    <a:cubicBezTo>
                      <a:pt x="344" y="590"/>
                      <a:pt x="344" y="590"/>
                      <a:pt x="345" y="590"/>
                    </a:cubicBezTo>
                    <a:cubicBezTo>
                      <a:pt x="345" y="590"/>
                      <a:pt x="345" y="591"/>
                      <a:pt x="345" y="592"/>
                    </a:cubicBezTo>
                    <a:cubicBezTo>
                      <a:pt x="345" y="592"/>
                      <a:pt x="344" y="593"/>
                      <a:pt x="344" y="593"/>
                    </a:cubicBezTo>
                    <a:moveTo>
                      <a:pt x="423" y="592"/>
                    </a:moveTo>
                    <a:cubicBezTo>
                      <a:pt x="423" y="591"/>
                      <a:pt x="422" y="590"/>
                      <a:pt x="423" y="590"/>
                    </a:cubicBezTo>
                    <a:cubicBezTo>
                      <a:pt x="423" y="589"/>
                      <a:pt x="423" y="589"/>
                      <a:pt x="423" y="588"/>
                    </a:cubicBezTo>
                    <a:cubicBezTo>
                      <a:pt x="424" y="589"/>
                      <a:pt x="424" y="589"/>
                      <a:pt x="424" y="590"/>
                    </a:cubicBezTo>
                    <a:cubicBezTo>
                      <a:pt x="424" y="590"/>
                      <a:pt x="424" y="591"/>
                      <a:pt x="423" y="592"/>
                    </a:cubicBezTo>
                    <a:moveTo>
                      <a:pt x="125" y="590"/>
                    </a:moveTo>
                    <a:cubicBezTo>
                      <a:pt x="125" y="589"/>
                      <a:pt x="124" y="588"/>
                      <a:pt x="124" y="587"/>
                    </a:cubicBezTo>
                    <a:cubicBezTo>
                      <a:pt x="124" y="587"/>
                      <a:pt x="125" y="586"/>
                      <a:pt x="125" y="585"/>
                    </a:cubicBezTo>
                    <a:cubicBezTo>
                      <a:pt x="126" y="586"/>
                      <a:pt x="127" y="587"/>
                      <a:pt x="127" y="587"/>
                    </a:cubicBezTo>
                    <a:cubicBezTo>
                      <a:pt x="126" y="588"/>
                      <a:pt x="126" y="589"/>
                      <a:pt x="125" y="590"/>
                    </a:cubicBezTo>
                    <a:moveTo>
                      <a:pt x="28" y="585"/>
                    </a:moveTo>
                    <a:cubicBezTo>
                      <a:pt x="29" y="583"/>
                      <a:pt x="29" y="583"/>
                      <a:pt x="29" y="583"/>
                    </a:cubicBezTo>
                    <a:cubicBezTo>
                      <a:pt x="30" y="584"/>
                      <a:pt x="30" y="584"/>
                      <a:pt x="30" y="584"/>
                    </a:cubicBezTo>
                    <a:cubicBezTo>
                      <a:pt x="28" y="585"/>
                      <a:pt x="28" y="585"/>
                      <a:pt x="28" y="585"/>
                    </a:cubicBezTo>
                    <a:moveTo>
                      <a:pt x="168" y="581"/>
                    </a:moveTo>
                    <a:cubicBezTo>
                      <a:pt x="168" y="580"/>
                      <a:pt x="168" y="578"/>
                      <a:pt x="168" y="577"/>
                    </a:cubicBezTo>
                    <a:cubicBezTo>
                      <a:pt x="169" y="577"/>
                      <a:pt x="169" y="577"/>
                      <a:pt x="169" y="577"/>
                    </a:cubicBezTo>
                    <a:cubicBezTo>
                      <a:pt x="170" y="577"/>
                      <a:pt x="171" y="579"/>
                      <a:pt x="171" y="580"/>
                    </a:cubicBezTo>
                    <a:cubicBezTo>
                      <a:pt x="170" y="580"/>
                      <a:pt x="169" y="581"/>
                      <a:pt x="168" y="581"/>
                    </a:cubicBezTo>
                    <a:moveTo>
                      <a:pt x="147" y="575"/>
                    </a:moveTo>
                    <a:cubicBezTo>
                      <a:pt x="147" y="575"/>
                      <a:pt x="151" y="573"/>
                      <a:pt x="155" y="573"/>
                    </a:cubicBezTo>
                    <a:cubicBezTo>
                      <a:pt x="161" y="573"/>
                      <a:pt x="163" y="576"/>
                      <a:pt x="163" y="585"/>
                    </a:cubicBezTo>
                    <a:cubicBezTo>
                      <a:pt x="163" y="598"/>
                      <a:pt x="163" y="598"/>
                      <a:pt x="163" y="598"/>
                    </a:cubicBezTo>
                    <a:cubicBezTo>
                      <a:pt x="159" y="598"/>
                      <a:pt x="159" y="598"/>
                      <a:pt x="159" y="598"/>
                    </a:cubicBezTo>
                    <a:cubicBezTo>
                      <a:pt x="159" y="585"/>
                      <a:pt x="159" y="585"/>
                      <a:pt x="159" y="585"/>
                    </a:cubicBezTo>
                    <a:cubicBezTo>
                      <a:pt x="159" y="579"/>
                      <a:pt x="159" y="576"/>
                      <a:pt x="154" y="576"/>
                    </a:cubicBezTo>
                    <a:cubicBezTo>
                      <a:pt x="151" y="576"/>
                      <a:pt x="147" y="578"/>
                      <a:pt x="147" y="578"/>
                    </a:cubicBezTo>
                    <a:cubicBezTo>
                      <a:pt x="147" y="598"/>
                      <a:pt x="147" y="598"/>
                      <a:pt x="147" y="598"/>
                    </a:cubicBezTo>
                    <a:cubicBezTo>
                      <a:pt x="144" y="598"/>
                      <a:pt x="144" y="598"/>
                      <a:pt x="144" y="598"/>
                    </a:cubicBezTo>
                    <a:cubicBezTo>
                      <a:pt x="144" y="574"/>
                      <a:pt x="144" y="574"/>
                      <a:pt x="144" y="574"/>
                    </a:cubicBezTo>
                    <a:cubicBezTo>
                      <a:pt x="147" y="574"/>
                      <a:pt x="147" y="574"/>
                      <a:pt x="147" y="574"/>
                    </a:cubicBezTo>
                    <a:cubicBezTo>
                      <a:pt x="147" y="575"/>
                      <a:pt x="147" y="575"/>
                      <a:pt x="147" y="575"/>
                    </a:cubicBezTo>
                    <a:moveTo>
                      <a:pt x="171" y="577"/>
                    </a:moveTo>
                    <a:cubicBezTo>
                      <a:pt x="171" y="574"/>
                      <a:pt x="171" y="574"/>
                      <a:pt x="171" y="574"/>
                    </a:cubicBezTo>
                    <a:cubicBezTo>
                      <a:pt x="171" y="574"/>
                      <a:pt x="176" y="573"/>
                      <a:pt x="180" y="573"/>
                    </a:cubicBezTo>
                    <a:cubicBezTo>
                      <a:pt x="185" y="573"/>
                      <a:pt x="188" y="576"/>
                      <a:pt x="188" y="581"/>
                    </a:cubicBezTo>
                    <a:cubicBezTo>
                      <a:pt x="188" y="593"/>
                      <a:pt x="188" y="593"/>
                      <a:pt x="188" y="593"/>
                    </a:cubicBezTo>
                    <a:cubicBezTo>
                      <a:pt x="188" y="594"/>
                      <a:pt x="189" y="595"/>
                      <a:pt x="190" y="595"/>
                    </a:cubicBezTo>
                    <a:cubicBezTo>
                      <a:pt x="190" y="598"/>
                      <a:pt x="190" y="598"/>
                      <a:pt x="190" y="598"/>
                    </a:cubicBezTo>
                    <a:cubicBezTo>
                      <a:pt x="188" y="598"/>
                      <a:pt x="186" y="598"/>
                      <a:pt x="185" y="596"/>
                    </a:cubicBezTo>
                    <a:cubicBezTo>
                      <a:pt x="185" y="596"/>
                      <a:pt x="180" y="598"/>
                      <a:pt x="176" y="598"/>
                    </a:cubicBezTo>
                    <a:cubicBezTo>
                      <a:pt x="172" y="598"/>
                      <a:pt x="169" y="596"/>
                      <a:pt x="169" y="591"/>
                    </a:cubicBezTo>
                    <a:cubicBezTo>
                      <a:pt x="169" y="586"/>
                      <a:pt x="172" y="584"/>
                      <a:pt x="177" y="584"/>
                    </a:cubicBezTo>
                    <a:cubicBezTo>
                      <a:pt x="184" y="583"/>
                      <a:pt x="184" y="583"/>
                      <a:pt x="184" y="583"/>
                    </a:cubicBezTo>
                    <a:cubicBezTo>
                      <a:pt x="184" y="581"/>
                      <a:pt x="184" y="581"/>
                      <a:pt x="184" y="581"/>
                    </a:cubicBezTo>
                    <a:cubicBezTo>
                      <a:pt x="184" y="578"/>
                      <a:pt x="183" y="576"/>
                      <a:pt x="180" y="576"/>
                    </a:cubicBezTo>
                    <a:cubicBezTo>
                      <a:pt x="176" y="576"/>
                      <a:pt x="171" y="577"/>
                      <a:pt x="171" y="577"/>
                    </a:cubicBezTo>
                    <a:moveTo>
                      <a:pt x="275" y="577"/>
                    </a:moveTo>
                    <a:cubicBezTo>
                      <a:pt x="275" y="574"/>
                      <a:pt x="275" y="574"/>
                      <a:pt x="275" y="574"/>
                    </a:cubicBezTo>
                    <a:cubicBezTo>
                      <a:pt x="275" y="574"/>
                      <a:pt x="280" y="573"/>
                      <a:pt x="284" y="573"/>
                    </a:cubicBezTo>
                    <a:cubicBezTo>
                      <a:pt x="289" y="573"/>
                      <a:pt x="292" y="576"/>
                      <a:pt x="292" y="581"/>
                    </a:cubicBezTo>
                    <a:cubicBezTo>
                      <a:pt x="292" y="593"/>
                      <a:pt x="292" y="593"/>
                      <a:pt x="292" y="593"/>
                    </a:cubicBezTo>
                    <a:cubicBezTo>
                      <a:pt x="292" y="594"/>
                      <a:pt x="293" y="595"/>
                      <a:pt x="294" y="595"/>
                    </a:cubicBezTo>
                    <a:cubicBezTo>
                      <a:pt x="294" y="598"/>
                      <a:pt x="294" y="598"/>
                      <a:pt x="294" y="598"/>
                    </a:cubicBezTo>
                    <a:cubicBezTo>
                      <a:pt x="292" y="598"/>
                      <a:pt x="290" y="598"/>
                      <a:pt x="289" y="596"/>
                    </a:cubicBezTo>
                    <a:cubicBezTo>
                      <a:pt x="289" y="596"/>
                      <a:pt x="284" y="598"/>
                      <a:pt x="280" y="598"/>
                    </a:cubicBezTo>
                    <a:cubicBezTo>
                      <a:pt x="276" y="598"/>
                      <a:pt x="273" y="596"/>
                      <a:pt x="273" y="591"/>
                    </a:cubicBezTo>
                    <a:cubicBezTo>
                      <a:pt x="273" y="586"/>
                      <a:pt x="276" y="584"/>
                      <a:pt x="281" y="584"/>
                    </a:cubicBezTo>
                    <a:cubicBezTo>
                      <a:pt x="288" y="583"/>
                      <a:pt x="288" y="583"/>
                      <a:pt x="288" y="583"/>
                    </a:cubicBezTo>
                    <a:cubicBezTo>
                      <a:pt x="288" y="581"/>
                      <a:pt x="288" y="581"/>
                      <a:pt x="288" y="581"/>
                    </a:cubicBezTo>
                    <a:cubicBezTo>
                      <a:pt x="288" y="578"/>
                      <a:pt x="287" y="576"/>
                      <a:pt x="284" y="576"/>
                    </a:cubicBezTo>
                    <a:cubicBezTo>
                      <a:pt x="280" y="576"/>
                      <a:pt x="275" y="577"/>
                      <a:pt x="275" y="577"/>
                    </a:cubicBezTo>
                    <a:moveTo>
                      <a:pt x="317" y="575"/>
                    </a:moveTo>
                    <a:cubicBezTo>
                      <a:pt x="318" y="575"/>
                      <a:pt x="322" y="573"/>
                      <a:pt x="325" y="573"/>
                    </a:cubicBezTo>
                    <a:cubicBezTo>
                      <a:pt x="332" y="573"/>
                      <a:pt x="334" y="576"/>
                      <a:pt x="334" y="585"/>
                    </a:cubicBezTo>
                    <a:cubicBezTo>
                      <a:pt x="334" y="598"/>
                      <a:pt x="334" y="598"/>
                      <a:pt x="334" y="598"/>
                    </a:cubicBezTo>
                    <a:cubicBezTo>
                      <a:pt x="330" y="598"/>
                      <a:pt x="330" y="598"/>
                      <a:pt x="330" y="598"/>
                    </a:cubicBezTo>
                    <a:cubicBezTo>
                      <a:pt x="330" y="586"/>
                      <a:pt x="330" y="586"/>
                      <a:pt x="330" y="586"/>
                    </a:cubicBezTo>
                    <a:cubicBezTo>
                      <a:pt x="330" y="579"/>
                      <a:pt x="329" y="576"/>
                      <a:pt x="325" y="576"/>
                    </a:cubicBezTo>
                    <a:cubicBezTo>
                      <a:pt x="322" y="576"/>
                      <a:pt x="318" y="578"/>
                      <a:pt x="318" y="578"/>
                    </a:cubicBezTo>
                    <a:cubicBezTo>
                      <a:pt x="319" y="579"/>
                      <a:pt x="319" y="582"/>
                      <a:pt x="319" y="585"/>
                    </a:cubicBezTo>
                    <a:cubicBezTo>
                      <a:pt x="319" y="598"/>
                      <a:pt x="319" y="598"/>
                      <a:pt x="319" y="598"/>
                    </a:cubicBezTo>
                    <a:cubicBezTo>
                      <a:pt x="315" y="598"/>
                      <a:pt x="315" y="598"/>
                      <a:pt x="315" y="598"/>
                    </a:cubicBezTo>
                    <a:cubicBezTo>
                      <a:pt x="315" y="585"/>
                      <a:pt x="315" y="585"/>
                      <a:pt x="315" y="585"/>
                    </a:cubicBezTo>
                    <a:cubicBezTo>
                      <a:pt x="315" y="579"/>
                      <a:pt x="315" y="576"/>
                      <a:pt x="310" y="576"/>
                    </a:cubicBezTo>
                    <a:cubicBezTo>
                      <a:pt x="307" y="576"/>
                      <a:pt x="304" y="578"/>
                      <a:pt x="304" y="578"/>
                    </a:cubicBezTo>
                    <a:cubicBezTo>
                      <a:pt x="304" y="598"/>
                      <a:pt x="304" y="598"/>
                      <a:pt x="304" y="598"/>
                    </a:cubicBezTo>
                    <a:cubicBezTo>
                      <a:pt x="300" y="598"/>
                      <a:pt x="300" y="598"/>
                      <a:pt x="300" y="598"/>
                    </a:cubicBezTo>
                    <a:cubicBezTo>
                      <a:pt x="300" y="581"/>
                      <a:pt x="300" y="581"/>
                      <a:pt x="300" y="581"/>
                    </a:cubicBezTo>
                    <a:cubicBezTo>
                      <a:pt x="299" y="581"/>
                      <a:pt x="298" y="581"/>
                      <a:pt x="297" y="581"/>
                    </a:cubicBezTo>
                    <a:cubicBezTo>
                      <a:pt x="297" y="581"/>
                      <a:pt x="297" y="581"/>
                      <a:pt x="297" y="581"/>
                    </a:cubicBezTo>
                    <a:cubicBezTo>
                      <a:pt x="297" y="581"/>
                      <a:pt x="297" y="580"/>
                      <a:pt x="297" y="579"/>
                    </a:cubicBezTo>
                    <a:cubicBezTo>
                      <a:pt x="298" y="579"/>
                      <a:pt x="299" y="578"/>
                      <a:pt x="300" y="578"/>
                    </a:cubicBezTo>
                    <a:cubicBezTo>
                      <a:pt x="300" y="578"/>
                      <a:pt x="300" y="578"/>
                      <a:pt x="300" y="578"/>
                    </a:cubicBezTo>
                    <a:cubicBezTo>
                      <a:pt x="300" y="579"/>
                      <a:pt x="300" y="580"/>
                      <a:pt x="300" y="580"/>
                    </a:cubicBezTo>
                    <a:cubicBezTo>
                      <a:pt x="300" y="574"/>
                      <a:pt x="300" y="574"/>
                      <a:pt x="300" y="574"/>
                    </a:cubicBezTo>
                    <a:cubicBezTo>
                      <a:pt x="304" y="574"/>
                      <a:pt x="304" y="574"/>
                      <a:pt x="304" y="574"/>
                    </a:cubicBezTo>
                    <a:cubicBezTo>
                      <a:pt x="304" y="575"/>
                      <a:pt x="304" y="575"/>
                      <a:pt x="304" y="575"/>
                    </a:cubicBezTo>
                    <a:cubicBezTo>
                      <a:pt x="304" y="575"/>
                      <a:pt x="307" y="574"/>
                      <a:pt x="310" y="573"/>
                    </a:cubicBezTo>
                    <a:cubicBezTo>
                      <a:pt x="310" y="573"/>
                      <a:pt x="311" y="573"/>
                      <a:pt x="311" y="573"/>
                    </a:cubicBezTo>
                    <a:cubicBezTo>
                      <a:pt x="312" y="573"/>
                      <a:pt x="312" y="573"/>
                      <a:pt x="312" y="573"/>
                    </a:cubicBezTo>
                    <a:cubicBezTo>
                      <a:pt x="314" y="573"/>
                      <a:pt x="316" y="574"/>
                      <a:pt x="317" y="575"/>
                    </a:cubicBezTo>
                    <a:moveTo>
                      <a:pt x="377" y="598"/>
                    </a:moveTo>
                    <a:cubicBezTo>
                      <a:pt x="369" y="598"/>
                      <a:pt x="367" y="594"/>
                      <a:pt x="367" y="586"/>
                    </a:cubicBezTo>
                    <a:cubicBezTo>
                      <a:pt x="367" y="577"/>
                      <a:pt x="371" y="573"/>
                      <a:pt x="377" y="573"/>
                    </a:cubicBezTo>
                    <a:cubicBezTo>
                      <a:pt x="384" y="573"/>
                      <a:pt x="387" y="576"/>
                      <a:pt x="387" y="584"/>
                    </a:cubicBezTo>
                    <a:cubicBezTo>
                      <a:pt x="387" y="587"/>
                      <a:pt x="387" y="587"/>
                      <a:pt x="387" y="587"/>
                    </a:cubicBezTo>
                    <a:cubicBezTo>
                      <a:pt x="371" y="587"/>
                      <a:pt x="371" y="587"/>
                      <a:pt x="371" y="587"/>
                    </a:cubicBezTo>
                    <a:cubicBezTo>
                      <a:pt x="371" y="592"/>
                      <a:pt x="372" y="595"/>
                      <a:pt x="377" y="595"/>
                    </a:cubicBezTo>
                    <a:cubicBezTo>
                      <a:pt x="381" y="595"/>
                      <a:pt x="386" y="594"/>
                      <a:pt x="386" y="594"/>
                    </a:cubicBezTo>
                    <a:cubicBezTo>
                      <a:pt x="386" y="597"/>
                      <a:pt x="386" y="597"/>
                      <a:pt x="386" y="597"/>
                    </a:cubicBezTo>
                    <a:cubicBezTo>
                      <a:pt x="386" y="597"/>
                      <a:pt x="381" y="598"/>
                      <a:pt x="377" y="598"/>
                    </a:cubicBezTo>
                    <a:moveTo>
                      <a:pt x="427" y="575"/>
                    </a:moveTo>
                    <a:cubicBezTo>
                      <a:pt x="428" y="575"/>
                      <a:pt x="432" y="573"/>
                      <a:pt x="436" y="573"/>
                    </a:cubicBezTo>
                    <a:cubicBezTo>
                      <a:pt x="442" y="573"/>
                      <a:pt x="444" y="576"/>
                      <a:pt x="444" y="585"/>
                    </a:cubicBezTo>
                    <a:cubicBezTo>
                      <a:pt x="444" y="598"/>
                      <a:pt x="444" y="598"/>
                      <a:pt x="444" y="598"/>
                    </a:cubicBezTo>
                    <a:cubicBezTo>
                      <a:pt x="440" y="598"/>
                      <a:pt x="440" y="598"/>
                      <a:pt x="440" y="598"/>
                    </a:cubicBezTo>
                    <a:cubicBezTo>
                      <a:pt x="440" y="586"/>
                      <a:pt x="440" y="586"/>
                      <a:pt x="440" y="586"/>
                    </a:cubicBezTo>
                    <a:cubicBezTo>
                      <a:pt x="440" y="579"/>
                      <a:pt x="440" y="576"/>
                      <a:pt x="435" y="576"/>
                    </a:cubicBezTo>
                    <a:cubicBezTo>
                      <a:pt x="432" y="576"/>
                      <a:pt x="429" y="578"/>
                      <a:pt x="428" y="578"/>
                    </a:cubicBezTo>
                    <a:cubicBezTo>
                      <a:pt x="429" y="579"/>
                      <a:pt x="429" y="582"/>
                      <a:pt x="429" y="585"/>
                    </a:cubicBezTo>
                    <a:cubicBezTo>
                      <a:pt x="429" y="598"/>
                      <a:pt x="429" y="598"/>
                      <a:pt x="429" y="598"/>
                    </a:cubicBezTo>
                    <a:cubicBezTo>
                      <a:pt x="425" y="598"/>
                      <a:pt x="425" y="598"/>
                      <a:pt x="425" y="598"/>
                    </a:cubicBezTo>
                    <a:cubicBezTo>
                      <a:pt x="425" y="585"/>
                      <a:pt x="425" y="585"/>
                      <a:pt x="425" y="585"/>
                    </a:cubicBezTo>
                    <a:cubicBezTo>
                      <a:pt x="425" y="579"/>
                      <a:pt x="425" y="576"/>
                      <a:pt x="420" y="576"/>
                    </a:cubicBezTo>
                    <a:cubicBezTo>
                      <a:pt x="417" y="576"/>
                      <a:pt x="414" y="578"/>
                      <a:pt x="414" y="578"/>
                    </a:cubicBezTo>
                    <a:cubicBezTo>
                      <a:pt x="414" y="598"/>
                      <a:pt x="414" y="598"/>
                      <a:pt x="414" y="598"/>
                    </a:cubicBezTo>
                    <a:cubicBezTo>
                      <a:pt x="410" y="598"/>
                      <a:pt x="410" y="598"/>
                      <a:pt x="410" y="598"/>
                    </a:cubicBezTo>
                    <a:cubicBezTo>
                      <a:pt x="410" y="574"/>
                      <a:pt x="410" y="574"/>
                      <a:pt x="410" y="574"/>
                    </a:cubicBezTo>
                    <a:cubicBezTo>
                      <a:pt x="414" y="574"/>
                      <a:pt x="414" y="574"/>
                      <a:pt x="414" y="574"/>
                    </a:cubicBezTo>
                    <a:cubicBezTo>
                      <a:pt x="414" y="575"/>
                      <a:pt x="414" y="575"/>
                      <a:pt x="414" y="575"/>
                    </a:cubicBezTo>
                    <a:cubicBezTo>
                      <a:pt x="414" y="575"/>
                      <a:pt x="417" y="574"/>
                      <a:pt x="420" y="573"/>
                    </a:cubicBezTo>
                    <a:cubicBezTo>
                      <a:pt x="421" y="573"/>
                      <a:pt x="421" y="573"/>
                      <a:pt x="422" y="573"/>
                    </a:cubicBezTo>
                    <a:cubicBezTo>
                      <a:pt x="422" y="573"/>
                      <a:pt x="422" y="573"/>
                      <a:pt x="423" y="573"/>
                    </a:cubicBezTo>
                    <a:cubicBezTo>
                      <a:pt x="425" y="573"/>
                      <a:pt x="426" y="574"/>
                      <a:pt x="427" y="575"/>
                    </a:cubicBezTo>
                    <a:moveTo>
                      <a:pt x="133" y="575"/>
                    </a:moveTo>
                    <a:cubicBezTo>
                      <a:pt x="133" y="575"/>
                      <a:pt x="133" y="574"/>
                      <a:pt x="132" y="573"/>
                    </a:cubicBezTo>
                    <a:cubicBezTo>
                      <a:pt x="133" y="573"/>
                      <a:pt x="134" y="572"/>
                      <a:pt x="135" y="572"/>
                    </a:cubicBezTo>
                    <a:cubicBezTo>
                      <a:pt x="135" y="572"/>
                      <a:pt x="135" y="572"/>
                      <a:pt x="135" y="572"/>
                    </a:cubicBezTo>
                    <a:cubicBezTo>
                      <a:pt x="135" y="572"/>
                      <a:pt x="136" y="573"/>
                      <a:pt x="136" y="574"/>
                    </a:cubicBezTo>
                    <a:cubicBezTo>
                      <a:pt x="136" y="574"/>
                      <a:pt x="136" y="574"/>
                      <a:pt x="136" y="574"/>
                    </a:cubicBezTo>
                    <a:cubicBezTo>
                      <a:pt x="137" y="574"/>
                      <a:pt x="138" y="573"/>
                      <a:pt x="139" y="573"/>
                    </a:cubicBezTo>
                    <a:cubicBezTo>
                      <a:pt x="139" y="577"/>
                      <a:pt x="139" y="577"/>
                      <a:pt x="139" y="577"/>
                    </a:cubicBezTo>
                    <a:cubicBezTo>
                      <a:pt x="134" y="578"/>
                      <a:pt x="130" y="580"/>
                      <a:pt x="130" y="580"/>
                    </a:cubicBezTo>
                    <a:cubicBezTo>
                      <a:pt x="130" y="598"/>
                      <a:pt x="130" y="598"/>
                      <a:pt x="130" y="598"/>
                    </a:cubicBezTo>
                    <a:cubicBezTo>
                      <a:pt x="127" y="598"/>
                      <a:pt x="127" y="598"/>
                      <a:pt x="127" y="598"/>
                    </a:cubicBezTo>
                    <a:cubicBezTo>
                      <a:pt x="127" y="574"/>
                      <a:pt x="127" y="574"/>
                      <a:pt x="127" y="574"/>
                    </a:cubicBezTo>
                    <a:cubicBezTo>
                      <a:pt x="130" y="574"/>
                      <a:pt x="130" y="574"/>
                      <a:pt x="130" y="574"/>
                    </a:cubicBezTo>
                    <a:cubicBezTo>
                      <a:pt x="130" y="577"/>
                      <a:pt x="130" y="577"/>
                      <a:pt x="130" y="577"/>
                    </a:cubicBezTo>
                    <a:cubicBezTo>
                      <a:pt x="130" y="577"/>
                      <a:pt x="131" y="576"/>
                      <a:pt x="133" y="575"/>
                    </a:cubicBezTo>
                    <a:moveTo>
                      <a:pt x="253" y="570"/>
                    </a:moveTo>
                    <a:cubicBezTo>
                      <a:pt x="253" y="569"/>
                      <a:pt x="253" y="568"/>
                      <a:pt x="253" y="567"/>
                    </a:cubicBezTo>
                    <a:cubicBezTo>
                      <a:pt x="253" y="567"/>
                      <a:pt x="254" y="567"/>
                      <a:pt x="254" y="567"/>
                    </a:cubicBezTo>
                    <a:cubicBezTo>
                      <a:pt x="254" y="568"/>
                      <a:pt x="255" y="569"/>
                      <a:pt x="254" y="569"/>
                    </a:cubicBezTo>
                    <a:cubicBezTo>
                      <a:pt x="254" y="569"/>
                      <a:pt x="253" y="569"/>
                      <a:pt x="253" y="570"/>
                    </a:cubicBezTo>
                    <a:moveTo>
                      <a:pt x="480" y="565"/>
                    </a:moveTo>
                    <a:cubicBezTo>
                      <a:pt x="478" y="565"/>
                      <a:pt x="478" y="565"/>
                      <a:pt x="478" y="565"/>
                    </a:cubicBezTo>
                    <a:cubicBezTo>
                      <a:pt x="479" y="563"/>
                      <a:pt x="479" y="563"/>
                      <a:pt x="479" y="563"/>
                    </a:cubicBezTo>
                    <a:cubicBezTo>
                      <a:pt x="480" y="565"/>
                      <a:pt x="480" y="565"/>
                      <a:pt x="480" y="565"/>
                    </a:cubicBezTo>
                    <a:moveTo>
                      <a:pt x="88" y="564"/>
                    </a:moveTo>
                    <a:cubicBezTo>
                      <a:pt x="88" y="562"/>
                      <a:pt x="88" y="562"/>
                      <a:pt x="88" y="562"/>
                    </a:cubicBezTo>
                    <a:cubicBezTo>
                      <a:pt x="89" y="563"/>
                      <a:pt x="89" y="563"/>
                      <a:pt x="89" y="563"/>
                    </a:cubicBezTo>
                    <a:cubicBezTo>
                      <a:pt x="88" y="564"/>
                      <a:pt x="88" y="564"/>
                      <a:pt x="88" y="564"/>
                    </a:cubicBezTo>
                    <a:moveTo>
                      <a:pt x="382" y="559"/>
                    </a:moveTo>
                    <a:cubicBezTo>
                      <a:pt x="382" y="557"/>
                      <a:pt x="382" y="557"/>
                      <a:pt x="382" y="557"/>
                    </a:cubicBezTo>
                    <a:cubicBezTo>
                      <a:pt x="384" y="558"/>
                      <a:pt x="384" y="558"/>
                      <a:pt x="384" y="558"/>
                    </a:cubicBezTo>
                    <a:cubicBezTo>
                      <a:pt x="382" y="559"/>
                      <a:pt x="382" y="559"/>
                      <a:pt x="382" y="559"/>
                    </a:cubicBezTo>
                    <a:moveTo>
                      <a:pt x="564" y="560"/>
                    </a:moveTo>
                    <a:cubicBezTo>
                      <a:pt x="564" y="560"/>
                      <a:pt x="564" y="560"/>
                      <a:pt x="564" y="560"/>
                    </a:cubicBezTo>
                    <a:cubicBezTo>
                      <a:pt x="563" y="559"/>
                      <a:pt x="562" y="558"/>
                      <a:pt x="561" y="557"/>
                    </a:cubicBezTo>
                    <a:cubicBezTo>
                      <a:pt x="562" y="557"/>
                      <a:pt x="563" y="556"/>
                      <a:pt x="564" y="556"/>
                    </a:cubicBezTo>
                    <a:cubicBezTo>
                      <a:pt x="564" y="556"/>
                      <a:pt x="564" y="556"/>
                      <a:pt x="564" y="556"/>
                    </a:cubicBezTo>
                    <a:cubicBezTo>
                      <a:pt x="564" y="556"/>
                      <a:pt x="565" y="557"/>
                      <a:pt x="565" y="558"/>
                    </a:cubicBezTo>
                    <a:cubicBezTo>
                      <a:pt x="565" y="559"/>
                      <a:pt x="564" y="560"/>
                      <a:pt x="564" y="560"/>
                    </a:cubicBezTo>
                    <a:moveTo>
                      <a:pt x="58" y="557"/>
                    </a:moveTo>
                    <a:cubicBezTo>
                      <a:pt x="57" y="555"/>
                      <a:pt x="57" y="555"/>
                      <a:pt x="57" y="555"/>
                    </a:cubicBezTo>
                    <a:cubicBezTo>
                      <a:pt x="58" y="555"/>
                      <a:pt x="58" y="555"/>
                      <a:pt x="58" y="555"/>
                    </a:cubicBezTo>
                    <a:cubicBezTo>
                      <a:pt x="58" y="557"/>
                      <a:pt x="58" y="557"/>
                      <a:pt x="58" y="557"/>
                    </a:cubicBezTo>
                    <a:moveTo>
                      <a:pt x="423" y="554"/>
                    </a:moveTo>
                    <a:cubicBezTo>
                      <a:pt x="423" y="554"/>
                      <a:pt x="423" y="554"/>
                      <a:pt x="423" y="554"/>
                    </a:cubicBezTo>
                    <a:cubicBezTo>
                      <a:pt x="422" y="554"/>
                      <a:pt x="422" y="553"/>
                      <a:pt x="422" y="552"/>
                    </a:cubicBezTo>
                    <a:cubicBezTo>
                      <a:pt x="423" y="552"/>
                      <a:pt x="423" y="553"/>
                      <a:pt x="424" y="553"/>
                    </a:cubicBezTo>
                    <a:cubicBezTo>
                      <a:pt x="424" y="553"/>
                      <a:pt x="423" y="554"/>
                      <a:pt x="423" y="554"/>
                    </a:cubicBezTo>
                    <a:moveTo>
                      <a:pt x="61" y="543"/>
                    </a:moveTo>
                    <a:cubicBezTo>
                      <a:pt x="61" y="543"/>
                      <a:pt x="61" y="543"/>
                      <a:pt x="61" y="543"/>
                    </a:cubicBezTo>
                    <a:cubicBezTo>
                      <a:pt x="61" y="543"/>
                      <a:pt x="60" y="542"/>
                      <a:pt x="60" y="542"/>
                    </a:cubicBezTo>
                    <a:cubicBezTo>
                      <a:pt x="61" y="542"/>
                      <a:pt x="61" y="542"/>
                      <a:pt x="63" y="542"/>
                    </a:cubicBezTo>
                    <a:cubicBezTo>
                      <a:pt x="62" y="543"/>
                      <a:pt x="61" y="543"/>
                      <a:pt x="61" y="543"/>
                    </a:cubicBezTo>
                    <a:moveTo>
                      <a:pt x="390" y="543"/>
                    </a:moveTo>
                    <a:cubicBezTo>
                      <a:pt x="390" y="543"/>
                      <a:pt x="390" y="543"/>
                      <a:pt x="390" y="543"/>
                    </a:cubicBezTo>
                    <a:cubicBezTo>
                      <a:pt x="389" y="543"/>
                      <a:pt x="389" y="542"/>
                      <a:pt x="389" y="542"/>
                    </a:cubicBezTo>
                    <a:cubicBezTo>
                      <a:pt x="390" y="542"/>
                      <a:pt x="391" y="542"/>
                      <a:pt x="392" y="543"/>
                    </a:cubicBezTo>
                    <a:cubicBezTo>
                      <a:pt x="391" y="543"/>
                      <a:pt x="390" y="543"/>
                      <a:pt x="390" y="543"/>
                    </a:cubicBezTo>
                    <a:moveTo>
                      <a:pt x="567" y="538"/>
                    </a:moveTo>
                    <a:cubicBezTo>
                      <a:pt x="566" y="537"/>
                      <a:pt x="566" y="536"/>
                      <a:pt x="565" y="535"/>
                    </a:cubicBezTo>
                    <a:cubicBezTo>
                      <a:pt x="566" y="535"/>
                      <a:pt x="566" y="534"/>
                      <a:pt x="566" y="534"/>
                    </a:cubicBezTo>
                    <a:cubicBezTo>
                      <a:pt x="566" y="534"/>
                      <a:pt x="566" y="534"/>
                      <a:pt x="567" y="534"/>
                    </a:cubicBezTo>
                    <a:cubicBezTo>
                      <a:pt x="567" y="535"/>
                      <a:pt x="567" y="535"/>
                      <a:pt x="568" y="536"/>
                    </a:cubicBezTo>
                    <a:cubicBezTo>
                      <a:pt x="567" y="537"/>
                      <a:pt x="567" y="537"/>
                      <a:pt x="567" y="538"/>
                    </a:cubicBezTo>
                    <a:moveTo>
                      <a:pt x="6" y="522"/>
                    </a:moveTo>
                    <a:cubicBezTo>
                      <a:pt x="5" y="522"/>
                      <a:pt x="5" y="522"/>
                      <a:pt x="4" y="522"/>
                    </a:cubicBezTo>
                    <a:cubicBezTo>
                      <a:pt x="4" y="521"/>
                      <a:pt x="5" y="520"/>
                      <a:pt x="5" y="520"/>
                    </a:cubicBezTo>
                    <a:cubicBezTo>
                      <a:pt x="5" y="520"/>
                      <a:pt x="5" y="520"/>
                      <a:pt x="5" y="520"/>
                    </a:cubicBezTo>
                    <a:cubicBezTo>
                      <a:pt x="5" y="520"/>
                      <a:pt x="6" y="521"/>
                      <a:pt x="6" y="521"/>
                    </a:cubicBezTo>
                    <a:cubicBezTo>
                      <a:pt x="6" y="521"/>
                      <a:pt x="6" y="522"/>
                      <a:pt x="6" y="522"/>
                    </a:cubicBezTo>
                    <a:cubicBezTo>
                      <a:pt x="6" y="522"/>
                      <a:pt x="6" y="522"/>
                      <a:pt x="6" y="522"/>
                    </a:cubicBezTo>
                    <a:moveTo>
                      <a:pt x="142" y="511"/>
                    </a:moveTo>
                    <a:cubicBezTo>
                      <a:pt x="143" y="511"/>
                      <a:pt x="147" y="509"/>
                      <a:pt x="150" y="509"/>
                    </a:cubicBezTo>
                    <a:cubicBezTo>
                      <a:pt x="157" y="509"/>
                      <a:pt x="158" y="512"/>
                      <a:pt x="158" y="521"/>
                    </a:cubicBezTo>
                    <a:cubicBezTo>
                      <a:pt x="158" y="534"/>
                      <a:pt x="158" y="534"/>
                      <a:pt x="158" y="534"/>
                    </a:cubicBezTo>
                    <a:cubicBezTo>
                      <a:pt x="155" y="534"/>
                      <a:pt x="155" y="534"/>
                      <a:pt x="155" y="534"/>
                    </a:cubicBezTo>
                    <a:cubicBezTo>
                      <a:pt x="155" y="522"/>
                      <a:pt x="155" y="522"/>
                      <a:pt x="155" y="522"/>
                    </a:cubicBezTo>
                    <a:cubicBezTo>
                      <a:pt x="155" y="515"/>
                      <a:pt x="154" y="512"/>
                      <a:pt x="150" y="512"/>
                    </a:cubicBezTo>
                    <a:cubicBezTo>
                      <a:pt x="146" y="512"/>
                      <a:pt x="143" y="514"/>
                      <a:pt x="143" y="514"/>
                    </a:cubicBezTo>
                    <a:cubicBezTo>
                      <a:pt x="143" y="515"/>
                      <a:pt x="144" y="518"/>
                      <a:pt x="144" y="521"/>
                    </a:cubicBezTo>
                    <a:cubicBezTo>
                      <a:pt x="144" y="534"/>
                      <a:pt x="144" y="534"/>
                      <a:pt x="144" y="534"/>
                    </a:cubicBezTo>
                    <a:cubicBezTo>
                      <a:pt x="140" y="534"/>
                      <a:pt x="140" y="534"/>
                      <a:pt x="140" y="534"/>
                    </a:cubicBezTo>
                    <a:cubicBezTo>
                      <a:pt x="140" y="521"/>
                      <a:pt x="140" y="521"/>
                      <a:pt x="140" y="521"/>
                    </a:cubicBezTo>
                    <a:cubicBezTo>
                      <a:pt x="140" y="515"/>
                      <a:pt x="139" y="512"/>
                      <a:pt x="135" y="512"/>
                    </a:cubicBezTo>
                    <a:cubicBezTo>
                      <a:pt x="132" y="512"/>
                      <a:pt x="129" y="514"/>
                      <a:pt x="129" y="514"/>
                    </a:cubicBezTo>
                    <a:cubicBezTo>
                      <a:pt x="129" y="534"/>
                      <a:pt x="129" y="534"/>
                      <a:pt x="129" y="534"/>
                    </a:cubicBezTo>
                    <a:cubicBezTo>
                      <a:pt x="125" y="534"/>
                      <a:pt x="125" y="534"/>
                      <a:pt x="125" y="534"/>
                    </a:cubicBezTo>
                    <a:cubicBezTo>
                      <a:pt x="125" y="510"/>
                      <a:pt x="125" y="510"/>
                      <a:pt x="125" y="510"/>
                    </a:cubicBezTo>
                    <a:cubicBezTo>
                      <a:pt x="129" y="510"/>
                      <a:pt x="129" y="510"/>
                      <a:pt x="129" y="510"/>
                    </a:cubicBezTo>
                    <a:cubicBezTo>
                      <a:pt x="129" y="511"/>
                      <a:pt x="129" y="511"/>
                      <a:pt x="129" y="511"/>
                    </a:cubicBezTo>
                    <a:cubicBezTo>
                      <a:pt x="129" y="511"/>
                      <a:pt x="131" y="510"/>
                      <a:pt x="135" y="509"/>
                    </a:cubicBezTo>
                    <a:cubicBezTo>
                      <a:pt x="135" y="509"/>
                      <a:pt x="136" y="509"/>
                      <a:pt x="136" y="509"/>
                    </a:cubicBezTo>
                    <a:cubicBezTo>
                      <a:pt x="137" y="509"/>
                      <a:pt x="137" y="509"/>
                      <a:pt x="137" y="509"/>
                    </a:cubicBezTo>
                    <a:cubicBezTo>
                      <a:pt x="139" y="509"/>
                      <a:pt x="141" y="510"/>
                      <a:pt x="142" y="511"/>
                    </a:cubicBezTo>
                    <a:moveTo>
                      <a:pt x="126" y="510"/>
                    </a:moveTo>
                    <a:cubicBezTo>
                      <a:pt x="126" y="508"/>
                      <a:pt x="126" y="508"/>
                      <a:pt x="126" y="508"/>
                    </a:cubicBezTo>
                    <a:cubicBezTo>
                      <a:pt x="127" y="508"/>
                      <a:pt x="127" y="508"/>
                      <a:pt x="127" y="508"/>
                    </a:cubicBezTo>
                    <a:cubicBezTo>
                      <a:pt x="126" y="510"/>
                      <a:pt x="126" y="510"/>
                      <a:pt x="126" y="510"/>
                    </a:cubicBezTo>
                    <a:moveTo>
                      <a:pt x="128" y="508"/>
                    </a:moveTo>
                    <a:cubicBezTo>
                      <a:pt x="128" y="508"/>
                      <a:pt x="128" y="508"/>
                      <a:pt x="128" y="508"/>
                    </a:cubicBezTo>
                    <a:cubicBezTo>
                      <a:pt x="127" y="508"/>
                      <a:pt x="127" y="508"/>
                      <a:pt x="127" y="508"/>
                    </a:cubicBezTo>
                    <a:cubicBezTo>
                      <a:pt x="126" y="508"/>
                      <a:pt x="126" y="508"/>
                      <a:pt x="126" y="508"/>
                    </a:cubicBezTo>
                    <a:cubicBezTo>
                      <a:pt x="128" y="508"/>
                      <a:pt x="128" y="508"/>
                      <a:pt x="128" y="508"/>
                    </a:cubicBezTo>
                    <a:moveTo>
                      <a:pt x="234" y="503"/>
                    </a:moveTo>
                    <a:cubicBezTo>
                      <a:pt x="234" y="503"/>
                      <a:pt x="234" y="502"/>
                      <a:pt x="234" y="501"/>
                    </a:cubicBezTo>
                    <a:cubicBezTo>
                      <a:pt x="235" y="501"/>
                      <a:pt x="235" y="500"/>
                      <a:pt x="235" y="500"/>
                    </a:cubicBezTo>
                    <a:cubicBezTo>
                      <a:pt x="236" y="500"/>
                      <a:pt x="236" y="500"/>
                      <a:pt x="236" y="500"/>
                    </a:cubicBezTo>
                    <a:cubicBezTo>
                      <a:pt x="236" y="501"/>
                      <a:pt x="236" y="502"/>
                      <a:pt x="237" y="502"/>
                    </a:cubicBezTo>
                    <a:cubicBezTo>
                      <a:pt x="236" y="503"/>
                      <a:pt x="235" y="503"/>
                      <a:pt x="234" y="503"/>
                    </a:cubicBezTo>
                    <a:moveTo>
                      <a:pt x="265" y="492"/>
                    </a:moveTo>
                    <a:cubicBezTo>
                      <a:pt x="265" y="492"/>
                      <a:pt x="264" y="492"/>
                      <a:pt x="263" y="492"/>
                    </a:cubicBezTo>
                    <a:cubicBezTo>
                      <a:pt x="264" y="491"/>
                      <a:pt x="264" y="490"/>
                      <a:pt x="264" y="490"/>
                    </a:cubicBezTo>
                    <a:cubicBezTo>
                      <a:pt x="264" y="490"/>
                      <a:pt x="265" y="490"/>
                      <a:pt x="265" y="490"/>
                    </a:cubicBezTo>
                    <a:cubicBezTo>
                      <a:pt x="265" y="491"/>
                      <a:pt x="265" y="491"/>
                      <a:pt x="265" y="492"/>
                    </a:cubicBezTo>
                    <a:moveTo>
                      <a:pt x="451" y="484"/>
                    </a:moveTo>
                    <a:cubicBezTo>
                      <a:pt x="451" y="482"/>
                      <a:pt x="451" y="482"/>
                      <a:pt x="451" y="482"/>
                    </a:cubicBezTo>
                    <a:cubicBezTo>
                      <a:pt x="452" y="482"/>
                      <a:pt x="452" y="482"/>
                      <a:pt x="452" y="482"/>
                    </a:cubicBezTo>
                    <a:cubicBezTo>
                      <a:pt x="451" y="484"/>
                      <a:pt x="451" y="484"/>
                      <a:pt x="451" y="484"/>
                    </a:cubicBezTo>
                    <a:moveTo>
                      <a:pt x="290" y="465"/>
                    </a:moveTo>
                    <a:cubicBezTo>
                      <a:pt x="289" y="464"/>
                      <a:pt x="289" y="464"/>
                      <a:pt x="289" y="464"/>
                    </a:cubicBezTo>
                    <a:cubicBezTo>
                      <a:pt x="290" y="463"/>
                      <a:pt x="290" y="463"/>
                      <a:pt x="290" y="463"/>
                    </a:cubicBezTo>
                    <a:cubicBezTo>
                      <a:pt x="290" y="465"/>
                      <a:pt x="290" y="465"/>
                      <a:pt x="290" y="465"/>
                    </a:cubicBezTo>
                    <a:moveTo>
                      <a:pt x="180" y="460"/>
                    </a:moveTo>
                    <a:cubicBezTo>
                      <a:pt x="180" y="460"/>
                      <a:pt x="180" y="460"/>
                      <a:pt x="180" y="460"/>
                    </a:cubicBezTo>
                    <a:cubicBezTo>
                      <a:pt x="180" y="460"/>
                      <a:pt x="180" y="459"/>
                      <a:pt x="179" y="459"/>
                    </a:cubicBezTo>
                    <a:cubicBezTo>
                      <a:pt x="180" y="459"/>
                      <a:pt x="181" y="459"/>
                      <a:pt x="182" y="459"/>
                    </a:cubicBezTo>
                    <a:cubicBezTo>
                      <a:pt x="181" y="460"/>
                      <a:pt x="181" y="460"/>
                      <a:pt x="180" y="460"/>
                    </a:cubicBezTo>
                    <a:moveTo>
                      <a:pt x="613" y="461"/>
                    </a:moveTo>
                    <a:cubicBezTo>
                      <a:pt x="613" y="461"/>
                      <a:pt x="613" y="461"/>
                      <a:pt x="613" y="461"/>
                    </a:cubicBezTo>
                    <a:cubicBezTo>
                      <a:pt x="613" y="461"/>
                      <a:pt x="612" y="460"/>
                      <a:pt x="612" y="459"/>
                    </a:cubicBezTo>
                    <a:cubicBezTo>
                      <a:pt x="613" y="459"/>
                      <a:pt x="613" y="458"/>
                      <a:pt x="614" y="458"/>
                    </a:cubicBezTo>
                    <a:cubicBezTo>
                      <a:pt x="614" y="459"/>
                      <a:pt x="614" y="460"/>
                      <a:pt x="614" y="460"/>
                    </a:cubicBezTo>
                    <a:cubicBezTo>
                      <a:pt x="614" y="460"/>
                      <a:pt x="613" y="461"/>
                      <a:pt x="613" y="461"/>
                    </a:cubicBezTo>
                    <a:moveTo>
                      <a:pt x="213" y="453"/>
                    </a:moveTo>
                    <a:cubicBezTo>
                      <a:pt x="212" y="452"/>
                      <a:pt x="212" y="452"/>
                      <a:pt x="212" y="452"/>
                    </a:cubicBezTo>
                    <a:cubicBezTo>
                      <a:pt x="214" y="451"/>
                      <a:pt x="214" y="451"/>
                      <a:pt x="214" y="451"/>
                    </a:cubicBezTo>
                    <a:cubicBezTo>
                      <a:pt x="213" y="453"/>
                      <a:pt x="213" y="453"/>
                      <a:pt x="213" y="453"/>
                    </a:cubicBezTo>
                    <a:moveTo>
                      <a:pt x="480" y="449"/>
                    </a:moveTo>
                    <a:cubicBezTo>
                      <a:pt x="480" y="447"/>
                      <a:pt x="480" y="447"/>
                      <a:pt x="480" y="447"/>
                    </a:cubicBezTo>
                    <a:cubicBezTo>
                      <a:pt x="481" y="448"/>
                      <a:pt x="481" y="448"/>
                      <a:pt x="481" y="448"/>
                    </a:cubicBezTo>
                    <a:cubicBezTo>
                      <a:pt x="480" y="449"/>
                      <a:pt x="480" y="449"/>
                      <a:pt x="480" y="449"/>
                    </a:cubicBezTo>
                    <a:moveTo>
                      <a:pt x="482" y="467"/>
                    </a:moveTo>
                    <a:cubicBezTo>
                      <a:pt x="485" y="467"/>
                      <a:pt x="488" y="465"/>
                      <a:pt x="488" y="465"/>
                    </a:cubicBezTo>
                    <a:cubicBezTo>
                      <a:pt x="488" y="446"/>
                      <a:pt x="488" y="446"/>
                      <a:pt x="488" y="446"/>
                    </a:cubicBezTo>
                    <a:cubicBezTo>
                      <a:pt x="492" y="446"/>
                      <a:pt x="492" y="446"/>
                      <a:pt x="492" y="446"/>
                    </a:cubicBezTo>
                    <a:cubicBezTo>
                      <a:pt x="492" y="470"/>
                      <a:pt x="492" y="470"/>
                      <a:pt x="492" y="470"/>
                    </a:cubicBezTo>
                    <a:cubicBezTo>
                      <a:pt x="488" y="470"/>
                      <a:pt x="488" y="470"/>
                      <a:pt x="488" y="470"/>
                    </a:cubicBezTo>
                    <a:cubicBezTo>
                      <a:pt x="488" y="468"/>
                      <a:pt x="488" y="468"/>
                      <a:pt x="488" y="468"/>
                    </a:cubicBezTo>
                    <a:cubicBezTo>
                      <a:pt x="488" y="468"/>
                      <a:pt x="485" y="470"/>
                      <a:pt x="481" y="470"/>
                    </a:cubicBezTo>
                    <a:cubicBezTo>
                      <a:pt x="475" y="470"/>
                      <a:pt x="473" y="467"/>
                      <a:pt x="473" y="458"/>
                    </a:cubicBezTo>
                    <a:cubicBezTo>
                      <a:pt x="473" y="446"/>
                      <a:pt x="473" y="446"/>
                      <a:pt x="473" y="446"/>
                    </a:cubicBezTo>
                    <a:cubicBezTo>
                      <a:pt x="477" y="446"/>
                      <a:pt x="477" y="446"/>
                      <a:pt x="477" y="446"/>
                    </a:cubicBezTo>
                    <a:cubicBezTo>
                      <a:pt x="477" y="458"/>
                      <a:pt x="477" y="458"/>
                      <a:pt x="477" y="458"/>
                    </a:cubicBezTo>
                    <a:cubicBezTo>
                      <a:pt x="477" y="465"/>
                      <a:pt x="477" y="467"/>
                      <a:pt x="482" y="467"/>
                    </a:cubicBezTo>
                    <a:moveTo>
                      <a:pt x="218" y="447"/>
                    </a:moveTo>
                    <a:cubicBezTo>
                      <a:pt x="218" y="447"/>
                      <a:pt x="222" y="445"/>
                      <a:pt x="226" y="445"/>
                    </a:cubicBezTo>
                    <a:cubicBezTo>
                      <a:pt x="232" y="445"/>
                      <a:pt x="234" y="448"/>
                      <a:pt x="234" y="457"/>
                    </a:cubicBezTo>
                    <a:cubicBezTo>
                      <a:pt x="234" y="470"/>
                      <a:pt x="234" y="470"/>
                      <a:pt x="234" y="470"/>
                    </a:cubicBezTo>
                    <a:cubicBezTo>
                      <a:pt x="230" y="470"/>
                      <a:pt x="230" y="470"/>
                      <a:pt x="230" y="470"/>
                    </a:cubicBezTo>
                    <a:cubicBezTo>
                      <a:pt x="230" y="457"/>
                      <a:pt x="230" y="457"/>
                      <a:pt x="230" y="457"/>
                    </a:cubicBezTo>
                    <a:cubicBezTo>
                      <a:pt x="230" y="451"/>
                      <a:pt x="230" y="448"/>
                      <a:pt x="225" y="448"/>
                    </a:cubicBezTo>
                    <a:cubicBezTo>
                      <a:pt x="222" y="448"/>
                      <a:pt x="218" y="450"/>
                      <a:pt x="218" y="450"/>
                    </a:cubicBezTo>
                    <a:cubicBezTo>
                      <a:pt x="218" y="470"/>
                      <a:pt x="218" y="470"/>
                      <a:pt x="218" y="470"/>
                    </a:cubicBezTo>
                    <a:cubicBezTo>
                      <a:pt x="215" y="470"/>
                      <a:pt x="215" y="470"/>
                      <a:pt x="215" y="470"/>
                    </a:cubicBezTo>
                    <a:cubicBezTo>
                      <a:pt x="215" y="446"/>
                      <a:pt x="215" y="446"/>
                      <a:pt x="215" y="446"/>
                    </a:cubicBezTo>
                    <a:cubicBezTo>
                      <a:pt x="218" y="446"/>
                      <a:pt x="218" y="446"/>
                      <a:pt x="218" y="446"/>
                    </a:cubicBezTo>
                    <a:cubicBezTo>
                      <a:pt x="218" y="447"/>
                      <a:pt x="218" y="447"/>
                      <a:pt x="218" y="447"/>
                    </a:cubicBezTo>
                    <a:moveTo>
                      <a:pt x="392" y="447"/>
                    </a:moveTo>
                    <a:cubicBezTo>
                      <a:pt x="392" y="447"/>
                      <a:pt x="395" y="445"/>
                      <a:pt x="399" y="445"/>
                    </a:cubicBezTo>
                    <a:cubicBezTo>
                      <a:pt x="406" y="445"/>
                      <a:pt x="407" y="448"/>
                      <a:pt x="407" y="457"/>
                    </a:cubicBezTo>
                    <a:cubicBezTo>
                      <a:pt x="407" y="470"/>
                      <a:pt x="407" y="470"/>
                      <a:pt x="407" y="470"/>
                    </a:cubicBezTo>
                    <a:cubicBezTo>
                      <a:pt x="403" y="470"/>
                      <a:pt x="403" y="470"/>
                      <a:pt x="403" y="470"/>
                    </a:cubicBezTo>
                    <a:cubicBezTo>
                      <a:pt x="403" y="457"/>
                      <a:pt x="403" y="457"/>
                      <a:pt x="403" y="457"/>
                    </a:cubicBezTo>
                    <a:cubicBezTo>
                      <a:pt x="403" y="451"/>
                      <a:pt x="403" y="448"/>
                      <a:pt x="398" y="448"/>
                    </a:cubicBezTo>
                    <a:cubicBezTo>
                      <a:pt x="395" y="448"/>
                      <a:pt x="392" y="450"/>
                      <a:pt x="392" y="450"/>
                    </a:cubicBezTo>
                    <a:cubicBezTo>
                      <a:pt x="392" y="470"/>
                      <a:pt x="392" y="470"/>
                      <a:pt x="392" y="470"/>
                    </a:cubicBezTo>
                    <a:cubicBezTo>
                      <a:pt x="388" y="470"/>
                      <a:pt x="388" y="470"/>
                      <a:pt x="388" y="470"/>
                    </a:cubicBezTo>
                    <a:cubicBezTo>
                      <a:pt x="388" y="470"/>
                      <a:pt x="388" y="470"/>
                      <a:pt x="388" y="471"/>
                    </a:cubicBezTo>
                    <a:cubicBezTo>
                      <a:pt x="387" y="470"/>
                      <a:pt x="387" y="470"/>
                      <a:pt x="386" y="470"/>
                    </a:cubicBezTo>
                    <a:cubicBezTo>
                      <a:pt x="386" y="469"/>
                      <a:pt x="387" y="468"/>
                      <a:pt x="387" y="468"/>
                    </a:cubicBezTo>
                    <a:cubicBezTo>
                      <a:pt x="387" y="468"/>
                      <a:pt x="388" y="468"/>
                      <a:pt x="388" y="468"/>
                    </a:cubicBezTo>
                    <a:cubicBezTo>
                      <a:pt x="388" y="446"/>
                      <a:pt x="388" y="446"/>
                      <a:pt x="388" y="446"/>
                    </a:cubicBezTo>
                    <a:cubicBezTo>
                      <a:pt x="392" y="446"/>
                      <a:pt x="392" y="446"/>
                      <a:pt x="392" y="446"/>
                    </a:cubicBezTo>
                    <a:cubicBezTo>
                      <a:pt x="392" y="447"/>
                      <a:pt x="392" y="447"/>
                      <a:pt x="392" y="447"/>
                    </a:cubicBezTo>
                    <a:moveTo>
                      <a:pt x="288" y="445"/>
                    </a:moveTo>
                    <a:cubicBezTo>
                      <a:pt x="288" y="444"/>
                      <a:pt x="288" y="443"/>
                      <a:pt x="288" y="442"/>
                    </a:cubicBezTo>
                    <a:cubicBezTo>
                      <a:pt x="289" y="442"/>
                      <a:pt x="289" y="442"/>
                      <a:pt x="290" y="442"/>
                    </a:cubicBezTo>
                    <a:cubicBezTo>
                      <a:pt x="290" y="443"/>
                      <a:pt x="290" y="444"/>
                      <a:pt x="290" y="444"/>
                    </a:cubicBezTo>
                    <a:cubicBezTo>
                      <a:pt x="289" y="444"/>
                      <a:pt x="289" y="445"/>
                      <a:pt x="288" y="445"/>
                    </a:cubicBezTo>
                    <a:moveTo>
                      <a:pt x="499" y="441"/>
                    </a:moveTo>
                    <a:cubicBezTo>
                      <a:pt x="498" y="440"/>
                      <a:pt x="498" y="439"/>
                      <a:pt x="497" y="438"/>
                    </a:cubicBezTo>
                    <a:cubicBezTo>
                      <a:pt x="497" y="437"/>
                      <a:pt x="498" y="437"/>
                      <a:pt x="499" y="436"/>
                    </a:cubicBezTo>
                    <a:cubicBezTo>
                      <a:pt x="499" y="437"/>
                      <a:pt x="500" y="439"/>
                      <a:pt x="500" y="440"/>
                    </a:cubicBezTo>
                    <a:cubicBezTo>
                      <a:pt x="500" y="440"/>
                      <a:pt x="499" y="441"/>
                      <a:pt x="499" y="441"/>
                    </a:cubicBezTo>
                    <a:moveTo>
                      <a:pt x="175" y="438"/>
                    </a:moveTo>
                    <a:cubicBezTo>
                      <a:pt x="174" y="437"/>
                      <a:pt x="173" y="436"/>
                      <a:pt x="172" y="435"/>
                    </a:cubicBezTo>
                    <a:cubicBezTo>
                      <a:pt x="172" y="435"/>
                      <a:pt x="173" y="434"/>
                      <a:pt x="173" y="433"/>
                    </a:cubicBezTo>
                    <a:cubicBezTo>
                      <a:pt x="174" y="434"/>
                      <a:pt x="175" y="435"/>
                      <a:pt x="176" y="435"/>
                    </a:cubicBezTo>
                    <a:cubicBezTo>
                      <a:pt x="175" y="436"/>
                      <a:pt x="175" y="437"/>
                      <a:pt x="175" y="438"/>
                    </a:cubicBezTo>
                    <a:moveTo>
                      <a:pt x="492" y="434"/>
                    </a:moveTo>
                    <a:cubicBezTo>
                      <a:pt x="491" y="434"/>
                      <a:pt x="490" y="434"/>
                      <a:pt x="490" y="434"/>
                    </a:cubicBezTo>
                    <a:cubicBezTo>
                      <a:pt x="490" y="433"/>
                      <a:pt x="490" y="432"/>
                      <a:pt x="490" y="432"/>
                    </a:cubicBezTo>
                    <a:cubicBezTo>
                      <a:pt x="491" y="432"/>
                      <a:pt x="491" y="432"/>
                      <a:pt x="492" y="432"/>
                    </a:cubicBezTo>
                    <a:cubicBezTo>
                      <a:pt x="492" y="433"/>
                      <a:pt x="492" y="433"/>
                      <a:pt x="492" y="434"/>
                    </a:cubicBezTo>
                    <a:moveTo>
                      <a:pt x="530" y="419"/>
                    </a:moveTo>
                    <a:cubicBezTo>
                      <a:pt x="530" y="418"/>
                      <a:pt x="530" y="417"/>
                      <a:pt x="530" y="415"/>
                    </a:cubicBezTo>
                    <a:cubicBezTo>
                      <a:pt x="530" y="416"/>
                      <a:pt x="531" y="416"/>
                      <a:pt x="531" y="416"/>
                    </a:cubicBezTo>
                    <a:cubicBezTo>
                      <a:pt x="532" y="417"/>
                      <a:pt x="531" y="417"/>
                      <a:pt x="531" y="418"/>
                    </a:cubicBezTo>
                    <a:cubicBezTo>
                      <a:pt x="531" y="418"/>
                      <a:pt x="530" y="419"/>
                      <a:pt x="530" y="419"/>
                    </a:cubicBezTo>
                    <a:moveTo>
                      <a:pt x="90" y="403"/>
                    </a:moveTo>
                    <a:cubicBezTo>
                      <a:pt x="90" y="402"/>
                      <a:pt x="90" y="401"/>
                      <a:pt x="90" y="400"/>
                    </a:cubicBezTo>
                    <a:cubicBezTo>
                      <a:pt x="90" y="400"/>
                      <a:pt x="91" y="400"/>
                      <a:pt x="91" y="401"/>
                    </a:cubicBezTo>
                    <a:cubicBezTo>
                      <a:pt x="91" y="401"/>
                      <a:pt x="91" y="402"/>
                      <a:pt x="91" y="402"/>
                    </a:cubicBezTo>
                    <a:cubicBezTo>
                      <a:pt x="91" y="403"/>
                      <a:pt x="90" y="403"/>
                      <a:pt x="90" y="403"/>
                    </a:cubicBezTo>
                    <a:moveTo>
                      <a:pt x="442" y="392"/>
                    </a:moveTo>
                    <a:cubicBezTo>
                      <a:pt x="442" y="392"/>
                      <a:pt x="442" y="391"/>
                      <a:pt x="442" y="390"/>
                    </a:cubicBezTo>
                    <a:cubicBezTo>
                      <a:pt x="442" y="390"/>
                      <a:pt x="443" y="390"/>
                      <a:pt x="444" y="390"/>
                    </a:cubicBezTo>
                    <a:cubicBezTo>
                      <a:pt x="444" y="390"/>
                      <a:pt x="444" y="391"/>
                      <a:pt x="444" y="392"/>
                    </a:cubicBezTo>
                    <a:cubicBezTo>
                      <a:pt x="443" y="392"/>
                      <a:pt x="443" y="392"/>
                      <a:pt x="442" y="392"/>
                    </a:cubicBezTo>
                    <a:moveTo>
                      <a:pt x="201" y="391"/>
                    </a:moveTo>
                    <a:cubicBezTo>
                      <a:pt x="200" y="390"/>
                      <a:pt x="200" y="390"/>
                      <a:pt x="200" y="390"/>
                    </a:cubicBezTo>
                    <a:cubicBezTo>
                      <a:pt x="201" y="389"/>
                      <a:pt x="201" y="389"/>
                      <a:pt x="201" y="389"/>
                    </a:cubicBezTo>
                    <a:cubicBezTo>
                      <a:pt x="201" y="391"/>
                      <a:pt x="201" y="391"/>
                      <a:pt x="201" y="391"/>
                    </a:cubicBezTo>
                    <a:moveTo>
                      <a:pt x="394" y="385"/>
                    </a:moveTo>
                    <a:cubicBezTo>
                      <a:pt x="394" y="382"/>
                      <a:pt x="394" y="382"/>
                      <a:pt x="394" y="382"/>
                    </a:cubicBezTo>
                    <a:cubicBezTo>
                      <a:pt x="394" y="382"/>
                      <a:pt x="399" y="381"/>
                      <a:pt x="403" y="381"/>
                    </a:cubicBezTo>
                    <a:cubicBezTo>
                      <a:pt x="408" y="381"/>
                      <a:pt x="411" y="384"/>
                      <a:pt x="411" y="389"/>
                    </a:cubicBezTo>
                    <a:cubicBezTo>
                      <a:pt x="411" y="401"/>
                      <a:pt x="411" y="401"/>
                      <a:pt x="411" y="401"/>
                    </a:cubicBezTo>
                    <a:cubicBezTo>
                      <a:pt x="411" y="402"/>
                      <a:pt x="412" y="403"/>
                      <a:pt x="413" y="403"/>
                    </a:cubicBezTo>
                    <a:cubicBezTo>
                      <a:pt x="413" y="406"/>
                      <a:pt x="413" y="406"/>
                      <a:pt x="413" y="406"/>
                    </a:cubicBezTo>
                    <a:cubicBezTo>
                      <a:pt x="411" y="406"/>
                      <a:pt x="409" y="406"/>
                      <a:pt x="408" y="404"/>
                    </a:cubicBezTo>
                    <a:cubicBezTo>
                      <a:pt x="408" y="404"/>
                      <a:pt x="403" y="406"/>
                      <a:pt x="399" y="406"/>
                    </a:cubicBezTo>
                    <a:cubicBezTo>
                      <a:pt x="395" y="406"/>
                      <a:pt x="392" y="404"/>
                      <a:pt x="392" y="399"/>
                    </a:cubicBezTo>
                    <a:cubicBezTo>
                      <a:pt x="392" y="394"/>
                      <a:pt x="395" y="392"/>
                      <a:pt x="400" y="392"/>
                    </a:cubicBezTo>
                    <a:cubicBezTo>
                      <a:pt x="406" y="391"/>
                      <a:pt x="406" y="391"/>
                      <a:pt x="406" y="391"/>
                    </a:cubicBezTo>
                    <a:cubicBezTo>
                      <a:pt x="406" y="391"/>
                      <a:pt x="406" y="391"/>
                      <a:pt x="406" y="391"/>
                    </a:cubicBezTo>
                    <a:cubicBezTo>
                      <a:pt x="406" y="391"/>
                      <a:pt x="407" y="390"/>
                      <a:pt x="407" y="390"/>
                    </a:cubicBezTo>
                    <a:cubicBezTo>
                      <a:pt x="407" y="389"/>
                      <a:pt x="407" y="389"/>
                      <a:pt x="407" y="389"/>
                    </a:cubicBezTo>
                    <a:cubicBezTo>
                      <a:pt x="407" y="386"/>
                      <a:pt x="406" y="384"/>
                      <a:pt x="403" y="384"/>
                    </a:cubicBezTo>
                    <a:cubicBezTo>
                      <a:pt x="399" y="384"/>
                      <a:pt x="394" y="385"/>
                      <a:pt x="394" y="385"/>
                    </a:cubicBezTo>
                    <a:moveTo>
                      <a:pt x="456" y="406"/>
                    </a:moveTo>
                    <a:cubicBezTo>
                      <a:pt x="448" y="406"/>
                      <a:pt x="446" y="402"/>
                      <a:pt x="446" y="394"/>
                    </a:cubicBezTo>
                    <a:cubicBezTo>
                      <a:pt x="446" y="385"/>
                      <a:pt x="450" y="381"/>
                      <a:pt x="456" y="381"/>
                    </a:cubicBezTo>
                    <a:cubicBezTo>
                      <a:pt x="462" y="381"/>
                      <a:pt x="466" y="384"/>
                      <a:pt x="466" y="392"/>
                    </a:cubicBezTo>
                    <a:cubicBezTo>
                      <a:pt x="466" y="395"/>
                      <a:pt x="466" y="395"/>
                      <a:pt x="466" y="395"/>
                    </a:cubicBezTo>
                    <a:cubicBezTo>
                      <a:pt x="450" y="395"/>
                      <a:pt x="450" y="395"/>
                      <a:pt x="450" y="395"/>
                    </a:cubicBezTo>
                    <a:cubicBezTo>
                      <a:pt x="450" y="400"/>
                      <a:pt x="451" y="403"/>
                      <a:pt x="456" y="403"/>
                    </a:cubicBezTo>
                    <a:cubicBezTo>
                      <a:pt x="460" y="403"/>
                      <a:pt x="465" y="402"/>
                      <a:pt x="465" y="402"/>
                    </a:cubicBezTo>
                    <a:cubicBezTo>
                      <a:pt x="465" y="405"/>
                      <a:pt x="465" y="405"/>
                      <a:pt x="465" y="405"/>
                    </a:cubicBezTo>
                    <a:cubicBezTo>
                      <a:pt x="465" y="405"/>
                      <a:pt x="459" y="406"/>
                      <a:pt x="456" y="406"/>
                    </a:cubicBezTo>
                    <a:moveTo>
                      <a:pt x="20" y="380"/>
                    </a:moveTo>
                    <a:cubicBezTo>
                      <a:pt x="20" y="379"/>
                      <a:pt x="20" y="379"/>
                      <a:pt x="20" y="379"/>
                    </a:cubicBezTo>
                    <a:cubicBezTo>
                      <a:pt x="20" y="379"/>
                      <a:pt x="20" y="379"/>
                      <a:pt x="20" y="379"/>
                    </a:cubicBezTo>
                    <a:cubicBezTo>
                      <a:pt x="20" y="380"/>
                      <a:pt x="20" y="380"/>
                      <a:pt x="20" y="380"/>
                    </a:cubicBezTo>
                    <a:moveTo>
                      <a:pt x="20" y="379"/>
                    </a:moveTo>
                    <a:cubicBezTo>
                      <a:pt x="19" y="378"/>
                      <a:pt x="19" y="378"/>
                      <a:pt x="19" y="377"/>
                    </a:cubicBezTo>
                    <a:cubicBezTo>
                      <a:pt x="19" y="378"/>
                      <a:pt x="20" y="378"/>
                      <a:pt x="20" y="379"/>
                    </a:cubicBezTo>
                    <a:cubicBezTo>
                      <a:pt x="20" y="379"/>
                      <a:pt x="20" y="379"/>
                      <a:pt x="20" y="379"/>
                    </a:cubicBezTo>
                    <a:moveTo>
                      <a:pt x="118" y="377"/>
                    </a:moveTo>
                    <a:cubicBezTo>
                      <a:pt x="118" y="377"/>
                      <a:pt x="118" y="377"/>
                      <a:pt x="118" y="377"/>
                    </a:cubicBezTo>
                    <a:cubicBezTo>
                      <a:pt x="117" y="376"/>
                      <a:pt x="116" y="376"/>
                      <a:pt x="115" y="375"/>
                    </a:cubicBezTo>
                    <a:cubicBezTo>
                      <a:pt x="115" y="375"/>
                      <a:pt x="116" y="374"/>
                      <a:pt x="116" y="374"/>
                    </a:cubicBezTo>
                    <a:cubicBezTo>
                      <a:pt x="116" y="374"/>
                      <a:pt x="116" y="374"/>
                      <a:pt x="116" y="374"/>
                    </a:cubicBezTo>
                    <a:cubicBezTo>
                      <a:pt x="117" y="374"/>
                      <a:pt x="118" y="374"/>
                      <a:pt x="119" y="375"/>
                    </a:cubicBezTo>
                    <a:cubicBezTo>
                      <a:pt x="119" y="376"/>
                      <a:pt x="118" y="377"/>
                      <a:pt x="118" y="377"/>
                    </a:cubicBezTo>
                    <a:moveTo>
                      <a:pt x="119" y="401"/>
                    </a:moveTo>
                    <a:cubicBezTo>
                      <a:pt x="121" y="401"/>
                      <a:pt x="121" y="401"/>
                      <a:pt x="121" y="401"/>
                    </a:cubicBezTo>
                    <a:cubicBezTo>
                      <a:pt x="121" y="372"/>
                      <a:pt x="121" y="372"/>
                      <a:pt x="121" y="372"/>
                    </a:cubicBezTo>
                    <a:cubicBezTo>
                      <a:pt x="124" y="372"/>
                      <a:pt x="124" y="372"/>
                      <a:pt x="124" y="372"/>
                    </a:cubicBezTo>
                    <a:cubicBezTo>
                      <a:pt x="124" y="406"/>
                      <a:pt x="124" y="406"/>
                      <a:pt x="124" y="406"/>
                    </a:cubicBezTo>
                    <a:cubicBezTo>
                      <a:pt x="118" y="406"/>
                      <a:pt x="118" y="406"/>
                      <a:pt x="118" y="406"/>
                    </a:cubicBezTo>
                    <a:cubicBezTo>
                      <a:pt x="104" y="377"/>
                      <a:pt x="104" y="377"/>
                      <a:pt x="104" y="377"/>
                    </a:cubicBezTo>
                    <a:cubicBezTo>
                      <a:pt x="103" y="377"/>
                      <a:pt x="103" y="377"/>
                      <a:pt x="103" y="377"/>
                    </a:cubicBezTo>
                    <a:cubicBezTo>
                      <a:pt x="103" y="406"/>
                      <a:pt x="103" y="406"/>
                      <a:pt x="103" y="406"/>
                    </a:cubicBezTo>
                    <a:cubicBezTo>
                      <a:pt x="100" y="406"/>
                      <a:pt x="100" y="406"/>
                      <a:pt x="100" y="406"/>
                    </a:cubicBezTo>
                    <a:cubicBezTo>
                      <a:pt x="100" y="372"/>
                      <a:pt x="100" y="372"/>
                      <a:pt x="100" y="372"/>
                    </a:cubicBezTo>
                    <a:cubicBezTo>
                      <a:pt x="106" y="372"/>
                      <a:pt x="106" y="372"/>
                      <a:pt x="106" y="372"/>
                    </a:cubicBezTo>
                    <a:cubicBezTo>
                      <a:pt x="119" y="401"/>
                      <a:pt x="119" y="401"/>
                      <a:pt x="119" y="401"/>
                    </a:cubicBezTo>
                    <a:moveTo>
                      <a:pt x="79" y="366"/>
                    </a:moveTo>
                    <a:cubicBezTo>
                      <a:pt x="78" y="366"/>
                      <a:pt x="78" y="366"/>
                      <a:pt x="77" y="365"/>
                    </a:cubicBezTo>
                    <a:cubicBezTo>
                      <a:pt x="78" y="365"/>
                      <a:pt x="78" y="364"/>
                      <a:pt x="78" y="364"/>
                    </a:cubicBezTo>
                    <a:cubicBezTo>
                      <a:pt x="78" y="365"/>
                      <a:pt x="78" y="365"/>
                      <a:pt x="79" y="366"/>
                    </a:cubicBezTo>
                    <a:moveTo>
                      <a:pt x="44" y="350"/>
                    </a:moveTo>
                    <a:cubicBezTo>
                      <a:pt x="43" y="350"/>
                      <a:pt x="43" y="350"/>
                      <a:pt x="43" y="350"/>
                    </a:cubicBezTo>
                    <a:cubicBezTo>
                      <a:pt x="43" y="350"/>
                      <a:pt x="43" y="349"/>
                      <a:pt x="43" y="348"/>
                    </a:cubicBezTo>
                    <a:cubicBezTo>
                      <a:pt x="43" y="349"/>
                      <a:pt x="44" y="349"/>
                      <a:pt x="45" y="350"/>
                    </a:cubicBezTo>
                    <a:cubicBezTo>
                      <a:pt x="45" y="350"/>
                      <a:pt x="44" y="350"/>
                      <a:pt x="44" y="350"/>
                    </a:cubicBezTo>
                    <a:moveTo>
                      <a:pt x="181" y="349"/>
                    </a:moveTo>
                    <a:cubicBezTo>
                      <a:pt x="180" y="348"/>
                      <a:pt x="180" y="348"/>
                      <a:pt x="180" y="348"/>
                    </a:cubicBezTo>
                    <a:cubicBezTo>
                      <a:pt x="181" y="348"/>
                      <a:pt x="181" y="348"/>
                      <a:pt x="181" y="348"/>
                    </a:cubicBezTo>
                    <a:cubicBezTo>
                      <a:pt x="181" y="349"/>
                      <a:pt x="181" y="349"/>
                      <a:pt x="181" y="349"/>
                    </a:cubicBezTo>
                    <a:moveTo>
                      <a:pt x="244" y="336"/>
                    </a:moveTo>
                    <a:cubicBezTo>
                      <a:pt x="244" y="335"/>
                      <a:pt x="244" y="335"/>
                      <a:pt x="244" y="335"/>
                    </a:cubicBezTo>
                    <a:cubicBezTo>
                      <a:pt x="245" y="335"/>
                      <a:pt x="245" y="335"/>
                      <a:pt x="245" y="335"/>
                    </a:cubicBezTo>
                    <a:cubicBezTo>
                      <a:pt x="244" y="336"/>
                      <a:pt x="244" y="336"/>
                      <a:pt x="244" y="336"/>
                    </a:cubicBezTo>
                    <a:moveTo>
                      <a:pt x="514" y="330"/>
                    </a:moveTo>
                    <a:cubicBezTo>
                      <a:pt x="513" y="329"/>
                      <a:pt x="513" y="328"/>
                      <a:pt x="513" y="327"/>
                    </a:cubicBezTo>
                    <a:cubicBezTo>
                      <a:pt x="513" y="327"/>
                      <a:pt x="514" y="327"/>
                      <a:pt x="514" y="327"/>
                    </a:cubicBezTo>
                    <a:cubicBezTo>
                      <a:pt x="514" y="327"/>
                      <a:pt x="514" y="327"/>
                      <a:pt x="514" y="327"/>
                    </a:cubicBezTo>
                    <a:cubicBezTo>
                      <a:pt x="515" y="327"/>
                      <a:pt x="515" y="328"/>
                      <a:pt x="515" y="329"/>
                    </a:cubicBezTo>
                    <a:cubicBezTo>
                      <a:pt x="515" y="329"/>
                      <a:pt x="514" y="330"/>
                      <a:pt x="514" y="330"/>
                    </a:cubicBezTo>
                    <a:moveTo>
                      <a:pt x="574" y="305"/>
                    </a:moveTo>
                    <a:cubicBezTo>
                      <a:pt x="574" y="305"/>
                      <a:pt x="573" y="305"/>
                      <a:pt x="573" y="304"/>
                    </a:cubicBezTo>
                    <a:cubicBezTo>
                      <a:pt x="573" y="303"/>
                      <a:pt x="573" y="303"/>
                      <a:pt x="573" y="302"/>
                    </a:cubicBezTo>
                    <a:cubicBezTo>
                      <a:pt x="574" y="302"/>
                      <a:pt x="574" y="303"/>
                      <a:pt x="575" y="303"/>
                    </a:cubicBezTo>
                    <a:cubicBezTo>
                      <a:pt x="574" y="304"/>
                      <a:pt x="574" y="305"/>
                      <a:pt x="574" y="305"/>
                    </a:cubicBezTo>
                    <a:moveTo>
                      <a:pt x="539" y="300"/>
                    </a:moveTo>
                    <a:cubicBezTo>
                      <a:pt x="539" y="299"/>
                      <a:pt x="539" y="299"/>
                      <a:pt x="539" y="299"/>
                    </a:cubicBezTo>
                    <a:cubicBezTo>
                      <a:pt x="540" y="299"/>
                      <a:pt x="540" y="299"/>
                      <a:pt x="540" y="299"/>
                    </a:cubicBezTo>
                    <a:cubicBezTo>
                      <a:pt x="541" y="299"/>
                      <a:pt x="541" y="299"/>
                      <a:pt x="541" y="299"/>
                    </a:cubicBezTo>
                    <a:cubicBezTo>
                      <a:pt x="540" y="299"/>
                      <a:pt x="540" y="299"/>
                      <a:pt x="540" y="299"/>
                    </a:cubicBezTo>
                    <a:cubicBezTo>
                      <a:pt x="539" y="300"/>
                      <a:pt x="539" y="300"/>
                      <a:pt x="539" y="300"/>
                    </a:cubicBezTo>
                    <a:moveTo>
                      <a:pt x="477" y="298"/>
                    </a:moveTo>
                    <a:cubicBezTo>
                      <a:pt x="476" y="297"/>
                      <a:pt x="476" y="297"/>
                      <a:pt x="476" y="297"/>
                    </a:cubicBezTo>
                    <a:cubicBezTo>
                      <a:pt x="477" y="297"/>
                      <a:pt x="477" y="297"/>
                      <a:pt x="477" y="297"/>
                    </a:cubicBezTo>
                    <a:cubicBezTo>
                      <a:pt x="477" y="298"/>
                      <a:pt x="477" y="298"/>
                      <a:pt x="477" y="298"/>
                    </a:cubicBezTo>
                    <a:moveTo>
                      <a:pt x="18" y="289"/>
                    </a:moveTo>
                    <a:cubicBezTo>
                      <a:pt x="18" y="289"/>
                      <a:pt x="17" y="288"/>
                      <a:pt x="17" y="288"/>
                    </a:cubicBezTo>
                    <a:cubicBezTo>
                      <a:pt x="17" y="287"/>
                      <a:pt x="18" y="287"/>
                      <a:pt x="18" y="286"/>
                    </a:cubicBezTo>
                    <a:cubicBezTo>
                      <a:pt x="18" y="287"/>
                      <a:pt x="19" y="287"/>
                      <a:pt x="19" y="288"/>
                    </a:cubicBezTo>
                    <a:cubicBezTo>
                      <a:pt x="19" y="288"/>
                      <a:pt x="18" y="289"/>
                      <a:pt x="18" y="289"/>
                    </a:cubicBezTo>
                    <a:moveTo>
                      <a:pt x="90" y="287"/>
                    </a:moveTo>
                    <a:cubicBezTo>
                      <a:pt x="89" y="287"/>
                      <a:pt x="89" y="286"/>
                      <a:pt x="89" y="286"/>
                    </a:cubicBezTo>
                    <a:cubicBezTo>
                      <a:pt x="89" y="285"/>
                      <a:pt x="89" y="285"/>
                      <a:pt x="89" y="284"/>
                    </a:cubicBezTo>
                    <a:cubicBezTo>
                      <a:pt x="90" y="285"/>
                      <a:pt x="90" y="285"/>
                      <a:pt x="90" y="285"/>
                    </a:cubicBezTo>
                    <a:cubicBezTo>
                      <a:pt x="90" y="286"/>
                      <a:pt x="90" y="286"/>
                      <a:pt x="90" y="287"/>
                    </a:cubicBezTo>
                    <a:moveTo>
                      <a:pt x="120" y="279"/>
                    </a:moveTo>
                    <a:cubicBezTo>
                      <a:pt x="120" y="278"/>
                      <a:pt x="119" y="276"/>
                      <a:pt x="119" y="275"/>
                    </a:cubicBezTo>
                    <a:cubicBezTo>
                      <a:pt x="121" y="274"/>
                      <a:pt x="121" y="274"/>
                      <a:pt x="121" y="274"/>
                    </a:cubicBezTo>
                    <a:cubicBezTo>
                      <a:pt x="121" y="275"/>
                      <a:pt x="122" y="276"/>
                      <a:pt x="123" y="277"/>
                    </a:cubicBezTo>
                    <a:cubicBezTo>
                      <a:pt x="122" y="278"/>
                      <a:pt x="121" y="278"/>
                      <a:pt x="120" y="279"/>
                    </a:cubicBezTo>
                    <a:moveTo>
                      <a:pt x="22" y="268"/>
                    </a:moveTo>
                    <a:cubicBezTo>
                      <a:pt x="21" y="267"/>
                      <a:pt x="20" y="267"/>
                      <a:pt x="19" y="266"/>
                    </a:cubicBezTo>
                    <a:cubicBezTo>
                      <a:pt x="19" y="265"/>
                      <a:pt x="20" y="264"/>
                      <a:pt x="20" y="262"/>
                    </a:cubicBezTo>
                    <a:cubicBezTo>
                      <a:pt x="21" y="263"/>
                      <a:pt x="23" y="263"/>
                      <a:pt x="23" y="264"/>
                    </a:cubicBezTo>
                    <a:cubicBezTo>
                      <a:pt x="24" y="265"/>
                      <a:pt x="23" y="267"/>
                      <a:pt x="22" y="268"/>
                    </a:cubicBezTo>
                    <a:moveTo>
                      <a:pt x="529" y="262"/>
                    </a:moveTo>
                    <a:cubicBezTo>
                      <a:pt x="529" y="260"/>
                      <a:pt x="529" y="260"/>
                      <a:pt x="529" y="260"/>
                    </a:cubicBezTo>
                    <a:cubicBezTo>
                      <a:pt x="530" y="261"/>
                      <a:pt x="530" y="261"/>
                      <a:pt x="530" y="261"/>
                    </a:cubicBezTo>
                    <a:cubicBezTo>
                      <a:pt x="529" y="262"/>
                      <a:pt x="529" y="262"/>
                      <a:pt x="529" y="262"/>
                    </a:cubicBezTo>
                    <a:moveTo>
                      <a:pt x="235" y="258"/>
                    </a:moveTo>
                    <a:cubicBezTo>
                      <a:pt x="235" y="257"/>
                      <a:pt x="234" y="256"/>
                      <a:pt x="234" y="255"/>
                    </a:cubicBezTo>
                    <a:cubicBezTo>
                      <a:pt x="234" y="255"/>
                      <a:pt x="235" y="255"/>
                      <a:pt x="235" y="255"/>
                    </a:cubicBezTo>
                    <a:cubicBezTo>
                      <a:pt x="235" y="255"/>
                      <a:pt x="235" y="255"/>
                      <a:pt x="235" y="255"/>
                    </a:cubicBezTo>
                    <a:cubicBezTo>
                      <a:pt x="236" y="255"/>
                      <a:pt x="236" y="256"/>
                      <a:pt x="236" y="256"/>
                    </a:cubicBezTo>
                    <a:cubicBezTo>
                      <a:pt x="236" y="257"/>
                      <a:pt x="235" y="257"/>
                      <a:pt x="235" y="258"/>
                    </a:cubicBezTo>
                    <a:moveTo>
                      <a:pt x="235" y="275"/>
                    </a:moveTo>
                    <a:cubicBezTo>
                      <a:pt x="238" y="275"/>
                      <a:pt x="242" y="273"/>
                      <a:pt x="242" y="273"/>
                    </a:cubicBezTo>
                    <a:cubicBezTo>
                      <a:pt x="242" y="254"/>
                      <a:pt x="242" y="254"/>
                      <a:pt x="242" y="254"/>
                    </a:cubicBezTo>
                    <a:cubicBezTo>
                      <a:pt x="245" y="254"/>
                      <a:pt x="245" y="254"/>
                      <a:pt x="245" y="254"/>
                    </a:cubicBezTo>
                    <a:cubicBezTo>
                      <a:pt x="245" y="278"/>
                      <a:pt x="245" y="278"/>
                      <a:pt x="245" y="278"/>
                    </a:cubicBezTo>
                    <a:cubicBezTo>
                      <a:pt x="242" y="278"/>
                      <a:pt x="242" y="278"/>
                      <a:pt x="242" y="278"/>
                    </a:cubicBezTo>
                    <a:cubicBezTo>
                      <a:pt x="242" y="276"/>
                      <a:pt x="242" y="276"/>
                      <a:pt x="242" y="276"/>
                    </a:cubicBezTo>
                    <a:cubicBezTo>
                      <a:pt x="242" y="276"/>
                      <a:pt x="238" y="278"/>
                      <a:pt x="235" y="278"/>
                    </a:cubicBezTo>
                    <a:cubicBezTo>
                      <a:pt x="228" y="278"/>
                      <a:pt x="227" y="275"/>
                      <a:pt x="227" y="266"/>
                    </a:cubicBezTo>
                    <a:cubicBezTo>
                      <a:pt x="227" y="254"/>
                      <a:pt x="227" y="254"/>
                      <a:pt x="227" y="254"/>
                    </a:cubicBezTo>
                    <a:cubicBezTo>
                      <a:pt x="230" y="254"/>
                      <a:pt x="230" y="254"/>
                      <a:pt x="230" y="254"/>
                    </a:cubicBezTo>
                    <a:cubicBezTo>
                      <a:pt x="230" y="266"/>
                      <a:pt x="230" y="266"/>
                      <a:pt x="230" y="266"/>
                    </a:cubicBezTo>
                    <a:cubicBezTo>
                      <a:pt x="230" y="273"/>
                      <a:pt x="231" y="275"/>
                      <a:pt x="235" y="275"/>
                    </a:cubicBezTo>
                    <a:moveTo>
                      <a:pt x="95" y="257"/>
                    </a:moveTo>
                    <a:cubicBezTo>
                      <a:pt x="94" y="257"/>
                      <a:pt x="94" y="254"/>
                      <a:pt x="94" y="252"/>
                    </a:cubicBezTo>
                    <a:cubicBezTo>
                      <a:pt x="96" y="251"/>
                      <a:pt x="99" y="250"/>
                      <a:pt x="102" y="249"/>
                    </a:cubicBezTo>
                    <a:cubicBezTo>
                      <a:pt x="102" y="251"/>
                      <a:pt x="102" y="252"/>
                      <a:pt x="103" y="255"/>
                    </a:cubicBezTo>
                    <a:cubicBezTo>
                      <a:pt x="100" y="256"/>
                      <a:pt x="97" y="256"/>
                      <a:pt x="95" y="257"/>
                    </a:cubicBezTo>
                    <a:cubicBezTo>
                      <a:pt x="95" y="257"/>
                      <a:pt x="95" y="257"/>
                      <a:pt x="95" y="257"/>
                    </a:cubicBezTo>
                    <a:moveTo>
                      <a:pt x="488" y="247"/>
                    </a:moveTo>
                    <a:cubicBezTo>
                      <a:pt x="486" y="246"/>
                      <a:pt x="486" y="246"/>
                      <a:pt x="486" y="246"/>
                    </a:cubicBezTo>
                    <a:cubicBezTo>
                      <a:pt x="487" y="245"/>
                      <a:pt x="487" y="245"/>
                      <a:pt x="487" y="245"/>
                    </a:cubicBezTo>
                    <a:cubicBezTo>
                      <a:pt x="488" y="247"/>
                      <a:pt x="488" y="247"/>
                      <a:pt x="488" y="247"/>
                    </a:cubicBezTo>
                    <a:moveTo>
                      <a:pt x="215" y="254"/>
                    </a:moveTo>
                    <a:cubicBezTo>
                      <a:pt x="215" y="244"/>
                      <a:pt x="215" y="244"/>
                      <a:pt x="215" y="244"/>
                    </a:cubicBezTo>
                    <a:cubicBezTo>
                      <a:pt x="219" y="244"/>
                      <a:pt x="219" y="244"/>
                      <a:pt x="219" y="244"/>
                    </a:cubicBezTo>
                    <a:cubicBezTo>
                      <a:pt x="219" y="278"/>
                      <a:pt x="219" y="278"/>
                      <a:pt x="219" y="278"/>
                    </a:cubicBezTo>
                    <a:cubicBezTo>
                      <a:pt x="215" y="278"/>
                      <a:pt x="215" y="278"/>
                      <a:pt x="215" y="278"/>
                    </a:cubicBezTo>
                    <a:cubicBezTo>
                      <a:pt x="215" y="276"/>
                      <a:pt x="215" y="276"/>
                      <a:pt x="215" y="276"/>
                    </a:cubicBezTo>
                    <a:cubicBezTo>
                      <a:pt x="215" y="276"/>
                      <a:pt x="211" y="278"/>
                      <a:pt x="208" y="278"/>
                    </a:cubicBezTo>
                    <a:cubicBezTo>
                      <a:pt x="203" y="278"/>
                      <a:pt x="199" y="276"/>
                      <a:pt x="199" y="266"/>
                    </a:cubicBezTo>
                    <a:cubicBezTo>
                      <a:pt x="199" y="258"/>
                      <a:pt x="202" y="254"/>
                      <a:pt x="208" y="253"/>
                    </a:cubicBezTo>
                    <a:cubicBezTo>
                      <a:pt x="208" y="253"/>
                      <a:pt x="208" y="253"/>
                      <a:pt x="208" y="252"/>
                    </a:cubicBezTo>
                    <a:cubicBezTo>
                      <a:pt x="208" y="252"/>
                      <a:pt x="209" y="252"/>
                      <a:pt x="209" y="252"/>
                    </a:cubicBezTo>
                    <a:cubicBezTo>
                      <a:pt x="209" y="252"/>
                      <a:pt x="209" y="252"/>
                      <a:pt x="209" y="252"/>
                    </a:cubicBezTo>
                    <a:cubicBezTo>
                      <a:pt x="209" y="252"/>
                      <a:pt x="209" y="253"/>
                      <a:pt x="209" y="253"/>
                    </a:cubicBezTo>
                    <a:cubicBezTo>
                      <a:pt x="211" y="253"/>
                      <a:pt x="214" y="254"/>
                      <a:pt x="215" y="254"/>
                    </a:cubicBezTo>
                    <a:moveTo>
                      <a:pt x="230" y="241"/>
                    </a:moveTo>
                    <a:cubicBezTo>
                      <a:pt x="229" y="241"/>
                      <a:pt x="229" y="241"/>
                      <a:pt x="228" y="240"/>
                    </a:cubicBezTo>
                    <a:cubicBezTo>
                      <a:pt x="229" y="240"/>
                      <a:pt x="229" y="239"/>
                      <a:pt x="229" y="239"/>
                    </a:cubicBezTo>
                    <a:cubicBezTo>
                      <a:pt x="229" y="240"/>
                      <a:pt x="229" y="240"/>
                      <a:pt x="230" y="241"/>
                    </a:cubicBezTo>
                    <a:moveTo>
                      <a:pt x="117" y="241"/>
                    </a:moveTo>
                    <a:cubicBezTo>
                      <a:pt x="117" y="241"/>
                      <a:pt x="117" y="241"/>
                      <a:pt x="117" y="241"/>
                    </a:cubicBezTo>
                    <a:cubicBezTo>
                      <a:pt x="117" y="241"/>
                      <a:pt x="116" y="240"/>
                      <a:pt x="116" y="240"/>
                    </a:cubicBezTo>
                    <a:cubicBezTo>
                      <a:pt x="117" y="239"/>
                      <a:pt x="117" y="239"/>
                      <a:pt x="118" y="239"/>
                    </a:cubicBezTo>
                    <a:cubicBezTo>
                      <a:pt x="118" y="239"/>
                      <a:pt x="118" y="239"/>
                      <a:pt x="118" y="239"/>
                    </a:cubicBezTo>
                    <a:cubicBezTo>
                      <a:pt x="118" y="239"/>
                      <a:pt x="118" y="240"/>
                      <a:pt x="119" y="240"/>
                    </a:cubicBezTo>
                    <a:cubicBezTo>
                      <a:pt x="118" y="241"/>
                      <a:pt x="118" y="241"/>
                      <a:pt x="117" y="241"/>
                    </a:cubicBezTo>
                    <a:moveTo>
                      <a:pt x="509" y="236"/>
                    </a:moveTo>
                    <a:cubicBezTo>
                      <a:pt x="509" y="234"/>
                      <a:pt x="509" y="234"/>
                      <a:pt x="509" y="234"/>
                    </a:cubicBezTo>
                    <a:cubicBezTo>
                      <a:pt x="510" y="235"/>
                      <a:pt x="510" y="235"/>
                      <a:pt x="510" y="235"/>
                    </a:cubicBezTo>
                    <a:cubicBezTo>
                      <a:pt x="509" y="236"/>
                      <a:pt x="509" y="236"/>
                      <a:pt x="509" y="236"/>
                    </a:cubicBezTo>
                    <a:moveTo>
                      <a:pt x="565" y="234"/>
                    </a:moveTo>
                    <a:cubicBezTo>
                      <a:pt x="565" y="233"/>
                      <a:pt x="565" y="232"/>
                      <a:pt x="565" y="232"/>
                    </a:cubicBezTo>
                    <a:cubicBezTo>
                      <a:pt x="565" y="231"/>
                      <a:pt x="566" y="231"/>
                      <a:pt x="567" y="230"/>
                    </a:cubicBezTo>
                    <a:cubicBezTo>
                      <a:pt x="567" y="231"/>
                      <a:pt x="567" y="231"/>
                      <a:pt x="567" y="232"/>
                    </a:cubicBezTo>
                    <a:cubicBezTo>
                      <a:pt x="567" y="233"/>
                      <a:pt x="566" y="233"/>
                      <a:pt x="565" y="234"/>
                    </a:cubicBezTo>
                    <a:moveTo>
                      <a:pt x="201" y="220"/>
                    </a:moveTo>
                    <a:cubicBezTo>
                      <a:pt x="201" y="220"/>
                      <a:pt x="200" y="220"/>
                      <a:pt x="200" y="220"/>
                    </a:cubicBezTo>
                    <a:cubicBezTo>
                      <a:pt x="200" y="219"/>
                      <a:pt x="200" y="218"/>
                      <a:pt x="200" y="217"/>
                    </a:cubicBezTo>
                    <a:cubicBezTo>
                      <a:pt x="201" y="218"/>
                      <a:pt x="201" y="218"/>
                      <a:pt x="202" y="218"/>
                    </a:cubicBezTo>
                    <a:cubicBezTo>
                      <a:pt x="202" y="219"/>
                      <a:pt x="202" y="220"/>
                      <a:pt x="201" y="220"/>
                    </a:cubicBezTo>
                    <a:cubicBezTo>
                      <a:pt x="201" y="220"/>
                      <a:pt x="201" y="220"/>
                      <a:pt x="201" y="220"/>
                    </a:cubicBezTo>
                    <a:moveTo>
                      <a:pt x="78" y="211"/>
                    </a:moveTo>
                    <a:cubicBezTo>
                      <a:pt x="78" y="211"/>
                      <a:pt x="77" y="211"/>
                      <a:pt x="76" y="210"/>
                    </a:cubicBezTo>
                    <a:cubicBezTo>
                      <a:pt x="77" y="210"/>
                      <a:pt x="77" y="209"/>
                      <a:pt x="77" y="208"/>
                    </a:cubicBezTo>
                    <a:cubicBezTo>
                      <a:pt x="78" y="209"/>
                      <a:pt x="78" y="209"/>
                      <a:pt x="78" y="209"/>
                    </a:cubicBezTo>
                    <a:cubicBezTo>
                      <a:pt x="79" y="210"/>
                      <a:pt x="78" y="211"/>
                      <a:pt x="78" y="211"/>
                    </a:cubicBezTo>
                    <a:moveTo>
                      <a:pt x="606" y="202"/>
                    </a:moveTo>
                    <a:cubicBezTo>
                      <a:pt x="606" y="202"/>
                      <a:pt x="605" y="201"/>
                      <a:pt x="605" y="200"/>
                    </a:cubicBezTo>
                    <a:cubicBezTo>
                      <a:pt x="605" y="200"/>
                      <a:pt x="606" y="199"/>
                      <a:pt x="606" y="199"/>
                    </a:cubicBezTo>
                    <a:cubicBezTo>
                      <a:pt x="607" y="199"/>
                      <a:pt x="607" y="200"/>
                      <a:pt x="607" y="201"/>
                    </a:cubicBezTo>
                    <a:cubicBezTo>
                      <a:pt x="607" y="201"/>
                      <a:pt x="606" y="202"/>
                      <a:pt x="606" y="202"/>
                    </a:cubicBezTo>
                    <a:moveTo>
                      <a:pt x="198" y="193"/>
                    </a:moveTo>
                    <a:cubicBezTo>
                      <a:pt x="198" y="190"/>
                      <a:pt x="198" y="190"/>
                      <a:pt x="198" y="190"/>
                    </a:cubicBezTo>
                    <a:cubicBezTo>
                      <a:pt x="198" y="190"/>
                      <a:pt x="204" y="189"/>
                      <a:pt x="207" y="189"/>
                    </a:cubicBezTo>
                    <a:cubicBezTo>
                      <a:pt x="213" y="189"/>
                      <a:pt x="215" y="192"/>
                      <a:pt x="215" y="197"/>
                    </a:cubicBezTo>
                    <a:cubicBezTo>
                      <a:pt x="215" y="209"/>
                      <a:pt x="215" y="209"/>
                      <a:pt x="215" y="209"/>
                    </a:cubicBezTo>
                    <a:cubicBezTo>
                      <a:pt x="215" y="210"/>
                      <a:pt x="216" y="211"/>
                      <a:pt x="218" y="211"/>
                    </a:cubicBezTo>
                    <a:cubicBezTo>
                      <a:pt x="218" y="214"/>
                      <a:pt x="218" y="214"/>
                      <a:pt x="218" y="214"/>
                    </a:cubicBezTo>
                    <a:cubicBezTo>
                      <a:pt x="215" y="214"/>
                      <a:pt x="213" y="214"/>
                      <a:pt x="212" y="212"/>
                    </a:cubicBezTo>
                    <a:cubicBezTo>
                      <a:pt x="212" y="212"/>
                      <a:pt x="208" y="214"/>
                      <a:pt x="203" y="214"/>
                    </a:cubicBezTo>
                    <a:cubicBezTo>
                      <a:pt x="199" y="214"/>
                      <a:pt x="197" y="212"/>
                      <a:pt x="197" y="207"/>
                    </a:cubicBezTo>
                    <a:cubicBezTo>
                      <a:pt x="197" y="202"/>
                      <a:pt x="199" y="200"/>
                      <a:pt x="204" y="200"/>
                    </a:cubicBezTo>
                    <a:cubicBezTo>
                      <a:pt x="211" y="199"/>
                      <a:pt x="211" y="199"/>
                      <a:pt x="211" y="199"/>
                    </a:cubicBezTo>
                    <a:cubicBezTo>
                      <a:pt x="211" y="197"/>
                      <a:pt x="211" y="197"/>
                      <a:pt x="211" y="197"/>
                    </a:cubicBezTo>
                    <a:cubicBezTo>
                      <a:pt x="211" y="194"/>
                      <a:pt x="210" y="192"/>
                      <a:pt x="207" y="192"/>
                    </a:cubicBezTo>
                    <a:cubicBezTo>
                      <a:pt x="204" y="192"/>
                      <a:pt x="198" y="193"/>
                      <a:pt x="198" y="193"/>
                    </a:cubicBezTo>
                    <a:moveTo>
                      <a:pt x="310" y="191"/>
                    </a:moveTo>
                    <a:cubicBezTo>
                      <a:pt x="310" y="191"/>
                      <a:pt x="314" y="189"/>
                      <a:pt x="318" y="189"/>
                    </a:cubicBezTo>
                    <a:cubicBezTo>
                      <a:pt x="324" y="189"/>
                      <a:pt x="326" y="192"/>
                      <a:pt x="326" y="201"/>
                    </a:cubicBezTo>
                    <a:cubicBezTo>
                      <a:pt x="326" y="214"/>
                      <a:pt x="326" y="214"/>
                      <a:pt x="326" y="214"/>
                    </a:cubicBezTo>
                    <a:cubicBezTo>
                      <a:pt x="322" y="214"/>
                      <a:pt x="322" y="214"/>
                      <a:pt x="322" y="214"/>
                    </a:cubicBezTo>
                    <a:cubicBezTo>
                      <a:pt x="322" y="214"/>
                      <a:pt x="323" y="214"/>
                      <a:pt x="323" y="214"/>
                    </a:cubicBezTo>
                    <a:cubicBezTo>
                      <a:pt x="322" y="214"/>
                      <a:pt x="322" y="215"/>
                      <a:pt x="321" y="215"/>
                    </a:cubicBezTo>
                    <a:cubicBezTo>
                      <a:pt x="321" y="215"/>
                      <a:pt x="321" y="215"/>
                      <a:pt x="321" y="215"/>
                    </a:cubicBezTo>
                    <a:cubicBezTo>
                      <a:pt x="321" y="215"/>
                      <a:pt x="320" y="214"/>
                      <a:pt x="320" y="214"/>
                    </a:cubicBezTo>
                    <a:cubicBezTo>
                      <a:pt x="320" y="213"/>
                      <a:pt x="321" y="213"/>
                      <a:pt x="321" y="213"/>
                    </a:cubicBezTo>
                    <a:cubicBezTo>
                      <a:pt x="321" y="213"/>
                      <a:pt x="321" y="213"/>
                      <a:pt x="321" y="213"/>
                    </a:cubicBezTo>
                    <a:cubicBezTo>
                      <a:pt x="322" y="213"/>
                      <a:pt x="322" y="213"/>
                      <a:pt x="322" y="214"/>
                    </a:cubicBezTo>
                    <a:cubicBezTo>
                      <a:pt x="322" y="201"/>
                      <a:pt x="322" y="201"/>
                      <a:pt x="322" y="201"/>
                    </a:cubicBezTo>
                    <a:cubicBezTo>
                      <a:pt x="322" y="195"/>
                      <a:pt x="322" y="192"/>
                      <a:pt x="317" y="192"/>
                    </a:cubicBezTo>
                    <a:cubicBezTo>
                      <a:pt x="314" y="192"/>
                      <a:pt x="310" y="194"/>
                      <a:pt x="310" y="194"/>
                    </a:cubicBezTo>
                    <a:cubicBezTo>
                      <a:pt x="310" y="214"/>
                      <a:pt x="310" y="214"/>
                      <a:pt x="310" y="214"/>
                    </a:cubicBezTo>
                    <a:cubicBezTo>
                      <a:pt x="307" y="214"/>
                      <a:pt x="307" y="214"/>
                      <a:pt x="307" y="214"/>
                    </a:cubicBezTo>
                    <a:cubicBezTo>
                      <a:pt x="307" y="190"/>
                      <a:pt x="307" y="190"/>
                      <a:pt x="307" y="190"/>
                    </a:cubicBezTo>
                    <a:cubicBezTo>
                      <a:pt x="310" y="190"/>
                      <a:pt x="310" y="190"/>
                      <a:pt x="310" y="190"/>
                    </a:cubicBezTo>
                    <a:cubicBezTo>
                      <a:pt x="310" y="191"/>
                      <a:pt x="310" y="191"/>
                      <a:pt x="310" y="191"/>
                    </a:cubicBezTo>
                    <a:moveTo>
                      <a:pt x="18" y="184"/>
                    </a:moveTo>
                    <a:cubicBezTo>
                      <a:pt x="18" y="184"/>
                      <a:pt x="18" y="183"/>
                      <a:pt x="17" y="182"/>
                    </a:cubicBezTo>
                    <a:cubicBezTo>
                      <a:pt x="18" y="182"/>
                      <a:pt x="18" y="181"/>
                      <a:pt x="19" y="181"/>
                    </a:cubicBezTo>
                    <a:cubicBezTo>
                      <a:pt x="19" y="181"/>
                      <a:pt x="19" y="181"/>
                      <a:pt x="19" y="181"/>
                    </a:cubicBezTo>
                    <a:cubicBezTo>
                      <a:pt x="19" y="181"/>
                      <a:pt x="20" y="182"/>
                      <a:pt x="20" y="183"/>
                    </a:cubicBezTo>
                    <a:cubicBezTo>
                      <a:pt x="19" y="183"/>
                      <a:pt x="19" y="184"/>
                      <a:pt x="18" y="184"/>
                    </a:cubicBezTo>
                    <a:moveTo>
                      <a:pt x="252" y="180"/>
                    </a:moveTo>
                    <a:cubicBezTo>
                      <a:pt x="252" y="179"/>
                      <a:pt x="252" y="179"/>
                      <a:pt x="252" y="179"/>
                    </a:cubicBezTo>
                    <a:cubicBezTo>
                      <a:pt x="253" y="179"/>
                      <a:pt x="253" y="179"/>
                      <a:pt x="253" y="179"/>
                    </a:cubicBezTo>
                    <a:cubicBezTo>
                      <a:pt x="253" y="180"/>
                      <a:pt x="253" y="180"/>
                      <a:pt x="253" y="180"/>
                    </a:cubicBezTo>
                    <a:cubicBezTo>
                      <a:pt x="253" y="180"/>
                      <a:pt x="253" y="180"/>
                      <a:pt x="253" y="180"/>
                    </a:cubicBezTo>
                    <a:cubicBezTo>
                      <a:pt x="267" y="209"/>
                      <a:pt x="267" y="209"/>
                      <a:pt x="267" y="209"/>
                    </a:cubicBezTo>
                    <a:cubicBezTo>
                      <a:pt x="268" y="209"/>
                      <a:pt x="268" y="209"/>
                      <a:pt x="268" y="209"/>
                    </a:cubicBezTo>
                    <a:cubicBezTo>
                      <a:pt x="268" y="180"/>
                      <a:pt x="268" y="180"/>
                      <a:pt x="268" y="180"/>
                    </a:cubicBezTo>
                    <a:cubicBezTo>
                      <a:pt x="271" y="180"/>
                      <a:pt x="271" y="180"/>
                      <a:pt x="271" y="180"/>
                    </a:cubicBezTo>
                    <a:cubicBezTo>
                      <a:pt x="271" y="214"/>
                      <a:pt x="271" y="214"/>
                      <a:pt x="271" y="214"/>
                    </a:cubicBezTo>
                    <a:cubicBezTo>
                      <a:pt x="265" y="214"/>
                      <a:pt x="265" y="214"/>
                      <a:pt x="265" y="214"/>
                    </a:cubicBezTo>
                    <a:cubicBezTo>
                      <a:pt x="251" y="185"/>
                      <a:pt x="251" y="185"/>
                      <a:pt x="251" y="185"/>
                    </a:cubicBezTo>
                    <a:cubicBezTo>
                      <a:pt x="250" y="185"/>
                      <a:pt x="250" y="185"/>
                      <a:pt x="250" y="185"/>
                    </a:cubicBezTo>
                    <a:cubicBezTo>
                      <a:pt x="250" y="214"/>
                      <a:pt x="250" y="214"/>
                      <a:pt x="250" y="214"/>
                    </a:cubicBezTo>
                    <a:cubicBezTo>
                      <a:pt x="247" y="214"/>
                      <a:pt x="247" y="214"/>
                      <a:pt x="247" y="214"/>
                    </a:cubicBezTo>
                    <a:cubicBezTo>
                      <a:pt x="247" y="180"/>
                      <a:pt x="247" y="180"/>
                      <a:pt x="247" y="180"/>
                    </a:cubicBezTo>
                    <a:cubicBezTo>
                      <a:pt x="252" y="180"/>
                      <a:pt x="252" y="180"/>
                      <a:pt x="252" y="180"/>
                    </a:cubicBezTo>
                    <a:moveTo>
                      <a:pt x="376" y="180"/>
                    </a:moveTo>
                    <a:cubicBezTo>
                      <a:pt x="376" y="179"/>
                      <a:pt x="376" y="178"/>
                      <a:pt x="377" y="177"/>
                    </a:cubicBezTo>
                    <a:cubicBezTo>
                      <a:pt x="377" y="178"/>
                      <a:pt x="377" y="179"/>
                      <a:pt x="377" y="179"/>
                    </a:cubicBezTo>
                    <a:cubicBezTo>
                      <a:pt x="377" y="180"/>
                      <a:pt x="376" y="180"/>
                      <a:pt x="376" y="180"/>
                    </a:cubicBezTo>
                    <a:moveTo>
                      <a:pt x="58" y="179"/>
                    </a:moveTo>
                    <a:cubicBezTo>
                      <a:pt x="57" y="179"/>
                      <a:pt x="56" y="178"/>
                      <a:pt x="55" y="177"/>
                    </a:cubicBezTo>
                    <a:cubicBezTo>
                      <a:pt x="56" y="177"/>
                      <a:pt x="56" y="176"/>
                      <a:pt x="56" y="176"/>
                    </a:cubicBezTo>
                    <a:cubicBezTo>
                      <a:pt x="56" y="176"/>
                      <a:pt x="56" y="176"/>
                      <a:pt x="56" y="176"/>
                    </a:cubicBezTo>
                    <a:cubicBezTo>
                      <a:pt x="57" y="176"/>
                      <a:pt x="58" y="177"/>
                      <a:pt x="59" y="178"/>
                    </a:cubicBezTo>
                    <a:cubicBezTo>
                      <a:pt x="59" y="178"/>
                      <a:pt x="58" y="179"/>
                      <a:pt x="58" y="179"/>
                    </a:cubicBezTo>
                    <a:moveTo>
                      <a:pt x="208" y="174"/>
                    </a:moveTo>
                    <a:cubicBezTo>
                      <a:pt x="208" y="173"/>
                      <a:pt x="208" y="172"/>
                      <a:pt x="207" y="171"/>
                    </a:cubicBezTo>
                    <a:cubicBezTo>
                      <a:pt x="208" y="171"/>
                      <a:pt x="208" y="171"/>
                      <a:pt x="209" y="172"/>
                    </a:cubicBezTo>
                    <a:cubicBezTo>
                      <a:pt x="209" y="172"/>
                      <a:pt x="208" y="173"/>
                      <a:pt x="208" y="174"/>
                    </a:cubicBezTo>
                    <a:moveTo>
                      <a:pt x="530" y="163"/>
                    </a:moveTo>
                    <a:cubicBezTo>
                      <a:pt x="530" y="163"/>
                      <a:pt x="530" y="163"/>
                      <a:pt x="530" y="163"/>
                    </a:cubicBezTo>
                    <a:cubicBezTo>
                      <a:pt x="530" y="163"/>
                      <a:pt x="529" y="162"/>
                      <a:pt x="529" y="162"/>
                    </a:cubicBezTo>
                    <a:cubicBezTo>
                      <a:pt x="530" y="162"/>
                      <a:pt x="531" y="162"/>
                      <a:pt x="531" y="162"/>
                    </a:cubicBezTo>
                    <a:cubicBezTo>
                      <a:pt x="531" y="162"/>
                      <a:pt x="531" y="163"/>
                      <a:pt x="530" y="163"/>
                    </a:cubicBezTo>
                    <a:moveTo>
                      <a:pt x="324" y="159"/>
                    </a:moveTo>
                    <a:cubicBezTo>
                      <a:pt x="324" y="158"/>
                      <a:pt x="324" y="157"/>
                      <a:pt x="324" y="156"/>
                    </a:cubicBezTo>
                    <a:cubicBezTo>
                      <a:pt x="324" y="156"/>
                      <a:pt x="325" y="156"/>
                      <a:pt x="325" y="156"/>
                    </a:cubicBezTo>
                    <a:cubicBezTo>
                      <a:pt x="326" y="157"/>
                      <a:pt x="325" y="158"/>
                      <a:pt x="325" y="159"/>
                    </a:cubicBezTo>
                    <a:cubicBezTo>
                      <a:pt x="325" y="159"/>
                      <a:pt x="324" y="159"/>
                      <a:pt x="324" y="159"/>
                    </a:cubicBezTo>
                    <a:moveTo>
                      <a:pt x="182" y="136"/>
                    </a:moveTo>
                    <a:cubicBezTo>
                      <a:pt x="181" y="136"/>
                      <a:pt x="181" y="136"/>
                      <a:pt x="180" y="136"/>
                    </a:cubicBezTo>
                    <a:cubicBezTo>
                      <a:pt x="180" y="135"/>
                      <a:pt x="180" y="135"/>
                      <a:pt x="180" y="134"/>
                    </a:cubicBezTo>
                    <a:cubicBezTo>
                      <a:pt x="181" y="134"/>
                      <a:pt x="181" y="134"/>
                      <a:pt x="181" y="134"/>
                    </a:cubicBezTo>
                    <a:cubicBezTo>
                      <a:pt x="181" y="134"/>
                      <a:pt x="182" y="134"/>
                      <a:pt x="182" y="134"/>
                    </a:cubicBezTo>
                    <a:cubicBezTo>
                      <a:pt x="182" y="134"/>
                      <a:pt x="182" y="135"/>
                      <a:pt x="182" y="136"/>
                    </a:cubicBezTo>
                    <a:moveTo>
                      <a:pt x="176" y="147"/>
                    </a:moveTo>
                    <a:cubicBezTo>
                      <a:pt x="179" y="147"/>
                      <a:pt x="182" y="145"/>
                      <a:pt x="182" y="145"/>
                    </a:cubicBezTo>
                    <a:cubicBezTo>
                      <a:pt x="182" y="126"/>
                      <a:pt x="182" y="126"/>
                      <a:pt x="182" y="126"/>
                    </a:cubicBezTo>
                    <a:cubicBezTo>
                      <a:pt x="186" y="126"/>
                      <a:pt x="186" y="126"/>
                      <a:pt x="186" y="126"/>
                    </a:cubicBezTo>
                    <a:cubicBezTo>
                      <a:pt x="186" y="150"/>
                      <a:pt x="186" y="150"/>
                      <a:pt x="186" y="150"/>
                    </a:cubicBezTo>
                    <a:cubicBezTo>
                      <a:pt x="182" y="150"/>
                      <a:pt x="182" y="150"/>
                      <a:pt x="182" y="150"/>
                    </a:cubicBezTo>
                    <a:cubicBezTo>
                      <a:pt x="182" y="148"/>
                      <a:pt x="182" y="148"/>
                      <a:pt x="182" y="148"/>
                    </a:cubicBezTo>
                    <a:cubicBezTo>
                      <a:pt x="182" y="148"/>
                      <a:pt x="178" y="150"/>
                      <a:pt x="175" y="150"/>
                    </a:cubicBezTo>
                    <a:cubicBezTo>
                      <a:pt x="168" y="150"/>
                      <a:pt x="167" y="147"/>
                      <a:pt x="167" y="138"/>
                    </a:cubicBezTo>
                    <a:cubicBezTo>
                      <a:pt x="167" y="126"/>
                      <a:pt x="167" y="126"/>
                      <a:pt x="167" y="126"/>
                    </a:cubicBezTo>
                    <a:cubicBezTo>
                      <a:pt x="171" y="126"/>
                      <a:pt x="171" y="126"/>
                      <a:pt x="171" y="126"/>
                    </a:cubicBezTo>
                    <a:cubicBezTo>
                      <a:pt x="171" y="138"/>
                      <a:pt x="171" y="138"/>
                      <a:pt x="171" y="138"/>
                    </a:cubicBezTo>
                    <a:cubicBezTo>
                      <a:pt x="171" y="145"/>
                      <a:pt x="171" y="147"/>
                      <a:pt x="176" y="147"/>
                    </a:cubicBezTo>
                    <a:moveTo>
                      <a:pt x="376" y="150"/>
                    </a:moveTo>
                    <a:cubicBezTo>
                      <a:pt x="376" y="126"/>
                      <a:pt x="376" y="126"/>
                      <a:pt x="376" y="126"/>
                    </a:cubicBezTo>
                    <a:cubicBezTo>
                      <a:pt x="379" y="126"/>
                      <a:pt x="379" y="126"/>
                      <a:pt x="379" y="126"/>
                    </a:cubicBezTo>
                    <a:cubicBezTo>
                      <a:pt x="379" y="130"/>
                      <a:pt x="379" y="130"/>
                      <a:pt x="379" y="130"/>
                    </a:cubicBezTo>
                    <a:cubicBezTo>
                      <a:pt x="380" y="129"/>
                      <a:pt x="380" y="129"/>
                      <a:pt x="380" y="129"/>
                    </a:cubicBezTo>
                    <a:cubicBezTo>
                      <a:pt x="380" y="129"/>
                      <a:pt x="380" y="129"/>
                      <a:pt x="380" y="129"/>
                    </a:cubicBezTo>
                    <a:cubicBezTo>
                      <a:pt x="380" y="129"/>
                      <a:pt x="381" y="130"/>
                      <a:pt x="381" y="131"/>
                    </a:cubicBezTo>
                    <a:cubicBezTo>
                      <a:pt x="381" y="131"/>
                      <a:pt x="380" y="132"/>
                      <a:pt x="380" y="132"/>
                    </a:cubicBezTo>
                    <a:cubicBezTo>
                      <a:pt x="380" y="132"/>
                      <a:pt x="380" y="132"/>
                      <a:pt x="380" y="132"/>
                    </a:cubicBezTo>
                    <a:cubicBezTo>
                      <a:pt x="380" y="132"/>
                      <a:pt x="379" y="132"/>
                      <a:pt x="379" y="132"/>
                    </a:cubicBezTo>
                    <a:cubicBezTo>
                      <a:pt x="379" y="150"/>
                      <a:pt x="379" y="150"/>
                      <a:pt x="379" y="150"/>
                    </a:cubicBezTo>
                    <a:cubicBezTo>
                      <a:pt x="376" y="150"/>
                      <a:pt x="376" y="150"/>
                      <a:pt x="376" y="150"/>
                    </a:cubicBezTo>
                    <a:moveTo>
                      <a:pt x="495" y="150"/>
                    </a:moveTo>
                    <a:cubicBezTo>
                      <a:pt x="495" y="126"/>
                      <a:pt x="495" y="126"/>
                      <a:pt x="495" y="126"/>
                    </a:cubicBezTo>
                    <a:cubicBezTo>
                      <a:pt x="498" y="126"/>
                      <a:pt x="498" y="126"/>
                      <a:pt x="498" y="126"/>
                    </a:cubicBezTo>
                    <a:cubicBezTo>
                      <a:pt x="498" y="150"/>
                      <a:pt x="498" y="150"/>
                      <a:pt x="498" y="150"/>
                    </a:cubicBezTo>
                    <a:cubicBezTo>
                      <a:pt x="495" y="150"/>
                      <a:pt x="495" y="150"/>
                      <a:pt x="495" y="150"/>
                    </a:cubicBezTo>
                    <a:moveTo>
                      <a:pt x="137" y="150"/>
                    </a:moveTo>
                    <a:cubicBezTo>
                      <a:pt x="129" y="150"/>
                      <a:pt x="127" y="147"/>
                      <a:pt x="127" y="137"/>
                    </a:cubicBezTo>
                    <a:cubicBezTo>
                      <a:pt x="127" y="128"/>
                      <a:pt x="130" y="125"/>
                      <a:pt x="137" y="125"/>
                    </a:cubicBezTo>
                    <a:cubicBezTo>
                      <a:pt x="139" y="125"/>
                      <a:pt x="144" y="126"/>
                      <a:pt x="144" y="126"/>
                    </a:cubicBezTo>
                    <a:cubicBezTo>
                      <a:pt x="144" y="129"/>
                      <a:pt x="144" y="129"/>
                      <a:pt x="144" y="129"/>
                    </a:cubicBezTo>
                    <a:cubicBezTo>
                      <a:pt x="144" y="129"/>
                      <a:pt x="140" y="129"/>
                      <a:pt x="138" y="129"/>
                    </a:cubicBezTo>
                    <a:cubicBezTo>
                      <a:pt x="132" y="129"/>
                      <a:pt x="131" y="131"/>
                      <a:pt x="131" y="137"/>
                    </a:cubicBezTo>
                    <a:cubicBezTo>
                      <a:pt x="131" y="144"/>
                      <a:pt x="132" y="147"/>
                      <a:pt x="138" y="147"/>
                    </a:cubicBezTo>
                    <a:cubicBezTo>
                      <a:pt x="140" y="147"/>
                      <a:pt x="144" y="146"/>
                      <a:pt x="144" y="146"/>
                    </a:cubicBezTo>
                    <a:cubicBezTo>
                      <a:pt x="144" y="149"/>
                      <a:pt x="144" y="149"/>
                      <a:pt x="144" y="149"/>
                    </a:cubicBezTo>
                    <a:cubicBezTo>
                      <a:pt x="144" y="149"/>
                      <a:pt x="142" y="150"/>
                      <a:pt x="140" y="150"/>
                    </a:cubicBezTo>
                    <a:cubicBezTo>
                      <a:pt x="140" y="150"/>
                      <a:pt x="140" y="150"/>
                      <a:pt x="140" y="150"/>
                    </a:cubicBezTo>
                    <a:cubicBezTo>
                      <a:pt x="139" y="151"/>
                      <a:pt x="138" y="152"/>
                      <a:pt x="138" y="153"/>
                    </a:cubicBezTo>
                    <a:cubicBezTo>
                      <a:pt x="138" y="153"/>
                      <a:pt x="138" y="153"/>
                      <a:pt x="137" y="153"/>
                    </a:cubicBezTo>
                    <a:cubicBezTo>
                      <a:pt x="137" y="153"/>
                      <a:pt x="137" y="152"/>
                      <a:pt x="136" y="152"/>
                    </a:cubicBezTo>
                    <a:cubicBezTo>
                      <a:pt x="136" y="151"/>
                      <a:pt x="137" y="151"/>
                      <a:pt x="137" y="150"/>
                    </a:cubicBezTo>
                    <a:cubicBezTo>
                      <a:pt x="137" y="150"/>
                      <a:pt x="137" y="150"/>
                      <a:pt x="137" y="150"/>
                    </a:cubicBezTo>
                    <a:moveTo>
                      <a:pt x="491" y="127"/>
                    </a:moveTo>
                    <a:cubicBezTo>
                      <a:pt x="491" y="127"/>
                      <a:pt x="491" y="127"/>
                      <a:pt x="491" y="127"/>
                    </a:cubicBezTo>
                    <a:cubicBezTo>
                      <a:pt x="490" y="127"/>
                      <a:pt x="490" y="126"/>
                      <a:pt x="489" y="125"/>
                    </a:cubicBezTo>
                    <a:cubicBezTo>
                      <a:pt x="489" y="125"/>
                      <a:pt x="490" y="124"/>
                      <a:pt x="490" y="124"/>
                    </a:cubicBezTo>
                    <a:cubicBezTo>
                      <a:pt x="490" y="124"/>
                      <a:pt x="490" y="124"/>
                      <a:pt x="490" y="124"/>
                    </a:cubicBezTo>
                    <a:cubicBezTo>
                      <a:pt x="491" y="124"/>
                      <a:pt x="492" y="125"/>
                      <a:pt x="492" y="126"/>
                    </a:cubicBezTo>
                    <a:cubicBezTo>
                      <a:pt x="492" y="126"/>
                      <a:pt x="492" y="127"/>
                      <a:pt x="491" y="127"/>
                    </a:cubicBezTo>
                    <a:moveTo>
                      <a:pt x="376" y="120"/>
                    </a:moveTo>
                    <a:cubicBezTo>
                      <a:pt x="376" y="116"/>
                      <a:pt x="376" y="116"/>
                      <a:pt x="376" y="116"/>
                    </a:cubicBezTo>
                    <a:cubicBezTo>
                      <a:pt x="379" y="116"/>
                      <a:pt x="379" y="116"/>
                      <a:pt x="379" y="116"/>
                    </a:cubicBezTo>
                    <a:cubicBezTo>
                      <a:pt x="379" y="120"/>
                      <a:pt x="379" y="120"/>
                      <a:pt x="379" y="120"/>
                    </a:cubicBezTo>
                    <a:cubicBezTo>
                      <a:pt x="376" y="120"/>
                      <a:pt x="376" y="120"/>
                      <a:pt x="376" y="120"/>
                    </a:cubicBezTo>
                    <a:moveTo>
                      <a:pt x="495" y="120"/>
                    </a:moveTo>
                    <a:cubicBezTo>
                      <a:pt x="495" y="116"/>
                      <a:pt x="495" y="116"/>
                      <a:pt x="495" y="116"/>
                    </a:cubicBezTo>
                    <a:cubicBezTo>
                      <a:pt x="498" y="116"/>
                      <a:pt x="498" y="116"/>
                      <a:pt x="498" y="116"/>
                    </a:cubicBezTo>
                    <a:cubicBezTo>
                      <a:pt x="498" y="120"/>
                      <a:pt x="498" y="120"/>
                      <a:pt x="498" y="120"/>
                    </a:cubicBezTo>
                    <a:cubicBezTo>
                      <a:pt x="495" y="120"/>
                      <a:pt x="495" y="120"/>
                      <a:pt x="495" y="120"/>
                    </a:cubicBezTo>
                    <a:moveTo>
                      <a:pt x="478" y="106"/>
                    </a:moveTo>
                    <a:cubicBezTo>
                      <a:pt x="478" y="106"/>
                      <a:pt x="478" y="106"/>
                      <a:pt x="478" y="106"/>
                    </a:cubicBezTo>
                    <a:cubicBezTo>
                      <a:pt x="477" y="106"/>
                      <a:pt x="477" y="105"/>
                      <a:pt x="477" y="104"/>
                    </a:cubicBezTo>
                    <a:cubicBezTo>
                      <a:pt x="478" y="104"/>
                      <a:pt x="478" y="105"/>
                      <a:pt x="479" y="105"/>
                    </a:cubicBezTo>
                    <a:cubicBezTo>
                      <a:pt x="479" y="105"/>
                      <a:pt x="478" y="106"/>
                      <a:pt x="478" y="106"/>
                    </a:cubicBezTo>
                    <a:moveTo>
                      <a:pt x="303" y="100"/>
                    </a:moveTo>
                    <a:cubicBezTo>
                      <a:pt x="301" y="99"/>
                      <a:pt x="301" y="99"/>
                      <a:pt x="301" y="99"/>
                    </a:cubicBezTo>
                    <a:cubicBezTo>
                      <a:pt x="303" y="99"/>
                      <a:pt x="303" y="99"/>
                      <a:pt x="303" y="99"/>
                    </a:cubicBezTo>
                    <a:cubicBezTo>
                      <a:pt x="303" y="100"/>
                      <a:pt x="303" y="100"/>
                      <a:pt x="303" y="100"/>
                    </a:cubicBezTo>
                    <a:moveTo>
                      <a:pt x="50" y="85"/>
                    </a:moveTo>
                    <a:cubicBezTo>
                      <a:pt x="49" y="85"/>
                      <a:pt x="49" y="84"/>
                      <a:pt x="48" y="84"/>
                    </a:cubicBezTo>
                    <a:cubicBezTo>
                      <a:pt x="48" y="84"/>
                      <a:pt x="49" y="83"/>
                      <a:pt x="49" y="83"/>
                    </a:cubicBezTo>
                    <a:cubicBezTo>
                      <a:pt x="49" y="83"/>
                      <a:pt x="50" y="83"/>
                      <a:pt x="50" y="83"/>
                    </a:cubicBezTo>
                    <a:cubicBezTo>
                      <a:pt x="50" y="83"/>
                      <a:pt x="50" y="84"/>
                      <a:pt x="50" y="85"/>
                    </a:cubicBezTo>
                    <a:moveTo>
                      <a:pt x="79" y="70"/>
                    </a:moveTo>
                    <a:cubicBezTo>
                      <a:pt x="78" y="69"/>
                      <a:pt x="78" y="68"/>
                      <a:pt x="77" y="67"/>
                    </a:cubicBezTo>
                    <a:cubicBezTo>
                      <a:pt x="79" y="66"/>
                      <a:pt x="80" y="66"/>
                      <a:pt x="81" y="66"/>
                    </a:cubicBezTo>
                    <a:cubicBezTo>
                      <a:pt x="81" y="66"/>
                      <a:pt x="81" y="66"/>
                      <a:pt x="81" y="66"/>
                    </a:cubicBezTo>
                    <a:cubicBezTo>
                      <a:pt x="81" y="66"/>
                      <a:pt x="81" y="67"/>
                      <a:pt x="82" y="68"/>
                    </a:cubicBezTo>
                    <a:cubicBezTo>
                      <a:pt x="81" y="68"/>
                      <a:pt x="80" y="69"/>
                      <a:pt x="79" y="70"/>
                    </a:cubicBezTo>
                    <a:moveTo>
                      <a:pt x="494" y="64"/>
                    </a:moveTo>
                    <a:cubicBezTo>
                      <a:pt x="494" y="64"/>
                      <a:pt x="494" y="64"/>
                      <a:pt x="494" y="64"/>
                    </a:cubicBezTo>
                    <a:cubicBezTo>
                      <a:pt x="493" y="66"/>
                      <a:pt x="493" y="66"/>
                      <a:pt x="493" y="66"/>
                    </a:cubicBezTo>
                    <a:cubicBezTo>
                      <a:pt x="493" y="65"/>
                      <a:pt x="493" y="65"/>
                      <a:pt x="493" y="65"/>
                    </a:cubicBezTo>
                    <a:cubicBezTo>
                      <a:pt x="494" y="64"/>
                      <a:pt x="494" y="64"/>
                      <a:pt x="494" y="64"/>
                    </a:cubicBezTo>
                    <a:moveTo>
                      <a:pt x="133" y="83"/>
                    </a:moveTo>
                    <a:cubicBezTo>
                      <a:pt x="136" y="83"/>
                      <a:pt x="140" y="81"/>
                      <a:pt x="140" y="81"/>
                    </a:cubicBezTo>
                    <a:cubicBezTo>
                      <a:pt x="140" y="62"/>
                      <a:pt x="140" y="62"/>
                      <a:pt x="140" y="62"/>
                    </a:cubicBezTo>
                    <a:cubicBezTo>
                      <a:pt x="143" y="62"/>
                      <a:pt x="143" y="62"/>
                      <a:pt x="143" y="62"/>
                    </a:cubicBezTo>
                    <a:cubicBezTo>
                      <a:pt x="143" y="86"/>
                      <a:pt x="143" y="86"/>
                      <a:pt x="143" y="86"/>
                    </a:cubicBezTo>
                    <a:cubicBezTo>
                      <a:pt x="140" y="86"/>
                      <a:pt x="140" y="86"/>
                      <a:pt x="140" y="86"/>
                    </a:cubicBezTo>
                    <a:cubicBezTo>
                      <a:pt x="140" y="86"/>
                      <a:pt x="141" y="86"/>
                      <a:pt x="141" y="86"/>
                    </a:cubicBezTo>
                    <a:cubicBezTo>
                      <a:pt x="141" y="86"/>
                      <a:pt x="142" y="88"/>
                      <a:pt x="142" y="89"/>
                    </a:cubicBezTo>
                    <a:cubicBezTo>
                      <a:pt x="141" y="90"/>
                      <a:pt x="140" y="90"/>
                      <a:pt x="140" y="90"/>
                    </a:cubicBezTo>
                    <a:cubicBezTo>
                      <a:pt x="140" y="90"/>
                      <a:pt x="139" y="90"/>
                      <a:pt x="139" y="90"/>
                    </a:cubicBezTo>
                    <a:cubicBezTo>
                      <a:pt x="138" y="90"/>
                      <a:pt x="138" y="88"/>
                      <a:pt x="137" y="86"/>
                    </a:cubicBezTo>
                    <a:cubicBezTo>
                      <a:pt x="138" y="86"/>
                      <a:pt x="139" y="86"/>
                      <a:pt x="140" y="86"/>
                    </a:cubicBezTo>
                    <a:cubicBezTo>
                      <a:pt x="140" y="84"/>
                      <a:pt x="140" y="84"/>
                      <a:pt x="140" y="84"/>
                    </a:cubicBezTo>
                    <a:cubicBezTo>
                      <a:pt x="140" y="84"/>
                      <a:pt x="136" y="86"/>
                      <a:pt x="133" y="86"/>
                    </a:cubicBezTo>
                    <a:cubicBezTo>
                      <a:pt x="126" y="86"/>
                      <a:pt x="124" y="83"/>
                      <a:pt x="124" y="74"/>
                    </a:cubicBezTo>
                    <a:cubicBezTo>
                      <a:pt x="124" y="62"/>
                      <a:pt x="124" y="62"/>
                      <a:pt x="124" y="62"/>
                    </a:cubicBezTo>
                    <a:cubicBezTo>
                      <a:pt x="128" y="62"/>
                      <a:pt x="128" y="62"/>
                      <a:pt x="128" y="62"/>
                    </a:cubicBezTo>
                    <a:cubicBezTo>
                      <a:pt x="128" y="74"/>
                      <a:pt x="128" y="74"/>
                      <a:pt x="128" y="74"/>
                    </a:cubicBezTo>
                    <a:cubicBezTo>
                      <a:pt x="128" y="81"/>
                      <a:pt x="129" y="83"/>
                      <a:pt x="133" y="83"/>
                    </a:cubicBezTo>
                    <a:moveTo>
                      <a:pt x="414" y="65"/>
                    </a:moveTo>
                    <a:cubicBezTo>
                      <a:pt x="414" y="62"/>
                      <a:pt x="414" y="62"/>
                      <a:pt x="414" y="62"/>
                    </a:cubicBezTo>
                    <a:cubicBezTo>
                      <a:pt x="414" y="62"/>
                      <a:pt x="420" y="61"/>
                      <a:pt x="424" y="61"/>
                    </a:cubicBezTo>
                    <a:cubicBezTo>
                      <a:pt x="426" y="61"/>
                      <a:pt x="428" y="62"/>
                      <a:pt x="429" y="63"/>
                    </a:cubicBezTo>
                    <a:cubicBezTo>
                      <a:pt x="430" y="63"/>
                      <a:pt x="430" y="63"/>
                      <a:pt x="431" y="63"/>
                    </a:cubicBezTo>
                    <a:cubicBezTo>
                      <a:pt x="431" y="63"/>
                      <a:pt x="430" y="64"/>
                      <a:pt x="430" y="64"/>
                    </a:cubicBezTo>
                    <a:cubicBezTo>
                      <a:pt x="431" y="65"/>
                      <a:pt x="431" y="67"/>
                      <a:pt x="431" y="69"/>
                    </a:cubicBezTo>
                    <a:cubicBezTo>
                      <a:pt x="431" y="81"/>
                      <a:pt x="431" y="81"/>
                      <a:pt x="431" y="81"/>
                    </a:cubicBezTo>
                    <a:cubicBezTo>
                      <a:pt x="431" y="82"/>
                      <a:pt x="432" y="83"/>
                      <a:pt x="434" y="83"/>
                    </a:cubicBezTo>
                    <a:cubicBezTo>
                      <a:pt x="434" y="86"/>
                      <a:pt x="434" y="86"/>
                      <a:pt x="434" y="86"/>
                    </a:cubicBezTo>
                    <a:cubicBezTo>
                      <a:pt x="431" y="86"/>
                      <a:pt x="430" y="86"/>
                      <a:pt x="428" y="84"/>
                    </a:cubicBezTo>
                    <a:cubicBezTo>
                      <a:pt x="428" y="84"/>
                      <a:pt x="424" y="86"/>
                      <a:pt x="420" y="86"/>
                    </a:cubicBezTo>
                    <a:cubicBezTo>
                      <a:pt x="415" y="86"/>
                      <a:pt x="413" y="84"/>
                      <a:pt x="413" y="79"/>
                    </a:cubicBezTo>
                    <a:cubicBezTo>
                      <a:pt x="413" y="74"/>
                      <a:pt x="415" y="72"/>
                      <a:pt x="420" y="72"/>
                    </a:cubicBezTo>
                    <a:cubicBezTo>
                      <a:pt x="428" y="71"/>
                      <a:pt x="428" y="71"/>
                      <a:pt x="428" y="71"/>
                    </a:cubicBezTo>
                    <a:cubicBezTo>
                      <a:pt x="428" y="69"/>
                      <a:pt x="428" y="69"/>
                      <a:pt x="428" y="69"/>
                    </a:cubicBezTo>
                    <a:cubicBezTo>
                      <a:pt x="428" y="66"/>
                      <a:pt x="426" y="64"/>
                      <a:pt x="423" y="64"/>
                    </a:cubicBezTo>
                    <a:cubicBezTo>
                      <a:pt x="420" y="64"/>
                      <a:pt x="414" y="65"/>
                      <a:pt x="414" y="65"/>
                    </a:cubicBezTo>
                    <a:moveTo>
                      <a:pt x="500" y="65"/>
                    </a:moveTo>
                    <a:cubicBezTo>
                      <a:pt x="500" y="62"/>
                      <a:pt x="500" y="62"/>
                      <a:pt x="500" y="62"/>
                    </a:cubicBezTo>
                    <a:cubicBezTo>
                      <a:pt x="500" y="62"/>
                      <a:pt x="505" y="61"/>
                      <a:pt x="509" y="61"/>
                    </a:cubicBezTo>
                    <a:cubicBezTo>
                      <a:pt x="514" y="61"/>
                      <a:pt x="517" y="64"/>
                      <a:pt x="517" y="69"/>
                    </a:cubicBezTo>
                    <a:cubicBezTo>
                      <a:pt x="517" y="81"/>
                      <a:pt x="517" y="81"/>
                      <a:pt x="517" y="81"/>
                    </a:cubicBezTo>
                    <a:cubicBezTo>
                      <a:pt x="517" y="82"/>
                      <a:pt x="518" y="83"/>
                      <a:pt x="520" y="83"/>
                    </a:cubicBezTo>
                    <a:cubicBezTo>
                      <a:pt x="519" y="86"/>
                      <a:pt x="519" y="86"/>
                      <a:pt x="519" y="86"/>
                    </a:cubicBezTo>
                    <a:cubicBezTo>
                      <a:pt x="517" y="86"/>
                      <a:pt x="515" y="86"/>
                      <a:pt x="514" y="84"/>
                    </a:cubicBezTo>
                    <a:cubicBezTo>
                      <a:pt x="514" y="84"/>
                      <a:pt x="509" y="86"/>
                      <a:pt x="505" y="86"/>
                    </a:cubicBezTo>
                    <a:cubicBezTo>
                      <a:pt x="501" y="86"/>
                      <a:pt x="498" y="84"/>
                      <a:pt x="498" y="79"/>
                    </a:cubicBezTo>
                    <a:cubicBezTo>
                      <a:pt x="498" y="74"/>
                      <a:pt x="501" y="72"/>
                      <a:pt x="506" y="72"/>
                    </a:cubicBezTo>
                    <a:cubicBezTo>
                      <a:pt x="513" y="71"/>
                      <a:pt x="513" y="71"/>
                      <a:pt x="513" y="71"/>
                    </a:cubicBezTo>
                    <a:cubicBezTo>
                      <a:pt x="513" y="69"/>
                      <a:pt x="513" y="69"/>
                      <a:pt x="513" y="69"/>
                    </a:cubicBezTo>
                    <a:cubicBezTo>
                      <a:pt x="513" y="66"/>
                      <a:pt x="512" y="64"/>
                      <a:pt x="509" y="64"/>
                    </a:cubicBezTo>
                    <a:cubicBezTo>
                      <a:pt x="505" y="64"/>
                      <a:pt x="500" y="65"/>
                      <a:pt x="500" y="65"/>
                    </a:cubicBezTo>
                    <a:moveTo>
                      <a:pt x="488" y="62"/>
                    </a:moveTo>
                    <a:cubicBezTo>
                      <a:pt x="488" y="52"/>
                      <a:pt x="488" y="52"/>
                      <a:pt x="488" y="52"/>
                    </a:cubicBezTo>
                    <a:cubicBezTo>
                      <a:pt x="492" y="52"/>
                      <a:pt x="492" y="52"/>
                      <a:pt x="492" y="52"/>
                    </a:cubicBezTo>
                    <a:cubicBezTo>
                      <a:pt x="492" y="66"/>
                      <a:pt x="492" y="66"/>
                      <a:pt x="492" y="66"/>
                    </a:cubicBezTo>
                    <a:cubicBezTo>
                      <a:pt x="492" y="66"/>
                      <a:pt x="492" y="66"/>
                      <a:pt x="493" y="66"/>
                    </a:cubicBezTo>
                    <a:cubicBezTo>
                      <a:pt x="493" y="66"/>
                      <a:pt x="493" y="66"/>
                      <a:pt x="493" y="65"/>
                    </a:cubicBezTo>
                    <a:cubicBezTo>
                      <a:pt x="493" y="66"/>
                      <a:pt x="493" y="66"/>
                      <a:pt x="493" y="66"/>
                    </a:cubicBezTo>
                    <a:cubicBezTo>
                      <a:pt x="493" y="66"/>
                      <a:pt x="493" y="66"/>
                      <a:pt x="493" y="66"/>
                    </a:cubicBezTo>
                    <a:cubicBezTo>
                      <a:pt x="492" y="66"/>
                      <a:pt x="492" y="67"/>
                      <a:pt x="492" y="67"/>
                    </a:cubicBezTo>
                    <a:cubicBezTo>
                      <a:pt x="492" y="86"/>
                      <a:pt x="492" y="86"/>
                      <a:pt x="492" y="86"/>
                    </a:cubicBezTo>
                    <a:cubicBezTo>
                      <a:pt x="488" y="86"/>
                      <a:pt x="488" y="86"/>
                      <a:pt x="488" y="86"/>
                    </a:cubicBezTo>
                    <a:cubicBezTo>
                      <a:pt x="488" y="84"/>
                      <a:pt x="488" y="84"/>
                      <a:pt x="488" y="84"/>
                    </a:cubicBezTo>
                    <a:cubicBezTo>
                      <a:pt x="488" y="84"/>
                      <a:pt x="485" y="86"/>
                      <a:pt x="481" y="86"/>
                    </a:cubicBezTo>
                    <a:cubicBezTo>
                      <a:pt x="476" y="86"/>
                      <a:pt x="472" y="84"/>
                      <a:pt x="472" y="74"/>
                    </a:cubicBezTo>
                    <a:cubicBezTo>
                      <a:pt x="472" y="65"/>
                      <a:pt x="475" y="61"/>
                      <a:pt x="482" y="61"/>
                    </a:cubicBezTo>
                    <a:cubicBezTo>
                      <a:pt x="484" y="61"/>
                      <a:pt x="487" y="62"/>
                      <a:pt x="488" y="62"/>
                    </a:cubicBezTo>
                    <a:moveTo>
                      <a:pt x="590" y="53"/>
                    </a:moveTo>
                    <a:cubicBezTo>
                      <a:pt x="588" y="52"/>
                      <a:pt x="588" y="52"/>
                      <a:pt x="588" y="52"/>
                    </a:cubicBezTo>
                    <a:cubicBezTo>
                      <a:pt x="590" y="52"/>
                      <a:pt x="590" y="52"/>
                      <a:pt x="590" y="52"/>
                    </a:cubicBezTo>
                    <a:cubicBezTo>
                      <a:pt x="590" y="53"/>
                      <a:pt x="590" y="53"/>
                      <a:pt x="590" y="53"/>
                    </a:cubicBezTo>
                    <a:moveTo>
                      <a:pt x="257" y="43"/>
                    </a:moveTo>
                    <a:cubicBezTo>
                      <a:pt x="256" y="42"/>
                      <a:pt x="256" y="42"/>
                      <a:pt x="255" y="41"/>
                    </a:cubicBezTo>
                    <a:cubicBezTo>
                      <a:pt x="256" y="40"/>
                      <a:pt x="256" y="40"/>
                      <a:pt x="257" y="40"/>
                    </a:cubicBezTo>
                    <a:cubicBezTo>
                      <a:pt x="257" y="40"/>
                      <a:pt x="257" y="40"/>
                      <a:pt x="257" y="40"/>
                    </a:cubicBezTo>
                    <a:cubicBezTo>
                      <a:pt x="257" y="40"/>
                      <a:pt x="257" y="41"/>
                      <a:pt x="258" y="41"/>
                    </a:cubicBezTo>
                    <a:cubicBezTo>
                      <a:pt x="257" y="42"/>
                      <a:pt x="257" y="43"/>
                      <a:pt x="257" y="43"/>
                    </a:cubicBezTo>
                    <a:moveTo>
                      <a:pt x="19" y="40"/>
                    </a:moveTo>
                    <a:cubicBezTo>
                      <a:pt x="18" y="40"/>
                      <a:pt x="17" y="39"/>
                      <a:pt x="17" y="38"/>
                    </a:cubicBezTo>
                    <a:cubicBezTo>
                      <a:pt x="17" y="38"/>
                      <a:pt x="18" y="37"/>
                      <a:pt x="18" y="36"/>
                    </a:cubicBezTo>
                    <a:cubicBezTo>
                      <a:pt x="18" y="37"/>
                      <a:pt x="19" y="38"/>
                      <a:pt x="19" y="38"/>
                    </a:cubicBezTo>
                    <a:cubicBezTo>
                      <a:pt x="19" y="39"/>
                      <a:pt x="19" y="40"/>
                      <a:pt x="19" y="40"/>
                    </a:cubicBezTo>
                    <a:moveTo>
                      <a:pt x="82" y="28"/>
                    </a:moveTo>
                    <a:cubicBezTo>
                      <a:pt x="81" y="27"/>
                      <a:pt x="81" y="27"/>
                      <a:pt x="81" y="26"/>
                    </a:cubicBezTo>
                    <a:cubicBezTo>
                      <a:pt x="81" y="26"/>
                      <a:pt x="82" y="25"/>
                      <a:pt x="82" y="25"/>
                    </a:cubicBezTo>
                    <a:cubicBezTo>
                      <a:pt x="83" y="25"/>
                      <a:pt x="83" y="26"/>
                      <a:pt x="84" y="26"/>
                    </a:cubicBezTo>
                    <a:cubicBezTo>
                      <a:pt x="83" y="27"/>
                      <a:pt x="82" y="27"/>
                      <a:pt x="82" y="28"/>
                    </a:cubicBezTo>
                    <a:moveTo>
                      <a:pt x="245" y="25"/>
                    </a:moveTo>
                    <a:cubicBezTo>
                      <a:pt x="244" y="25"/>
                      <a:pt x="244" y="25"/>
                      <a:pt x="244" y="25"/>
                    </a:cubicBezTo>
                    <a:cubicBezTo>
                      <a:pt x="245" y="23"/>
                      <a:pt x="245" y="23"/>
                      <a:pt x="245" y="23"/>
                    </a:cubicBezTo>
                    <a:cubicBezTo>
                      <a:pt x="245" y="25"/>
                      <a:pt x="245" y="25"/>
                      <a:pt x="245" y="25"/>
                    </a:cubicBezTo>
                    <a:moveTo>
                      <a:pt x="431" y="26"/>
                    </a:moveTo>
                    <a:cubicBezTo>
                      <a:pt x="431" y="25"/>
                      <a:pt x="431" y="24"/>
                      <a:pt x="431" y="22"/>
                    </a:cubicBezTo>
                    <a:cubicBezTo>
                      <a:pt x="431" y="22"/>
                      <a:pt x="432" y="22"/>
                      <a:pt x="433" y="22"/>
                    </a:cubicBezTo>
                    <a:cubicBezTo>
                      <a:pt x="433" y="23"/>
                      <a:pt x="433" y="24"/>
                      <a:pt x="432" y="26"/>
                    </a:cubicBezTo>
                    <a:cubicBezTo>
                      <a:pt x="432" y="26"/>
                      <a:pt x="432" y="26"/>
                      <a:pt x="431" y="26"/>
                    </a:cubicBezTo>
                    <a:moveTo>
                      <a:pt x="22" y="23"/>
                    </a:moveTo>
                    <a:cubicBezTo>
                      <a:pt x="21" y="22"/>
                      <a:pt x="21" y="21"/>
                      <a:pt x="21" y="20"/>
                    </a:cubicBezTo>
                    <a:cubicBezTo>
                      <a:pt x="21" y="20"/>
                      <a:pt x="22" y="20"/>
                      <a:pt x="22" y="20"/>
                    </a:cubicBezTo>
                    <a:cubicBezTo>
                      <a:pt x="22" y="20"/>
                      <a:pt x="22" y="20"/>
                      <a:pt x="22" y="20"/>
                    </a:cubicBezTo>
                    <a:cubicBezTo>
                      <a:pt x="23" y="20"/>
                      <a:pt x="23" y="21"/>
                      <a:pt x="23" y="22"/>
                    </a:cubicBezTo>
                    <a:cubicBezTo>
                      <a:pt x="23" y="22"/>
                      <a:pt x="22" y="22"/>
                      <a:pt x="22" y="23"/>
                    </a:cubicBezTo>
                    <a:moveTo>
                      <a:pt x="586" y="24"/>
                    </a:moveTo>
                    <a:cubicBezTo>
                      <a:pt x="586" y="23"/>
                      <a:pt x="585" y="21"/>
                      <a:pt x="585" y="20"/>
                    </a:cubicBezTo>
                    <a:cubicBezTo>
                      <a:pt x="586" y="19"/>
                      <a:pt x="587" y="19"/>
                      <a:pt x="588" y="19"/>
                    </a:cubicBezTo>
                    <a:cubicBezTo>
                      <a:pt x="589" y="20"/>
                      <a:pt x="590" y="21"/>
                      <a:pt x="591" y="22"/>
                    </a:cubicBezTo>
                    <a:cubicBezTo>
                      <a:pt x="589" y="23"/>
                      <a:pt x="588" y="23"/>
                      <a:pt x="586" y="24"/>
                    </a:cubicBezTo>
                    <a:moveTo>
                      <a:pt x="549" y="12"/>
                    </a:moveTo>
                    <a:cubicBezTo>
                      <a:pt x="549" y="10"/>
                      <a:pt x="549" y="9"/>
                      <a:pt x="549" y="8"/>
                    </a:cubicBezTo>
                    <a:cubicBezTo>
                      <a:pt x="550" y="7"/>
                      <a:pt x="550" y="7"/>
                      <a:pt x="550" y="7"/>
                    </a:cubicBezTo>
                    <a:cubicBezTo>
                      <a:pt x="551" y="8"/>
                      <a:pt x="551" y="9"/>
                      <a:pt x="552" y="10"/>
                    </a:cubicBezTo>
                    <a:cubicBezTo>
                      <a:pt x="551" y="11"/>
                      <a:pt x="550" y="11"/>
                      <a:pt x="549" y="12"/>
                    </a:cubicBezTo>
                    <a:moveTo>
                      <a:pt x="616" y="0"/>
                    </a:moveTo>
                    <a:cubicBezTo>
                      <a:pt x="323" y="0"/>
                      <a:pt x="323" y="0"/>
                      <a:pt x="323" y="0"/>
                    </a:cubicBezTo>
                    <a:cubicBezTo>
                      <a:pt x="323" y="0"/>
                      <a:pt x="323" y="0"/>
                      <a:pt x="323" y="0"/>
                    </a:cubicBezTo>
                    <a:cubicBezTo>
                      <a:pt x="322" y="1"/>
                      <a:pt x="322" y="2"/>
                      <a:pt x="321" y="3"/>
                    </a:cubicBezTo>
                    <a:cubicBezTo>
                      <a:pt x="320" y="3"/>
                      <a:pt x="320" y="2"/>
                      <a:pt x="319" y="1"/>
                    </a:cubicBezTo>
                    <a:cubicBezTo>
                      <a:pt x="319" y="0"/>
                      <a:pt x="319" y="0"/>
                      <a:pt x="319" y="0"/>
                    </a:cubicBezTo>
                    <a:cubicBezTo>
                      <a:pt x="0" y="0"/>
                      <a:pt x="0" y="0"/>
                      <a:pt x="0" y="0"/>
                    </a:cubicBezTo>
                    <a:cubicBezTo>
                      <a:pt x="0" y="692"/>
                      <a:pt x="0" y="692"/>
                      <a:pt x="0" y="692"/>
                    </a:cubicBezTo>
                    <a:cubicBezTo>
                      <a:pt x="616" y="692"/>
                      <a:pt x="616" y="692"/>
                      <a:pt x="616" y="692"/>
                    </a:cubicBezTo>
                    <a:cubicBezTo>
                      <a:pt x="616" y="58"/>
                      <a:pt x="616" y="58"/>
                      <a:pt x="616" y="58"/>
                    </a:cubicBezTo>
                    <a:cubicBezTo>
                      <a:pt x="615" y="58"/>
                      <a:pt x="615" y="58"/>
                      <a:pt x="615" y="58"/>
                    </a:cubicBezTo>
                    <a:cubicBezTo>
                      <a:pt x="615" y="57"/>
                      <a:pt x="615" y="57"/>
                      <a:pt x="615" y="57"/>
                    </a:cubicBezTo>
                    <a:cubicBezTo>
                      <a:pt x="616" y="58"/>
                      <a:pt x="616" y="58"/>
                      <a:pt x="616" y="58"/>
                    </a:cubicBezTo>
                    <a:cubicBezTo>
                      <a:pt x="616" y="0"/>
                      <a:pt x="616" y="0"/>
                      <a:pt x="616" y="0"/>
                    </a:cubicBezTo>
                  </a:path>
                </a:pathLst>
              </a:custGeom>
              <a:solidFill>
                <a:srgbClr val="FCF9F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92" name="Freeform 88"/>
              <p:cNvSpPr>
                <a:spLocks noEditPoints="1"/>
              </p:cNvSpPr>
              <p:nvPr/>
            </p:nvSpPr>
            <p:spPr bwMode="auto">
              <a:xfrm>
                <a:off x="4424544" y="3095461"/>
                <a:ext cx="1722256" cy="1939724"/>
              </a:xfrm>
              <a:custGeom>
                <a:avLst/>
                <a:gdLst>
                  <a:gd name="T0" fmla="*/ 631 w 640"/>
                  <a:gd name="T1" fmla="*/ 560 h 720"/>
                  <a:gd name="T2" fmla="*/ 629 w 640"/>
                  <a:gd name="T3" fmla="*/ 557 h 720"/>
                  <a:gd name="T4" fmla="*/ 631 w 640"/>
                  <a:gd name="T5" fmla="*/ 557 h 720"/>
                  <a:gd name="T6" fmla="*/ 631 w 640"/>
                  <a:gd name="T7" fmla="*/ 557 h 720"/>
                  <a:gd name="T8" fmla="*/ 632 w 640"/>
                  <a:gd name="T9" fmla="*/ 559 h 720"/>
                  <a:gd name="T10" fmla="*/ 631 w 640"/>
                  <a:gd name="T11" fmla="*/ 560 h 720"/>
                  <a:gd name="T12" fmla="*/ 638 w 640"/>
                  <a:gd name="T13" fmla="*/ 362 h 720"/>
                  <a:gd name="T14" fmla="*/ 636 w 640"/>
                  <a:gd name="T15" fmla="*/ 360 h 720"/>
                  <a:gd name="T16" fmla="*/ 638 w 640"/>
                  <a:gd name="T17" fmla="*/ 359 h 720"/>
                  <a:gd name="T18" fmla="*/ 638 w 640"/>
                  <a:gd name="T19" fmla="*/ 359 h 720"/>
                  <a:gd name="T20" fmla="*/ 639 w 640"/>
                  <a:gd name="T21" fmla="*/ 360 h 720"/>
                  <a:gd name="T22" fmla="*/ 638 w 640"/>
                  <a:gd name="T23" fmla="*/ 362 h 720"/>
                  <a:gd name="T24" fmla="*/ 640 w 640"/>
                  <a:gd name="T25" fmla="*/ 0 h 720"/>
                  <a:gd name="T26" fmla="*/ 640 w 640"/>
                  <a:gd name="T27" fmla="*/ 0 h 720"/>
                  <a:gd name="T28" fmla="*/ 571 w 640"/>
                  <a:gd name="T29" fmla="*/ 0 h 720"/>
                  <a:gd name="T30" fmla="*/ 571 w 640"/>
                  <a:gd name="T31" fmla="*/ 2 h 720"/>
                  <a:gd name="T32" fmla="*/ 570 w 640"/>
                  <a:gd name="T33" fmla="*/ 2 h 720"/>
                  <a:gd name="T34" fmla="*/ 570 w 640"/>
                  <a:gd name="T35" fmla="*/ 2 h 720"/>
                  <a:gd name="T36" fmla="*/ 570 w 640"/>
                  <a:gd name="T37" fmla="*/ 0 h 720"/>
                  <a:gd name="T38" fmla="*/ 570 w 640"/>
                  <a:gd name="T39" fmla="*/ 0 h 720"/>
                  <a:gd name="T40" fmla="*/ 63 w 640"/>
                  <a:gd name="T41" fmla="*/ 0 h 720"/>
                  <a:gd name="T42" fmla="*/ 64 w 640"/>
                  <a:gd name="T43" fmla="*/ 1 h 720"/>
                  <a:gd name="T44" fmla="*/ 62 w 640"/>
                  <a:gd name="T45" fmla="*/ 4 h 720"/>
                  <a:gd name="T46" fmla="*/ 60 w 640"/>
                  <a:gd name="T47" fmla="*/ 1 h 720"/>
                  <a:gd name="T48" fmla="*/ 61 w 640"/>
                  <a:gd name="T49" fmla="*/ 0 h 720"/>
                  <a:gd name="T50" fmla="*/ 0 w 640"/>
                  <a:gd name="T51" fmla="*/ 0 h 720"/>
                  <a:gd name="T52" fmla="*/ 0 w 640"/>
                  <a:gd name="T53" fmla="*/ 720 h 720"/>
                  <a:gd name="T54" fmla="*/ 0 w 640"/>
                  <a:gd name="T55" fmla="*/ 704 h 720"/>
                  <a:gd name="T56" fmla="*/ 12 w 640"/>
                  <a:gd name="T57" fmla="*/ 704 h 720"/>
                  <a:gd name="T58" fmla="*/ 12 w 640"/>
                  <a:gd name="T59" fmla="*/ 12 h 720"/>
                  <a:gd name="T60" fmla="*/ 331 w 640"/>
                  <a:gd name="T61" fmla="*/ 12 h 720"/>
                  <a:gd name="T62" fmla="*/ 332 w 640"/>
                  <a:gd name="T63" fmla="*/ 11 h 720"/>
                  <a:gd name="T64" fmla="*/ 335 w 640"/>
                  <a:gd name="T65" fmla="*/ 12 h 720"/>
                  <a:gd name="T66" fmla="*/ 628 w 640"/>
                  <a:gd name="T67" fmla="*/ 12 h 720"/>
                  <a:gd name="T68" fmla="*/ 628 w 640"/>
                  <a:gd name="T69" fmla="*/ 70 h 720"/>
                  <a:gd name="T70" fmla="*/ 628 w 640"/>
                  <a:gd name="T71" fmla="*/ 70 h 720"/>
                  <a:gd name="T72" fmla="*/ 628 w 640"/>
                  <a:gd name="T73" fmla="*/ 70 h 720"/>
                  <a:gd name="T74" fmla="*/ 628 w 640"/>
                  <a:gd name="T75" fmla="*/ 704 h 720"/>
                  <a:gd name="T76" fmla="*/ 640 w 640"/>
                  <a:gd name="T77" fmla="*/ 704 h 720"/>
                  <a:gd name="T78" fmla="*/ 640 w 640"/>
                  <a:gd name="T79" fmla="*/ 665 h 720"/>
                  <a:gd name="T80" fmla="*/ 639 w 640"/>
                  <a:gd name="T81" fmla="*/ 665 h 720"/>
                  <a:gd name="T82" fmla="*/ 639 w 640"/>
                  <a:gd name="T83" fmla="*/ 662 h 720"/>
                  <a:gd name="T84" fmla="*/ 640 w 640"/>
                  <a:gd name="T85" fmla="*/ 663 h 720"/>
                  <a:gd name="T86" fmla="*/ 640 w 640"/>
                  <a:gd name="T87" fmla="*/ 0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0" h="720">
                    <a:moveTo>
                      <a:pt x="631" y="560"/>
                    </a:moveTo>
                    <a:cubicBezTo>
                      <a:pt x="630" y="559"/>
                      <a:pt x="630" y="558"/>
                      <a:pt x="629" y="557"/>
                    </a:cubicBezTo>
                    <a:cubicBezTo>
                      <a:pt x="630" y="557"/>
                      <a:pt x="630" y="557"/>
                      <a:pt x="631" y="557"/>
                    </a:cubicBezTo>
                    <a:cubicBezTo>
                      <a:pt x="631" y="557"/>
                      <a:pt x="631" y="557"/>
                      <a:pt x="631" y="557"/>
                    </a:cubicBezTo>
                    <a:cubicBezTo>
                      <a:pt x="631" y="557"/>
                      <a:pt x="632" y="558"/>
                      <a:pt x="632" y="559"/>
                    </a:cubicBezTo>
                    <a:cubicBezTo>
                      <a:pt x="632" y="559"/>
                      <a:pt x="631" y="560"/>
                      <a:pt x="631" y="560"/>
                    </a:cubicBezTo>
                    <a:moveTo>
                      <a:pt x="638" y="362"/>
                    </a:moveTo>
                    <a:cubicBezTo>
                      <a:pt x="638" y="361"/>
                      <a:pt x="637" y="360"/>
                      <a:pt x="636" y="360"/>
                    </a:cubicBezTo>
                    <a:cubicBezTo>
                      <a:pt x="637" y="359"/>
                      <a:pt x="637" y="359"/>
                      <a:pt x="638" y="359"/>
                    </a:cubicBezTo>
                    <a:cubicBezTo>
                      <a:pt x="638" y="359"/>
                      <a:pt x="638" y="359"/>
                      <a:pt x="638" y="359"/>
                    </a:cubicBezTo>
                    <a:cubicBezTo>
                      <a:pt x="638" y="359"/>
                      <a:pt x="639" y="359"/>
                      <a:pt x="639" y="360"/>
                    </a:cubicBezTo>
                    <a:cubicBezTo>
                      <a:pt x="639" y="360"/>
                      <a:pt x="639" y="361"/>
                      <a:pt x="638" y="362"/>
                    </a:cubicBezTo>
                    <a:moveTo>
                      <a:pt x="640" y="0"/>
                    </a:moveTo>
                    <a:cubicBezTo>
                      <a:pt x="640" y="0"/>
                      <a:pt x="640" y="0"/>
                      <a:pt x="640" y="0"/>
                    </a:cubicBezTo>
                    <a:cubicBezTo>
                      <a:pt x="571" y="0"/>
                      <a:pt x="571" y="0"/>
                      <a:pt x="571" y="0"/>
                    </a:cubicBezTo>
                    <a:cubicBezTo>
                      <a:pt x="571" y="0"/>
                      <a:pt x="571" y="1"/>
                      <a:pt x="571" y="2"/>
                    </a:cubicBezTo>
                    <a:cubicBezTo>
                      <a:pt x="571" y="2"/>
                      <a:pt x="571" y="2"/>
                      <a:pt x="570" y="2"/>
                    </a:cubicBezTo>
                    <a:cubicBezTo>
                      <a:pt x="570" y="2"/>
                      <a:pt x="570" y="2"/>
                      <a:pt x="570" y="2"/>
                    </a:cubicBezTo>
                    <a:cubicBezTo>
                      <a:pt x="570" y="2"/>
                      <a:pt x="570" y="1"/>
                      <a:pt x="570" y="0"/>
                    </a:cubicBezTo>
                    <a:cubicBezTo>
                      <a:pt x="570" y="0"/>
                      <a:pt x="570" y="0"/>
                      <a:pt x="570" y="0"/>
                    </a:cubicBezTo>
                    <a:cubicBezTo>
                      <a:pt x="63" y="0"/>
                      <a:pt x="63" y="0"/>
                      <a:pt x="63" y="0"/>
                    </a:cubicBezTo>
                    <a:cubicBezTo>
                      <a:pt x="63" y="0"/>
                      <a:pt x="64" y="1"/>
                      <a:pt x="64" y="1"/>
                    </a:cubicBezTo>
                    <a:cubicBezTo>
                      <a:pt x="63" y="2"/>
                      <a:pt x="63" y="3"/>
                      <a:pt x="62" y="4"/>
                    </a:cubicBezTo>
                    <a:cubicBezTo>
                      <a:pt x="61" y="3"/>
                      <a:pt x="61" y="2"/>
                      <a:pt x="60" y="1"/>
                    </a:cubicBezTo>
                    <a:cubicBezTo>
                      <a:pt x="61" y="0"/>
                      <a:pt x="61" y="0"/>
                      <a:pt x="61" y="0"/>
                    </a:cubicBezTo>
                    <a:cubicBezTo>
                      <a:pt x="0" y="0"/>
                      <a:pt x="0" y="0"/>
                      <a:pt x="0" y="0"/>
                    </a:cubicBezTo>
                    <a:cubicBezTo>
                      <a:pt x="0" y="720"/>
                      <a:pt x="0" y="720"/>
                      <a:pt x="0" y="720"/>
                    </a:cubicBezTo>
                    <a:cubicBezTo>
                      <a:pt x="0" y="704"/>
                      <a:pt x="0" y="704"/>
                      <a:pt x="0" y="704"/>
                    </a:cubicBezTo>
                    <a:cubicBezTo>
                      <a:pt x="12" y="704"/>
                      <a:pt x="12" y="704"/>
                      <a:pt x="12" y="704"/>
                    </a:cubicBezTo>
                    <a:cubicBezTo>
                      <a:pt x="12" y="12"/>
                      <a:pt x="12" y="12"/>
                      <a:pt x="12" y="12"/>
                    </a:cubicBezTo>
                    <a:cubicBezTo>
                      <a:pt x="331" y="12"/>
                      <a:pt x="331" y="12"/>
                      <a:pt x="331" y="12"/>
                    </a:cubicBezTo>
                    <a:cubicBezTo>
                      <a:pt x="332" y="11"/>
                      <a:pt x="332" y="11"/>
                      <a:pt x="332" y="11"/>
                    </a:cubicBezTo>
                    <a:cubicBezTo>
                      <a:pt x="333" y="11"/>
                      <a:pt x="334" y="12"/>
                      <a:pt x="335" y="12"/>
                    </a:cubicBezTo>
                    <a:cubicBezTo>
                      <a:pt x="628" y="12"/>
                      <a:pt x="628" y="12"/>
                      <a:pt x="628" y="12"/>
                    </a:cubicBezTo>
                    <a:cubicBezTo>
                      <a:pt x="628" y="70"/>
                      <a:pt x="628" y="70"/>
                      <a:pt x="628" y="70"/>
                    </a:cubicBezTo>
                    <a:cubicBezTo>
                      <a:pt x="628" y="70"/>
                      <a:pt x="628" y="70"/>
                      <a:pt x="628" y="70"/>
                    </a:cubicBezTo>
                    <a:cubicBezTo>
                      <a:pt x="628" y="70"/>
                      <a:pt x="628" y="70"/>
                      <a:pt x="628" y="70"/>
                    </a:cubicBezTo>
                    <a:cubicBezTo>
                      <a:pt x="628" y="704"/>
                      <a:pt x="628" y="704"/>
                      <a:pt x="628" y="704"/>
                    </a:cubicBezTo>
                    <a:cubicBezTo>
                      <a:pt x="640" y="704"/>
                      <a:pt x="640" y="704"/>
                      <a:pt x="640" y="704"/>
                    </a:cubicBezTo>
                    <a:cubicBezTo>
                      <a:pt x="640" y="665"/>
                      <a:pt x="640" y="665"/>
                      <a:pt x="640" y="665"/>
                    </a:cubicBezTo>
                    <a:cubicBezTo>
                      <a:pt x="640" y="665"/>
                      <a:pt x="640" y="665"/>
                      <a:pt x="639" y="665"/>
                    </a:cubicBezTo>
                    <a:cubicBezTo>
                      <a:pt x="639" y="664"/>
                      <a:pt x="639" y="663"/>
                      <a:pt x="639" y="662"/>
                    </a:cubicBezTo>
                    <a:cubicBezTo>
                      <a:pt x="639" y="662"/>
                      <a:pt x="640" y="662"/>
                      <a:pt x="640" y="663"/>
                    </a:cubicBezTo>
                    <a:cubicBezTo>
                      <a:pt x="640" y="0"/>
                      <a:pt x="640" y="0"/>
                      <a:pt x="640" y="0"/>
                    </a:cubicBezTo>
                  </a:path>
                </a:pathLst>
              </a:custGeom>
              <a:solidFill>
                <a:srgbClr val="E1DED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93" name="Rectangle 89"/>
              <p:cNvSpPr>
                <a:spLocks noChangeArrowheads="1"/>
              </p:cNvSpPr>
              <p:nvPr/>
            </p:nvSpPr>
            <p:spPr bwMode="auto">
              <a:xfrm>
                <a:off x="1624942" y="4172807"/>
                <a:ext cx="1722256" cy="214969"/>
              </a:xfrm>
              <a:prstGeom prst="rect">
                <a:avLst/>
              </a:prstGeom>
              <a:solidFill>
                <a:schemeClr val="accent4"/>
              </a:solidFill>
              <a:ln>
                <a:noFill/>
              </a:ln>
            </p:spPr>
            <p:txBody>
              <a:bodyPr vert="horz" wrap="square" lIns="91440" tIns="45720" rIns="91440" bIns="45720" numCol="1" anchor="t" anchorCtr="0" compatLnSpc="1"/>
              <a:lstStyle/>
              <a:p>
                <a:endParaRPr lang="zh-CN" altLang="en-US">
                  <a:cs typeface="+mn-ea"/>
                  <a:sym typeface="+mn-lt"/>
                </a:endParaRPr>
              </a:p>
            </p:txBody>
          </p:sp>
          <p:sp>
            <p:nvSpPr>
              <p:cNvPr id="94" name="Rectangle 90"/>
              <p:cNvSpPr>
                <a:spLocks noChangeArrowheads="1"/>
              </p:cNvSpPr>
              <p:nvPr/>
            </p:nvSpPr>
            <p:spPr bwMode="auto">
              <a:xfrm>
                <a:off x="1624942" y="4172807"/>
                <a:ext cx="1722256" cy="214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95" name="Freeform 91"/>
              <p:cNvSpPr>
                <a:spLocks noEditPoints="1"/>
              </p:cNvSpPr>
              <p:nvPr/>
            </p:nvSpPr>
            <p:spPr bwMode="auto">
              <a:xfrm>
                <a:off x="1657437" y="4420273"/>
                <a:ext cx="1657265" cy="1229825"/>
              </a:xfrm>
              <a:custGeom>
                <a:avLst/>
                <a:gdLst>
                  <a:gd name="T0" fmla="*/ 119 w 616"/>
                  <a:gd name="T1" fmla="*/ 130 h 456"/>
                  <a:gd name="T2" fmla="*/ 118 w 616"/>
                  <a:gd name="T3" fmla="*/ 136 h 456"/>
                  <a:gd name="T4" fmla="*/ 20 w 616"/>
                  <a:gd name="T5" fmla="*/ 379 h 456"/>
                  <a:gd name="T6" fmla="*/ 9 w 616"/>
                  <a:gd name="T7" fmla="*/ 376 h 456"/>
                  <a:gd name="T8" fmla="*/ 322 w 616"/>
                  <a:gd name="T9" fmla="*/ 345 h 456"/>
                  <a:gd name="T10" fmla="*/ 269 w 616"/>
                  <a:gd name="T11" fmla="*/ 298 h 456"/>
                  <a:gd name="T12" fmla="*/ 149 w 616"/>
                  <a:gd name="T13" fmla="*/ 274 h 456"/>
                  <a:gd name="T14" fmla="*/ 240 w 616"/>
                  <a:gd name="T15" fmla="*/ 259 h 456"/>
                  <a:gd name="T16" fmla="*/ 177 w 616"/>
                  <a:gd name="T17" fmla="*/ 245 h 456"/>
                  <a:gd name="T18" fmla="*/ 338 w 616"/>
                  <a:gd name="T19" fmla="*/ 238 h 456"/>
                  <a:gd name="T20" fmla="*/ 604 w 616"/>
                  <a:gd name="T21" fmla="*/ 230 h 456"/>
                  <a:gd name="T22" fmla="*/ 74 w 616"/>
                  <a:gd name="T23" fmla="*/ 224 h 456"/>
                  <a:gd name="T24" fmla="*/ 120 w 616"/>
                  <a:gd name="T25" fmla="*/ 214 h 456"/>
                  <a:gd name="T26" fmla="*/ 586 w 616"/>
                  <a:gd name="T27" fmla="*/ 208 h 456"/>
                  <a:gd name="T28" fmla="*/ 19 w 616"/>
                  <a:gd name="T29" fmla="*/ 197 h 456"/>
                  <a:gd name="T30" fmla="*/ 394 w 616"/>
                  <a:gd name="T31" fmla="*/ 193 h 456"/>
                  <a:gd name="T32" fmla="*/ 208 w 616"/>
                  <a:gd name="T33" fmla="*/ 184 h 456"/>
                  <a:gd name="T34" fmla="*/ 149 w 616"/>
                  <a:gd name="T35" fmla="*/ 181 h 456"/>
                  <a:gd name="T36" fmla="*/ 105 w 616"/>
                  <a:gd name="T37" fmla="*/ 176 h 456"/>
                  <a:gd name="T38" fmla="*/ 207 w 616"/>
                  <a:gd name="T39" fmla="*/ 176 h 456"/>
                  <a:gd name="T40" fmla="*/ 363 w 616"/>
                  <a:gd name="T41" fmla="*/ 170 h 456"/>
                  <a:gd name="T42" fmla="*/ 247 w 616"/>
                  <a:gd name="T43" fmla="*/ 161 h 456"/>
                  <a:gd name="T44" fmla="*/ 560 w 616"/>
                  <a:gd name="T45" fmla="*/ 144 h 456"/>
                  <a:gd name="T46" fmla="*/ 47 w 616"/>
                  <a:gd name="T47" fmla="*/ 135 h 456"/>
                  <a:gd name="T48" fmla="*/ 310 w 616"/>
                  <a:gd name="T49" fmla="*/ 120 h 456"/>
                  <a:gd name="T50" fmla="*/ 142 w 616"/>
                  <a:gd name="T51" fmla="*/ 142 h 456"/>
                  <a:gd name="T52" fmla="*/ 145 w 616"/>
                  <a:gd name="T53" fmla="*/ 118 h 456"/>
                  <a:gd name="T54" fmla="*/ 321 w 616"/>
                  <a:gd name="T55" fmla="*/ 142 h 456"/>
                  <a:gd name="T56" fmla="*/ 305 w 616"/>
                  <a:gd name="T57" fmla="*/ 118 h 456"/>
                  <a:gd name="T58" fmla="*/ 122 w 616"/>
                  <a:gd name="T59" fmla="*/ 125 h 456"/>
                  <a:gd name="T60" fmla="*/ 104 w 616"/>
                  <a:gd name="T61" fmla="*/ 135 h 456"/>
                  <a:gd name="T62" fmla="*/ 5 w 616"/>
                  <a:gd name="T63" fmla="*/ 118 h 456"/>
                  <a:gd name="T64" fmla="*/ 21 w 616"/>
                  <a:gd name="T65" fmla="*/ 114 h 456"/>
                  <a:gd name="T66" fmla="*/ 518 w 616"/>
                  <a:gd name="T67" fmla="*/ 110 h 456"/>
                  <a:gd name="T68" fmla="*/ 24 w 616"/>
                  <a:gd name="T69" fmla="*/ 105 h 456"/>
                  <a:gd name="T70" fmla="*/ 431 w 616"/>
                  <a:gd name="T71" fmla="*/ 87 h 456"/>
                  <a:gd name="T72" fmla="*/ 45 w 616"/>
                  <a:gd name="T73" fmla="*/ 88 h 456"/>
                  <a:gd name="T74" fmla="*/ 578 w 616"/>
                  <a:gd name="T75" fmla="*/ 78 h 456"/>
                  <a:gd name="T76" fmla="*/ 109 w 616"/>
                  <a:gd name="T77" fmla="*/ 68 h 456"/>
                  <a:gd name="T78" fmla="*/ 473 w 616"/>
                  <a:gd name="T79" fmla="*/ 62 h 456"/>
                  <a:gd name="T80" fmla="*/ 569 w 616"/>
                  <a:gd name="T81" fmla="*/ 61 h 456"/>
                  <a:gd name="T82" fmla="*/ 555 w 616"/>
                  <a:gd name="T83" fmla="*/ 58 h 456"/>
                  <a:gd name="T84" fmla="*/ 121 w 616"/>
                  <a:gd name="T85" fmla="*/ 78 h 456"/>
                  <a:gd name="T86" fmla="*/ 106 w 616"/>
                  <a:gd name="T87" fmla="*/ 54 h 456"/>
                  <a:gd name="T88" fmla="*/ 56 w 616"/>
                  <a:gd name="T89" fmla="*/ 50 h 456"/>
                  <a:gd name="T90" fmla="*/ 167 w 616"/>
                  <a:gd name="T91" fmla="*/ 39 h 456"/>
                  <a:gd name="T92" fmla="*/ 573 w 616"/>
                  <a:gd name="T93" fmla="*/ 37 h 456"/>
                  <a:gd name="T94" fmla="*/ 171 w 616"/>
                  <a:gd name="T95" fmla="*/ 23 h 456"/>
                  <a:gd name="T96" fmla="*/ 453 w 616"/>
                  <a:gd name="T97" fmla="*/ 17 h 456"/>
                  <a:gd name="T98" fmla="*/ 141 w 616"/>
                  <a:gd name="T99" fmla="*/ 22 h 456"/>
                  <a:gd name="T100" fmla="*/ 544 w 616"/>
                  <a:gd name="T101" fmla="*/ 6 h 456"/>
                  <a:gd name="T102" fmla="*/ 0 w 616"/>
                  <a:gd name="T103" fmla="*/ 104 h 456"/>
                  <a:gd name="T104" fmla="*/ 0 w 616"/>
                  <a:gd name="T105" fmla="*/ 456 h 456"/>
                  <a:gd name="T106" fmla="*/ 471 w 616"/>
                  <a:gd name="T107" fmla="*/ 147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16" h="456">
                    <a:moveTo>
                      <a:pt x="149" y="184"/>
                    </a:moveTo>
                    <a:cubicBezTo>
                      <a:pt x="144" y="184"/>
                      <a:pt x="143" y="187"/>
                      <a:pt x="143" y="193"/>
                    </a:cubicBezTo>
                    <a:cubicBezTo>
                      <a:pt x="143" y="200"/>
                      <a:pt x="144" y="203"/>
                      <a:pt x="149" y="203"/>
                    </a:cubicBezTo>
                    <a:cubicBezTo>
                      <a:pt x="155" y="203"/>
                      <a:pt x="156" y="200"/>
                      <a:pt x="156" y="193"/>
                    </a:cubicBezTo>
                    <a:cubicBezTo>
                      <a:pt x="156" y="187"/>
                      <a:pt x="154" y="184"/>
                      <a:pt x="149" y="184"/>
                    </a:cubicBezTo>
                    <a:moveTo>
                      <a:pt x="119" y="130"/>
                    </a:moveTo>
                    <a:cubicBezTo>
                      <a:pt x="112" y="130"/>
                      <a:pt x="112" y="130"/>
                      <a:pt x="112" y="130"/>
                    </a:cubicBezTo>
                    <a:cubicBezTo>
                      <a:pt x="109" y="131"/>
                      <a:pt x="108" y="132"/>
                      <a:pt x="108" y="135"/>
                    </a:cubicBezTo>
                    <a:cubicBezTo>
                      <a:pt x="108" y="137"/>
                      <a:pt x="109" y="139"/>
                      <a:pt x="111" y="139"/>
                    </a:cubicBezTo>
                    <a:cubicBezTo>
                      <a:pt x="115" y="139"/>
                      <a:pt x="119" y="138"/>
                      <a:pt x="119" y="138"/>
                    </a:cubicBezTo>
                    <a:cubicBezTo>
                      <a:pt x="119" y="135"/>
                      <a:pt x="119" y="135"/>
                      <a:pt x="119" y="135"/>
                    </a:cubicBezTo>
                    <a:cubicBezTo>
                      <a:pt x="119" y="136"/>
                      <a:pt x="118" y="136"/>
                      <a:pt x="118" y="136"/>
                    </a:cubicBezTo>
                    <a:cubicBezTo>
                      <a:pt x="117" y="135"/>
                      <a:pt x="117" y="134"/>
                      <a:pt x="117" y="133"/>
                    </a:cubicBezTo>
                    <a:cubicBezTo>
                      <a:pt x="117" y="133"/>
                      <a:pt x="118" y="133"/>
                      <a:pt x="118" y="133"/>
                    </a:cubicBezTo>
                    <a:cubicBezTo>
                      <a:pt x="118" y="134"/>
                      <a:pt x="119" y="134"/>
                      <a:pt x="119" y="135"/>
                    </a:cubicBezTo>
                    <a:cubicBezTo>
                      <a:pt x="119" y="130"/>
                      <a:pt x="119" y="130"/>
                      <a:pt x="119" y="130"/>
                    </a:cubicBezTo>
                    <a:moveTo>
                      <a:pt x="22" y="382"/>
                    </a:moveTo>
                    <a:cubicBezTo>
                      <a:pt x="21" y="381"/>
                      <a:pt x="20" y="380"/>
                      <a:pt x="20" y="379"/>
                    </a:cubicBezTo>
                    <a:cubicBezTo>
                      <a:pt x="21" y="377"/>
                      <a:pt x="21" y="377"/>
                      <a:pt x="21" y="377"/>
                    </a:cubicBezTo>
                    <a:cubicBezTo>
                      <a:pt x="22" y="378"/>
                      <a:pt x="23" y="378"/>
                      <a:pt x="24" y="379"/>
                    </a:cubicBezTo>
                    <a:cubicBezTo>
                      <a:pt x="23" y="380"/>
                      <a:pt x="22" y="381"/>
                      <a:pt x="22" y="382"/>
                    </a:cubicBezTo>
                    <a:moveTo>
                      <a:pt x="9" y="378"/>
                    </a:moveTo>
                    <a:cubicBezTo>
                      <a:pt x="8" y="376"/>
                      <a:pt x="8" y="376"/>
                      <a:pt x="8" y="376"/>
                    </a:cubicBezTo>
                    <a:cubicBezTo>
                      <a:pt x="9" y="376"/>
                      <a:pt x="9" y="376"/>
                      <a:pt x="9" y="376"/>
                    </a:cubicBezTo>
                    <a:cubicBezTo>
                      <a:pt x="9" y="378"/>
                      <a:pt x="9" y="378"/>
                      <a:pt x="9" y="378"/>
                    </a:cubicBezTo>
                    <a:moveTo>
                      <a:pt x="322" y="345"/>
                    </a:moveTo>
                    <a:cubicBezTo>
                      <a:pt x="322" y="344"/>
                      <a:pt x="322" y="343"/>
                      <a:pt x="322" y="342"/>
                    </a:cubicBezTo>
                    <a:cubicBezTo>
                      <a:pt x="323" y="342"/>
                      <a:pt x="323" y="342"/>
                      <a:pt x="324" y="343"/>
                    </a:cubicBezTo>
                    <a:cubicBezTo>
                      <a:pt x="323" y="343"/>
                      <a:pt x="324" y="344"/>
                      <a:pt x="323" y="345"/>
                    </a:cubicBezTo>
                    <a:cubicBezTo>
                      <a:pt x="323" y="345"/>
                      <a:pt x="322" y="345"/>
                      <a:pt x="322" y="345"/>
                    </a:cubicBezTo>
                    <a:moveTo>
                      <a:pt x="109" y="318"/>
                    </a:moveTo>
                    <a:cubicBezTo>
                      <a:pt x="107" y="318"/>
                      <a:pt x="107" y="318"/>
                      <a:pt x="107" y="318"/>
                    </a:cubicBezTo>
                    <a:cubicBezTo>
                      <a:pt x="108" y="317"/>
                      <a:pt x="108" y="317"/>
                      <a:pt x="108" y="317"/>
                    </a:cubicBezTo>
                    <a:cubicBezTo>
                      <a:pt x="109" y="318"/>
                      <a:pt x="109" y="318"/>
                      <a:pt x="109" y="318"/>
                    </a:cubicBezTo>
                    <a:moveTo>
                      <a:pt x="270" y="302"/>
                    </a:moveTo>
                    <a:cubicBezTo>
                      <a:pt x="269" y="301"/>
                      <a:pt x="269" y="299"/>
                      <a:pt x="269" y="298"/>
                    </a:cubicBezTo>
                    <a:cubicBezTo>
                      <a:pt x="269" y="297"/>
                      <a:pt x="271" y="296"/>
                      <a:pt x="272" y="296"/>
                    </a:cubicBezTo>
                    <a:cubicBezTo>
                      <a:pt x="272" y="297"/>
                      <a:pt x="272" y="299"/>
                      <a:pt x="273" y="300"/>
                    </a:cubicBezTo>
                    <a:cubicBezTo>
                      <a:pt x="272" y="301"/>
                      <a:pt x="271" y="301"/>
                      <a:pt x="270" y="302"/>
                    </a:cubicBezTo>
                    <a:moveTo>
                      <a:pt x="148" y="276"/>
                    </a:moveTo>
                    <a:cubicBezTo>
                      <a:pt x="147" y="274"/>
                      <a:pt x="147" y="274"/>
                      <a:pt x="147" y="274"/>
                    </a:cubicBezTo>
                    <a:cubicBezTo>
                      <a:pt x="149" y="274"/>
                      <a:pt x="149" y="274"/>
                      <a:pt x="149" y="274"/>
                    </a:cubicBezTo>
                    <a:cubicBezTo>
                      <a:pt x="148" y="276"/>
                      <a:pt x="148" y="276"/>
                      <a:pt x="148" y="276"/>
                    </a:cubicBezTo>
                    <a:moveTo>
                      <a:pt x="386" y="266"/>
                    </a:moveTo>
                    <a:cubicBezTo>
                      <a:pt x="385" y="265"/>
                      <a:pt x="385" y="265"/>
                      <a:pt x="385" y="265"/>
                    </a:cubicBezTo>
                    <a:cubicBezTo>
                      <a:pt x="386" y="265"/>
                      <a:pt x="386" y="265"/>
                      <a:pt x="386" y="265"/>
                    </a:cubicBezTo>
                    <a:cubicBezTo>
                      <a:pt x="386" y="266"/>
                      <a:pt x="386" y="266"/>
                      <a:pt x="386" y="266"/>
                    </a:cubicBezTo>
                    <a:moveTo>
                      <a:pt x="240" y="259"/>
                    </a:moveTo>
                    <a:cubicBezTo>
                      <a:pt x="239" y="257"/>
                      <a:pt x="239" y="256"/>
                      <a:pt x="238" y="255"/>
                    </a:cubicBezTo>
                    <a:cubicBezTo>
                      <a:pt x="238" y="255"/>
                      <a:pt x="239" y="254"/>
                      <a:pt x="239" y="253"/>
                    </a:cubicBezTo>
                    <a:cubicBezTo>
                      <a:pt x="240" y="254"/>
                      <a:pt x="241" y="256"/>
                      <a:pt x="241" y="257"/>
                    </a:cubicBezTo>
                    <a:cubicBezTo>
                      <a:pt x="241" y="257"/>
                      <a:pt x="240" y="258"/>
                      <a:pt x="240" y="259"/>
                    </a:cubicBezTo>
                    <a:moveTo>
                      <a:pt x="179" y="246"/>
                    </a:moveTo>
                    <a:cubicBezTo>
                      <a:pt x="178" y="245"/>
                      <a:pt x="177" y="245"/>
                      <a:pt x="177" y="245"/>
                    </a:cubicBezTo>
                    <a:cubicBezTo>
                      <a:pt x="177" y="244"/>
                      <a:pt x="178" y="243"/>
                      <a:pt x="178" y="243"/>
                    </a:cubicBezTo>
                    <a:cubicBezTo>
                      <a:pt x="179" y="243"/>
                      <a:pt x="180" y="244"/>
                      <a:pt x="180" y="245"/>
                    </a:cubicBezTo>
                    <a:cubicBezTo>
                      <a:pt x="180" y="245"/>
                      <a:pt x="179" y="246"/>
                      <a:pt x="179" y="246"/>
                    </a:cubicBezTo>
                    <a:moveTo>
                      <a:pt x="337" y="240"/>
                    </a:moveTo>
                    <a:cubicBezTo>
                      <a:pt x="337" y="240"/>
                      <a:pt x="337" y="239"/>
                      <a:pt x="337" y="239"/>
                    </a:cubicBezTo>
                    <a:cubicBezTo>
                      <a:pt x="337" y="238"/>
                      <a:pt x="338" y="238"/>
                      <a:pt x="338" y="238"/>
                    </a:cubicBezTo>
                    <a:cubicBezTo>
                      <a:pt x="339" y="239"/>
                      <a:pt x="339" y="239"/>
                      <a:pt x="339" y="240"/>
                    </a:cubicBezTo>
                    <a:cubicBezTo>
                      <a:pt x="339" y="240"/>
                      <a:pt x="338" y="240"/>
                      <a:pt x="337" y="240"/>
                    </a:cubicBezTo>
                    <a:moveTo>
                      <a:pt x="604" y="230"/>
                    </a:moveTo>
                    <a:cubicBezTo>
                      <a:pt x="603" y="229"/>
                      <a:pt x="603" y="229"/>
                      <a:pt x="603" y="229"/>
                    </a:cubicBezTo>
                    <a:cubicBezTo>
                      <a:pt x="604" y="228"/>
                      <a:pt x="604" y="228"/>
                      <a:pt x="604" y="228"/>
                    </a:cubicBezTo>
                    <a:cubicBezTo>
                      <a:pt x="604" y="230"/>
                      <a:pt x="604" y="230"/>
                      <a:pt x="604" y="230"/>
                    </a:cubicBezTo>
                    <a:moveTo>
                      <a:pt x="333" y="225"/>
                    </a:moveTo>
                    <a:cubicBezTo>
                      <a:pt x="333" y="225"/>
                      <a:pt x="333" y="225"/>
                      <a:pt x="333" y="225"/>
                    </a:cubicBezTo>
                    <a:cubicBezTo>
                      <a:pt x="332" y="225"/>
                      <a:pt x="332" y="224"/>
                      <a:pt x="332" y="224"/>
                    </a:cubicBezTo>
                    <a:cubicBezTo>
                      <a:pt x="332" y="224"/>
                      <a:pt x="333" y="224"/>
                      <a:pt x="334" y="224"/>
                    </a:cubicBezTo>
                    <a:cubicBezTo>
                      <a:pt x="334" y="224"/>
                      <a:pt x="333" y="225"/>
                      <a:pt x="333" y="225"/>
                    </a:cubicBezTo>
                    <a:moveTo>
                      <a:pt x="74" y="224"/>
                    </a:moveTo>
                    <a:cubicBezTo>
                      <a:pt x="73" y="223"/>
                      <a:pt x="72" y="221"/>
                      <a:pt x="71" y="220"/>
                    </a:cubicBezTo>
                    <a:cubicBezTo>
                      <a:pt x="72" y="219"/>
                      <a:pt x="73" y="218"/>
                      <a:pt x="74" y="218"/>
                    </a:cubicBezTo>
                    <a:cubicBezTo>
                      <a:pt x="74" y="218"/>
                      <a:pt x="74" y="218"/>
                      <a:pt x="74" y="218"/>
                    </a:cubicBezTo>
                    <a:cubicBezTo>
                      <a:pt x="74" y="218"/>
                      <a:pt x="75" y="220"/>
                      <a:pt x="75" y="221"/>
                    </a:cubicBezTo>
                    <a:cubicBezTo>
                      <a:pt x="75" y="222"/>
                      <a:pt x="74" y="223"/>
                      <a:pt x="74" y="224"/>
                    </a:cubicBezTo>
                    <a:moveTo>
                      <a:pt x="120" y="214"/>
                    </a:moveTo>
                    <a:cubicBezTo>
                      <a:pt x="120" y="212"/>
                      <a:pt x="120" y="212"/>
                      <a:pt x="120" y="212"/>
                    </a:cubicBezTo>
                    <a:cubicBezTo>
                      <a:pt x="122" y="213"/>
                      <a:pt x="122" y="213"/>
                      <a:pt x="122" y="213"/>
                    </a:cubicBezTo>
                    <a:cubicBezTo>
                      <a:pt x="120" y="214"/>
                      <a:pt x="120" y="214"/>
                      <a:pt x="120" y="214"/>
                    </a:cubicBezTo>
                    <a:moveTo>
                      <a:pt x="588" y="211"/>
                    </a:moveTo>
                    <a:cubicBezTo>
                      <a:pt x="588" y="211"/>
                      <a:pt x="588" y="211"/>
                      <a:pt x="588" y="211"/>
                    </a:cubicBezTo>
                    <a:cubicBezTo>
                      <a:pt x="587" y="211"/>
                      <a:pt x="587" y="209"/>
                      <a:pt x="586" y="208"/>
                    </a:cubicBezTo>
                    <a:cubicBezTo>
                      <a:pt x="587" y="207"/>
                      <a:pt x="587" y="206"/>
                      <a:pt x="588" y="205"/>
                    </a:cubicBezTo>
                    <a:cubicBezTo>
                      <a:pt x="589" y="206"/>
                      <a:pt x="590" y="207"/>
                      <a:pt x="591" y="208"/>
                    </a:cubicBezTo>
                    <a:cubicBezTo>
                      <a:pt x="590" y="209"/>
                      <a:pt x="589" y="211"/>
                      <a:pt x="588" y="211"/>
                    </a:cubicBezTo>
                    <a:moveTo>
                      <a:pt x="18" y="198"/>
                    </a:moveTo>
                    <a:cubicBezTo>
                      <a:pt x="18" y="196"/>
                      <a:pt x="18" y="196"/>
                      <a:pt x="18" y="196"/>
                    </a:cubicBezTo>
                    <a:cubicBezTo>
                      <a:pt x="19" y="197"/>
                      <a:pt x="19" y="197"/>
                      <a:pt x="19" y="197"/>
                    </a:cubicBezTo>
                    <a:cubicBezTo>
                      <a:pt x="18" y="198"/>
                      <a:pt x="18" y="198"/>
                      <a:pt x="18" y="198"/>
                    </a:cubicBezTo>
                    <a:moveTo>
                      <a:pt x="394" y="193"/>
                    </a:moveTo>
                    <a:cubicBezTo>
                      <a:pt x="394" y="192"/>
                      <a:pt x="393" y="191"/>
                      <a:pt x="393" y="191"/>
                    </a:cubicBezTo>
                    <a:cubicBezTo>
                      <a:pt x="393" y="190"/>
                      <a:pt x="394" y="190"/>
                      <a:pt x="394" y="189"/>
                    </a:cubicBezTo>
                    <a:cubicBezTo>
                      <a:pt x="395" y="190"/>
                      <a:pt x="395" y="191"/>
                      <a:pt x="395" y="191"/>
                    </a:cubicBezTo>
                    <a:cubicBezTo>
                      <a:pt x="395" y="192"/>
                      <a:pt x="394" y="192"/>
                      <a:pt x="394" y="193"/>
                    </a:cubicBezTo>
                    <a:moveTo>
                      <a:pt x="204" y="206"/>
                    </a:moveTo>
                    <a:cubicBezTo>
                      <a:pt x="204" y="182"/>
                      <a:pt x="204" y="182"/>
                      <a:pt x="204" y="182"/>
                    </a:cubicBezTo>
                    <a:cubicBezTo>
                      <a:pt x="207" y="182"/>
                      <a:pt x="207" y="182"/>
                      <a:pt x="207" y="182"/>
                    </a:cubicBezTo>
                    <a:cubicBezTo>
                      <a:pt x="207" y="183"/>
                      <a:pt x="207" y="183"/>
                      <a:pt x="207" y="183"/>
                    </a:cubicBezTo>
                    <a:cubicBezTo>
                      <a:pt x="208" y="182"/>
                      <a:pt x="208" y="182"/>
                      <a:pt x="208" y="182"/>
                    </a:cubicBezTo>
                    <a:cubicBezTo>
                      <a:pt x="208" y="184"/>
                      <a:pt x="208" y="184"/>
                      <a:pt x="208" y="184"/>
                    </a:cubicBezTo>
                    <a:cubicBezTo>
                      <a:pt x="207" y="184"/>
                      <a:pt x="207" y="184"/>
                      <a:pt x="207" y="184"/>
                    </a:cubicBezTo>
                    <a:cubicBezTo>
                      <a:pt x="207" y="206"/>
                      <a:pt x="207" y="206"/>
                      <a:pt x="207" y="206"/>
                    </a:cubicBezTo>
                    <a:cubicBezTo>
                      <a:pt x="204" y="206"/>
                      <a:pt x="204" y="206"/>
                      <a:pt x="204" y="206"/>
                    </a:cubicBezTo>
                    <a:moveTo>
                      <a:pt x="149" y="206"/>
                    </a:moveTo>
                    <a:cubicBezTo>
                      <a:pt x="141" y="206"/>
                      <a:pt x="139" y="202"/>
                      <a:pt x="139" y="193"/>
                    </a:cubicBezTo>
                    <a:cubicBezTo>
                      <a:pt x="139" y="185"/>
                      <a:pt x="142" y="181"/>
                      <a:pt x="149" y="181"/>
                    </a:cubicBezTo>
                    <a:cubicBezTo>
                      <a:pt x="157" y="181"/>
                      <a:pt x="160" y="185"/>
                      <a:pt x="160" y="193"/>
                    </a:cubicBezTo>
                    <a:cubicBezTo>
                      <a:pt x="160" y="202"/>
                      <a:pt x="157" y="206"/>
                      <a:pt x="149" y="206"/>
                    </a:cubicBezTo>
                    <a:moveTo>
                      <a:pt x="104" y="179"/>
                    </a:moveTo>
                    <a:cubicBezTo>
                      <a:pt x="104" y="178"/>
                      <a:pt x="103" y="177"/>
                      <a:pt x="103" y="176"/>
                    </a:cubicBezTo>
                    <a:cubicBezTo>
                      <a:pt x="104" y="176"/>
                      <a:pt x="104" y="175"/>
                      <a:pt x="104" y="175"/>
                    </a:cubicBezTo>
                    <a:cubicBezTo>
                      <a:pt x="105" y="175"/>
                      <a:pt x="105" y="175"/>
                      <a:pt x="105" y="176"/>
                    </a:cubicBezTo>
                    <a:cubicBezTo>
                      <a:pt x="105" y="176"/>
                      <a:pt x="105" y="177"/>
                      <a:pt x="105" y="177"/>
                    </a:cubicBezTo>
                    <a:cubicBezTo>
                      <a:pt x="105" y="178"/>
                      <a:pt x="104" y="178"/>
                      <a:pt x="104" y="179"/>
                    </a:cubicBezTo>
                    <a:moveTo>
                      <a:pt x="204" y="176"/>
                    </a:moveTo>
                    <a:cubicBezTo>
                      <a:pt x="204" y="172"/>
                      <a:pt x="204" y="172"/>
                      <a:pt x="204" y="172"/>
                    </a:cubicBezTo>
                    <a:cubicBezTo>
                      <a:pt x="207" y="172"/>
                      <a:pt x="207" y="172"/>
                      <a:pt x="207" y="172"/>
                    </a:cubicBezTo>
                    <a:cubicBezTo>
                      <a:pt x="207" y="176"/>
                      <a:pt x="207" y="176"/>
                      <a:pt x="207" y="176"/>
                    </a:cubicBezTo>
                    <a:cubicBezTo>
                      <a:pt x="204" y="176"/>
                      <a:pt x="204" y="176"/>
                      <a:pt x="204" y="176"/>
                    </a:cubicBezTo>
                    <a:moveTo>
                      <a:pt x="361" y="172"/>
                    </a:moveTo>
                    <a:cubicBezTo>
                      <a:pt x="361" y="172"/>
                      <a:pt x="361" y="172"/>
                      <a:pt x="361" y="172"/>
                    </a:cubicBezTo>
                    <a:cubicBezTo>
                      <a:pt x="360" y="172"/>
                      <a:pt x="360" y="171"/>
                      <a:pt x="360" y="170"/>
                    </a:cubicBezTo>
                    <a:cubicBezTo>
                      <a:pt x="361" y="170"/>
                      <a:pt x="362" y="170"/>
                      <a:pt x="363" y="170"/>
                    </a:cubicBezTo>
                    <a:cubicBezTo>
                      <a:pt x="363" y="170"/>
                      <a:pt x="363" y="170"/>
                      <a:pt x="363" y="170"/>
                    </a:cubicBezTo>
                    <a:cubicBezTo>
                      <a:pt x="364" y="170"/>
                      <a:pt x="364" y="171"/>
                      <a:pt x="364" y="172"/>
                    </a:cubicBezTo>
                    <a:cubicBezTo>
                      <a:pt x="363" y="172"/>
                      <a:pt x="362" y="172"/>
                      <a:pt x="361" y="172"/>
                    </a:cubicBezTo>
                    <a:moveTo>
                      <a:pt x="247" y="161"/>
                    </a:moveTo>
                    <a:cubicBezTo>
                      <a:pt x="248" y="159"/>
                      <a:pt x="248" y="159"/>
                      <a:pt x="248" y="159"/>
                    </a:cubicBezTo>
                    <a:cubicBezTo>
                      <a:pt x="249" y="161"/>
                      <a:pt x="249" y="161"/>
                      <a:pt x="249" y="161"/>
                    </a:cubicBezTo>
                    <a:cubicBezTo>
                      <a:pt x="247" y="161"/>
                      <a:pt x="247" y="161"/>
                      <a:pt x="247" y="161"/>
                    </a:cubicBezTo>
                    <a:moveTo>
                      <a:pt x="445" y="146"/>
                    </a:moveTo>
                    <a:cubicBezTo>
                      <a:pt x="443" y="145"/>
                      <a:pt x="443" y="145"/>
                      <a:pt x="443" y="145"/>
                    </a:cubicBezTo>
                    <a:cubicBezTo>
                      <a:pt x="445" y="145"/>
                      <a:pt x="445" y="145"/>
                      <a:pt x="445" y="145"/>
                    </a:cubicBezTo>
                    <a:cubicBezTo>
                      <a:pt x="445" y="146"/>
                      <a:pt x="445" y="146"/>
                      <a:pt x="445" y="146"/>
                    </a:cubicBezTo>
                    <a:moveTo>
                      <a:pt x="561" y="148"/>
                    </a:moveTo>
                    <a:cubicBezTo>
                      <a:pt x="561" y="147"/>
                      <a:pt x="560" y="145"/>
                      <a:pt x="560" y="144"/>
                    </a:cubicBezTo>
                    <a:cubicBezTo>
                      <a:pt x="560" y="143"/>
                      <a:pt x="561" y="142"/>
                      <a:pt x="562" y="140"/>
                    </a:cubicBezTo>
                    <a:cubicBezTo>
                      <a:pt x="562" y="142"/>
                      <a:pt x="563" y="143"/>
                      <a:pt x="563" y="144"/>
                    </a:cubicBezTo>
                    <a:cubicBezTo>
                      <a:pt x="563" y="145"/>
                      <a:pt x="562" y="147"/>
                      <a:pt x="561" y="148"/>
                    </a:cubicBezTo>
                    <a:moveTo>
                      <a:pt x="46" y="136"/>
                    </a:moveTo>
                    <a:cubicBezTo>
                      <a:pt x="46" y="134"/>
                      <a:pt x="46" y="134"/>
                      <a:pt x="46" y="134"/>
                    </a:cubicBezTo>
                    <a:cubicBezTo>
                      <a:pt x="47" y="135"/>
                      <a:pt x="47" y="135"/>
                      <a:pt x="47" y="135"/>
                    </a:cubicBezTo>
                    <a:cubicBezTo>
                      <a:pt x="46" y="136"/>
                      <a:pt x="46" y="136"/>
                      <a:pt x="46" y="136"/>
                    </a:cubicBezTo>
                    <a:moveTo>
                      <a:pt x="149" y="121"/>
                    </a:moveTo>
                    <a:cubicBezTo>
                      <a:pt x="149" y="119"/>
                      <a:pt x="149" y="119"/>
                      <a:pt x="149" y="119"/>
                    </a:cubicBezTo>
                    <a:cubicBezTo>
                      <a:pt x="150" y="120"/>
                      <a:pt x="150" y="120"/>
                      <a:pt x="150" y="120"/>
                    </a:cubicBezTo>
                    <a:cubicBezTo>
                      <a:pt x="149" y="121"/>
                      <a:pt x="149" y="121"/>
                      <a:pt x="149" y="121"/>
                    </a:cubicBezTo>
                    <a:moveTo>
                      <a:pt x="310" y="120"/>
                    </a:moveTo>
                    <a:cubicBezTo>
                      <a:pt x="310" y="118"/>
                      <a:pt x="310" y="118"/>
                      <a:pt x="310" y="118"/>
                    </a:cubicBezTo>
                    <a:cubicBezTo>
                      <a:pt x="311" y="120"/>
                      <a:pt x="311" y="120"/>
                      <a:pt x="311" y="120"/>
                    </a:cubicBezTo>
                    <a:cubicBezTo>
                      <a:pt x="310" y="120"/>
                      <a:pt x="310" y="120"/>
                      <a:pt x="310" y="120"/>
                    </a:cubicBezTo>
                    <a:moveTo>
                      <a:pt x="149" y="118"/>
                    </a:moveTo>
                    <a:cubicBezTo>
                      <a:pt x="149" y="118"/>
                      <a:pt x="149" y="118"/>
                      <a:pt x="149" y="118"/>
                    </a:cubicBezTo>
                    <a:cubicBezTo>
                      <a:pt x="142" y="142"/>
                      <a:pt x="142" y="142"/>
                      <a:pt x="142" y="142"/>
                    </a:cubicBezTo>
                    <a:cubicBezTo>
                      <a:pt x="135" y="142"/>
                      <a:pt x="135" y="142"/>
                      <a:pt x="135" y="142"/>
                    </a:cubicBezTo>
                    <a:cubicBezTo>
                      <a:pt x="128" y="118"/>
                      <a:pt x="128" y="118"/>
                      <a:pt x="128" y="118"/>
                    </a:cubicBezTo>
                    <a:cubicBezTo>
                      <a:pt x="132" y="118"/>
                      <a:pt x="132" y="118"/>
                      <a:pt x="132" y="118"/>
                    </a:cubicBezTo>
                    <a:cubicBezTo>
                      <a:pt x="137" y="139"/>
                      <a:pt x="137" y="139"/>
                      <a:pt x="137" y="139"/>
                    </a:cubicBezTo>
                    <a:cubicBezTo>
                      <a:pt x="139" y="139"/>
                      <a:pt x="139" y="139"/>
                      <a:pt x="139" y="139"/>
                    </a:cubicBezTo>
                    <a:cubicBezTo>
                      <a:pt x="145" y="118"/>
                      <a:pt x="145" y="118"/>
                      <a:pt x="145" y="118"/>
                    </a:cubicBezTo>
                    <a:cubicBezTo>
                      <a:pt x="149" y="118"/>
                      <a:pt x="149" y="118"/>
                      <a:pt x="149" y="118"/>
                    </a:cubicBezTo>
                    <a:moveTo>
                      <a:pt x="310" y="139"/>
                    </a:moveTo>
                    <a:cubicBezTo>
                      <a:pt x="314" y="139"/>
                      <a:pt x="317" y="137"/>
                      <a:pt x="317" y="137"/>
                    </a:cubicBezTo>
                    <a:cubicBezTo>
                      <a:pt x="317" y="118"/>
                      <a:pt x="317" y="118"/>
                      <a:pt x="317" y="118"/>
                    </a:cubicBezTo>
                    <a:cubicBezTo>
                      <a:pt x="321" y="118"/>
                      <a:pt x="321" y="118"/>
                      <a:pt x="321" y="118"/>
                    </a:cubicBezTo>
                    <a:cubicBezTo>
                      <a:pt x="321" y="142"/>
                      <a:pt x="321" y="142"/>
                      <a:pt x="321" y="142"/>
                    </a:cubicBezTo>
                    <a:cubicBezTo>
                      <a:pt x="317" y="142"/>
                      <a:pt x="317" y="142"/>
                      <a:pt x="317" y="142"/>
                    </a:cubicBezTo>
                    <a:cubicBezTo>
                      <a:pt x="317" y="140"/>
                      <a:pt x="317" y="140"/>
                      <a:pt x="317" y="140"/>
                    </a:cubicBezTo>
                    <a:cubicBezTo>
                      <a:pt x="317" y="140"/>
                      <a:pt x="313" y="142"/>
                      <a:pt x="310" y="142"/>
                    </a:cubicBezTo>
                    <a:cubicBezTo>
                      <a:pt x="303" y="142"/>
                      <a:pt x="302" y="139"/>
                      <a:pt x="302" y="130"/>
                    </a:cubicBezTo>
                    <a:cubicBezTo>
                      <a:pt x="302" y="118"/>
                      <a:pt x="302" y="118"/>
                      <a:pt x="302" y="118"/>
                    </a:cubicBezTo>
                    <a:cubicBezTo>
                      <a:pt x="305" y="118"/>
                      <a:pt x="305" y="118"/>
                      <a:pt x="305" y="118"/>
                    </a:cubicBezTo>
                    <a:cubicBezTo>
                      <a:pt x="305" y="130"/>
                      <a:pt x="305" y="130"/>
                      <a:pt x="305" y="130"/>
                    </a:cubicBezTo>
                    <a:cubicBezTo>
                      <a:pt x="305" y="137"/>
                      <a:pt x="306" y="139"/>
                      <a:pt x="310" y="139"/>
                    </a:cubicBezTo>
                    <a:moveTo>
                      <a:pt x="106" y="121"/>
                    </a:moveTo>
                    <a:cubicBezTo>
                      <a:pt x="105" y="118"/>
                      <a:pt x="105" y="118"/>
                      <a:pt x="105" y="118"/>
                    </a:cubicBezTo>
                    <a:cubicBezTo>
                      <a:pt x="105" y="118"/>
                      <a:pt x="111" y="117"/>
                      <a:pt x="115" y="117"/>
                    </a:cubicBezTo>
                    <a:cubicBezTo>
                      <a:pt x="120" y="117"/>
                      <a:pt x="122" y="120"/>
                      <a:pt x="122" y="125"/>
                    </a:cubicBezTo>
                    <a:cubicBezTo>
                      <a:pt x="122" y="137"/>
                      <a:pt x="122" y="137"/>
                      <a:pt x="122" y="137"/>
                    </a:cubicBezTo>
                    <a:cubicBezTo>
                      <a:pt x="123" y="138"/>
                      <a:pt x="124" y="139"/>
                      <a:pt x="125" y="139"/>
                    </a:cubicBezTo>
                    <a:cubicBezTo>
                      <a:pt x="125" y="142"/>
                      <a:pt x="125" y="142"/>
                      <a:pt x="125" y="142"/>
                    </a:cubicBezTo>
                    <a:cubicBezTo>
                      <a:pt x="123" y="142"/>
                      <a:pt x="121" y="142"/>
                      <a:pt x="119" y="140"/>
                    </a:cubicBezTo>
                    <a:cubicBezTo>
                      <a:pt x="119" y="140"/>
                      <a:pt x="115" y="142"/>
                      <a:pt x="111" y="142"/>
                    </a:cubicBezTo>
                    <a:cubicBezTo>
                      <a:pt x="106" y="142"/>
                      <a:pt x="104" y="140"/>
                      <a:pt x="104" y="135"/>
                    </a:cubicBezTo>
                    <a:cubicBezTo>
                      <a:pt x="104" y="130"/>
                      <a:pt x="106" y="128"/>
                      <a:pt x="111" y="128"/>
                    </a:cubicBezTo>
                    <a:cubicBezTo>
                      <a:pt x="119" y="127"/>
                      <a:pt x="119" y="127"/>
                      <a:pt x="119" y="127"/>
                    </a:cubicBezTo>
                    <a:cubicBezTo>
                      <a:pt x="119" y="125"/>
                      <a:pt x="119" y="125"/>
                      <a:pt x="119" y="125"/>
                    </a:cubicBezTo>
                    <a:cubicBezTo>
                      <a:pt x="119" y="122"/>
                      <a:pt x="117" y="120"/>
                      <a:pt x="115" y="120"/>
                    </a:cubicBezTo>
                    <a:cubicBezTo>
                      <a:pt x="111" y="120"/>
                      <a:pt x="106" y="121"/>
                      <a:pt x="106" y="121"/>
                    </a:cubicBezTo>
                    <a:moveTo>
                      <a:pt x="5" y="118"/>
                    </a:moveTo>
                    <a:cubicBezTo>
                      <a:pt x="4" y="118"/>
                      <a:pt x="4" y="118"/>
                      <a:pt x="4" y="118"/>
                    </a:cubicBezTo>
                    <a:cubicBezTo>
                      <a:pt x="5" y="117"/>
                      <a:pt x="5" y="117"/>
                      <a:pt x="5" y="117"/>
                    </a:cubicBezTo>
                    <a:cubicBezTo>
                      <a:pt x="5" y="118"/>
                      <a:pt x="5" y="118"/>
                      <a:pt x="5" y="118"/>
                    </a:cubicBezTo>
                    <a:moveTo>
                      <a:pt x="21" y="120"/>
                    </a:moveTo>
                    <a:cubicBezTo>
                      <a:pt x="20" y="119"/>
                      <a:pt x="20" y="117"/>
                      <a:pt x="20" y="116"/>
                    </a:cubicBezTo>
                    <a:cubicBezTo>
                      <a:pt x="19" y="115"/>
                      <a:pt x="20" y="115"/>
                      <a:pt x="21" y="114"/>
                    </a:cubicBezTo>
                    <a:cubicBezTo>
                      <a:pt x="21" y="115"/>
                      <a:pt x="22" y="117"/>
                      <a:pt x="22" y="118"/>
                    </a:cubicBezTo>
                    <a:cubicBezTo>
                      <a:pt x="22" y="119"/>
                      <a:pt x="21" y="119"/>
                      <a:pt x="21" y="120"/>
                    </a:cubicBezTo>
                    <a:moveTo>
                      <a:pt x="517" y="111"/>
                    </a:moveTo>
                    <a:cubicBezTo>
                      <a:pt x="517" y="110"/>
                      <a:pt x="517" y="109"/>
                      <a:pt x="517" y="107"/>
                    </a:cubicBezTo>
                    <a:cubicBezTo>
                      <a:pt x="517" y="108"/>
                      <a:pt x="518" y="108"/>
                      <a:pt x="519" y="108"/>
                    </a:cubicBezTo>
                    <a:cubicBezTo>
                      <a:pt x="518" y="109"/>
                      <a:pt x="519" y="110"/>
                      <a:pt x="518" y="110"/>
                    </a:cubicBezTo>
                    <a:cubicBezTo>
                      <a:pt x="518" y="111"/>
                      <a:pt x="517" y="111"/>
                      <a:pt x="517" y="111"/>
                    </a:cubicBezTo>
                    <a:moveTo>
                      <a:pt x="307" y="106"/>
                    </a:moveTo>
                    <a:cubicBezTo>
                      <a:pt x="306" y="105"/>
                      <a:pt x="306" y="105"/>
                      <a:pt x="306" y="105"/>
                    </a:cubicBezTo>
                    <a:cubicBezTo>
                      <a:pt x="307" y="104"/>
                      <a:pt x="307" y="104"/>
                      <a:pt x="307" y="104"/>
                    </a:cubicBezTo>
                    <a:cubicBezTo>
                      <a:pt x="307" y="106"/>
                      <a:pt x="307" y="106"/>
                      <a:pt x="307" y="106"/>
                    </a:cubicBezTo>
                    <a:moveTo>
                      <a:pt x="24" y="105"/>
                    </a:moveTo>
                    <a:cubicBezTo>
                      <a:pt x="23" y="104"/>
                      <a:pt x="23" y="104"/>
                      <a:pt x="23" y="104"/>
                    </a:cubicBezTo>
                    <a:cubicBezTo>
                      <a:pt x="24" y="103"/>
                      <a:pt x="24" y="103"/>
                      <a:pt x="24" y="103"/>
                    </a:cubicBezTo>
                    <a:cubicBezTo>
                      <a:pt x="24" y="105"/>
                      <a:pt x="24" y="105"/>
                      <a:pt x="24" y="105"/>
                    </a:cubicBezTo>
                    <a:moveTo>
                      <a:pt x="432" y="89"/>
                    </a:moveTo>
                    <a:cubicBezTo>
                      <a:pt x="432" y="89"/>
                      <a:pt x="431" y="89"/>
                      <a:pt x="431" y="89"/>
                    </a:cubicBezTo>
                    <a:cubicBezTo>
                      <a:pt x="431" y="88"/>
                      <a:pt x="431" y="87"/>
                      <a:pt x="431" y="87"/>
                    </a:cubicBezTo>
                    <a:cubicBezTo>
                      <a:pt x="432" y="88"/>
                      <a:pt x="432" y="88"/>
                      <a:pt x="432" y="89"/>
                    </a:cubicBezTo>
                    <a:moveTo>
                      <a:pt x="45" y="88"/>
                    </a:moveTo>
                    <a:cubicBezTo>
                      <a:pt x="44" y="87"/>
                      <a:pt x="44" y="86"/>
                      <a:pt x="43" y="85"/>
                    </a:cubicBezTo>
                    <a:cubicBezTo>
                      <a:pt x="43" y="85"/>
                      <a:pt x="43" y="84"/>
                      <a:pt x="44" y="83"/>
                    </a:cubicBezTo>
                    <a:cubicBezTo>
                      <a:pt x="44" y="84"/>
                      <a:pt x="45" y="85"/>
                      <a:pt x="46" y="86"/>
                    </a:cubicBezTo>
                    <a:cubicBezTo>
                      <a:pt x="45" y="86"/>
                      <a:pt x="45" y="87"/>
                      <a:pt x="45" y="88"/>
                    </a:cubicBezTo>
                    <a:moveTo>
                      <a:pt x="537" y="83"/>
                    </a:moveTo>
                    <a:cubicBezTo>
                      <a:pt x="537" y="81"/>
                      <a:pt x="537" y="81"/>
                      <a:pt x="537" y="80"/>
                    </a:cubicBezTo>
                    <a:cubicBezTo>
                      <a:pt x="537" y="80"/>
                      <a:pt x="537" y="80"/>
                      <a:pt x="538" y="80"/>
                    </a:cubicBezTo>
                    <a:cubicBezTo>
                      <a:pt x="538" y="81"/>
                      <a:pt x="537" y="81"/>
                      <a:pt x="537" y="83"/>
                    </a:cubicBezTo>
                    <a:moveTo>
                      <a:pt x="579" y="80"/>
                    </a:moveTo>
                    <a:cubicBezTo>
                      <a:pt x="579" y="80"/>
                      <a:pt x="579" y="78"/>
                      <a:pt x="578" y="78"/>
                    </a:cubicBezTo>
                    <a:cubicBezTo>
                      <a:pt x="580" y="77"/>
                      <a:pt x="581" y="76"/>
                      <a:pt x="582" y="76"/>
                    </a:cubicBezTo>
                    <a:cubicBezTo>
                      <a:pt x="582" y="76"/>
                      <a:pt x="582" y="76"/>
                      <a:pt x="582" y="76"/>
                    </a:cubicBezTo>
                    <a:cubicBezTo>
                      <a:pt x="582" y="76"/>
                      <a:pt x="582" y="77"/>
                      <a:pt x="583" y="78"/>
                    </a:cubicBezTo>
                    <a:cubicBezTo>
                      <a:pt x="581" y="79"/>
                      <a:pt x="580" y="79"/>
                      <a:pt x="579" y="80"/>
                    </a:cubicBezTo>
                    <a:cubicBezTo>
                      <a:pt x="579" y="80"/>
                      <a:pt x="579" y="80"/>
                      <a:pt x="579" y="80"/>
                    </a:cubicBezTo>
                    <a:moveTo>
                      <a:pt x="109" y="68"/>
                    </a:moveTo>
                    <a:cubicBezTo>
                      <a:pt x="110" y="67"/>
                      <a:pt x="110" y="67"/>
                      <a:pt x="110" y="67"/>
                    </a:cubicBezTo>
                    <a:cubicBezTo>
                      <a:pt x="111" y="67"/>
                      <a:pt x="111" y="67"/>
                      <a:pt x="111" y="67"/>
                    </a:cubicBezTo>
                    <a:cubicBezTo>
                      <a:pt x="109" y="68"/>
                      <a:pt x="109" y="68"/>
                      <a:pt x="109" y="68"/>
                    </a:cubicBezTo>
                    <a:moveTo>
                      <a:pt x="474" y="63"/>
                    </a:moveTo>
                    <a:cubicBezTo>
                      <a:pt x="474" y="63"/>
                      <a:pt x="474" y="63"/>
                      <a:pt x="474" y="63"/>
                    </a:cubicBezTo>
                    <a:cubicBezTo>
                      <a:pt x="474" y="63"/>
                      <a:pt x="473" y="62"/>
                      <a:pt x="473" y="62"/>
                    </a:cubicBezTo>
                    <a:cubicBezTo>
                      <a:pt x="473" y="62"/>
                      <a:pt x="474" y="61"/>
                      <a:pt x="474" y="61"/>
                    </a:cubicBezTo>
                    <a:cubicBezTo>
                      <a:pt x="474" y="61"/>
                      <a:pt x="474" y="61"/>
                      <a:pt x="474" y="61"/>
                    </a:cubicBezTo>
                    <a:cubicBezTo>
                      <a:pt x="475" y="61"/>
                      <a:pt x="475" y="62"/>
                      <a:pt x="476" y="62"/>
                    </a:cubicBezTo>
                    <a:cubicBezTo>
                      <a:pt x="475" y="63"/>
                      <a:pt x="475" y="63"/>
                      <a:pt x="474" y="63"/>
                    </a:cubicBezTo>
                    <a:moveTo>
                      <a:pt x="569" y="62"/>
                    </a:moveTo>
                    <a:cubicBezTo>
                      <a:pt x="569" y="61"/>
                      <a:pt x="569" y="61"/>
                      <a:pt x="569" y="61"/>
                    </a:cubicBezTo>
                    <a:cubicBezTo>
                      <a:pt x="570" y="61"/>
                      <a:pt x="570" y="61"/>
                      <a:pt x="570" y="61"/>
                    </a:cubicBezTo>
                    <a:cubicBezTo>
                      <a:pt x="569" y="62"/>
                      <a:pt x="569" y="62"/>
                      <a:pt x="569" y="62"/>
                    </a:cubicBezTo>
                    <a:moveTo>
                      <a:pt x="554" y="58"/>
                    </a:moveTo>
                    <a:cubicBezTo>
                      <a:pt x="554" y="57"/>
                      <a:pt x="553" y="56"/>
                      <a:pt x="553" y="55"/>
                    </a:cubicBezTo>
                    <a:cubicBezTo>
                      <a:pt x="554" y="56"/>
                      <a:pt x="554" y="56"/>
                      <a:pt x="555" y="56"/>
                    </a:cubicBezTo>
                    <a:cubicBezTo>
                      <a:pt x="555" y="56"/>
                      <a:pt x="555" y="57"/>
                      <a:pt x="555" y="58"/>
                    </a:cubicBezTo>
                    <a:cubicBezTo>
                      <a:pt x="555" y="58"/>
                      <a:pt x="554" y="58"/>
                      <a:pt x="554" y="58"/>
                    </a:cubicBezTo>
                    <a:moveTo>
                      <a:pt x="111" y="75"/>
                    </a:moveTo>
                    <a:cubicBezTo>
                      <a:pt x="114" y="75"/>
                      <a:pt x="118" y="73"/>
                      <a:pt x="118" y="73"/>
                    </a:cubicBezTo>
                    <a:cubicBezTo>
                      <a:pt x="118" y="54"/>
                      <a:pt x="118" y="54"/>
                      <a:pt x="118" y="54"/>
                    </a:cubicBezTo>
                    <a:cubicBezTo>
                      <a:pt x="121" y="54"/>
                      <a:pt x="121" y="54"/>
                      <a:pt x="121" y="54"/>
                    </a:cubicBezTo>
                    <a:cubicBezTo>
                      <a:pt x="121" y="78"/>
                      <a:pt x="121" y="78"/>
                      <a:pt x="121" y="78"/>
                    </a:cubicBezTo>
                    <a:cubicBezTo>
                      <a:pt x="118" y="78"/>
                      <a:pt x="118" y="78"/>
                      <a:pt x="118" y="78"/>
                    </a:cubicBezTo>
                    <a:cubicBezTo>
                      <a:pt x="118" y="76"/>
                      <a:pt x="118" y="76"/>
                      <a:pt x="118" y="76"/>
                    </a:cubicBezTo>
                    <a:cubicBezTo>
                      <a:pt x="118" y="76"/>
                      <a:pt x="114" y="78"/>
                      <a:pt x="110" y="78"/>
                    </a:cubicBezTo>
                    <a:cubicBezTo>
                      <a:pt x="104" y="78"/>
                      <a:pt x="102" y="75"/>
                      <a:pt x="102" y="66"/>
                    </a:cubicBezTo>
                    <a:cubicBezTo>
                      <a:pt x="102" y="54"/>
                      <a:pt x="102" y="54"/>
                      <a:pt x="102" y="54"/>
                    </a:cubicBezTo>
                    <a:cubicBezTo>
                      <a:pt x="106" y="54"/>
                      <a:pt x="106" y="54"/>
                      <a:pt x="106" y="54"/>
                    </a:cubicBezTo>
                    <a:cubicBezTo>
                      <a:pt x="106" y="66"/>
                      <a:pt x="106" y="66"/>
                      <a:pt x="106" y="66"/>
                    </a:cubicBezTo>
                    <a:cubicBezTo>
                      <a:pt x="106" y="73"/>
                      <a:pt x="106" y="75"/>
                      <a:pt x="111" y="75"/>
                    </a:cubicBezTo>
                    <a:moveTo>
                      <a:pt x="54" y="53"/>
                    </a:moveTo>
                    <a:cubicBezTo>
                      <a:pt x="53" y="53"/>
                      <a:pt x="53" y="52"/>
                      <a:pt x="52" y="52"/>
                    </a:cubicBezTo>
                    <a:cubicBezTo>
                      <a:pt x="54" y="51"/>
                      <a:pt x="55" y="50"/>
                      <a:pt x="56" y="50"/>
                    </a:cubicBezTo>
                    <a:cubicBezTo>
                      <a:pt x="56" y="50"/>
                      <a:pt x="56" y="50"/>
                      <a:pt x="56" y="50"/>
                    </a:cubicBezTo>
                    <a:cubicBezTo>
                      <a:pt x="56" y="50"/>
                      <a:pt x="57" y="51"/>
                      <a:pt x="57" y="52"/>
                    </a:cubicBezTo>
                    <a:cubicBezTo>
                      <a:pt x="56" y="53"/>
                      <a:pt x="55" y="53"/>
                      <a:pt x="54" y="53"/>
                    </a:cubicBezTo>
                    <a:cubicBezTo>
                      <a:pt x="54" y="53"/>
                      <a:pt x="54" y="53"/>
                      <a:pt x="54" y="53"/>
                    </a:cubicBezTo>
                    <a:moveTo>
                      <a:pt x="169" y="43"/>
                    </a:moveTo>
                    <a:cubicBezTo>
                      <a:pt x="168" y="43"/>
                      <a:pt x="167" y="42"/>
                      <a:pt x="166" y="41"/>
                    </a:cubicBezTo>
                    <a:cubicBezTo>
                      <a:pt x="167" y="41"/>
                      <a:pt x="167" y="39"/>
                      <a:pt x="167" y="39"/>
                    </a:cubicBezTo>
                    <a:cubicBezTo>
                      <a:pt x="167" y="39"/>
                      <a:pt x="167" y="39"/>
                      <a:pt x="167" y="39"/>
                    </a:cubicBezTo>
                    <a:cubicBezTo>
                      <a:pt x="168" y="40"/>
                      <a:pt x="169" y="41"/>
                      <a:pt x="170" y="42"/>
                    </a:cubicBezTo>
                    <a:cubicBezTo>
                      <a:pt x="170" y="42"/>
                      <a:pt x="169" y="43"/>
                      <a:pt x="169" y="43"/>
                    </a:cubicBezTo>
                    <a:moveTo>
                      <a:pt x="574" y="39"/>
                    </a:moveTo>
                    <a:cubicBezTo>
                      <a:pt x="573" y="39"/>
                      <a:pt x="573" y="39"/>
                      <a:pt x="573" y="39"/>
                    </a:cubicBezTo>
                    <a:cubicBezTo>
                      <a:pt x="573" y="38"/>
                      <a:pt x="573" y="38"/>
                      <a:pt x="573" y="37"/>
                    </a:cubicBezTo>
                    <a:cubicBezTo>
                      <a:pt x="573" y="37"/>
                      <a:pt x="573" y="37"/>
                      <a:pt x="573" y="37"/>
                    </a:cubicBezTo>
                    <a:cubicBezTo>
                      <a:pt x="573" y="37"/>
                      <a:pt x="574" y="38"/>
                      <a:pt x="574" y="38"/>
                    </a:cubicBezTo>
                    <a:cubicBezTo>
                      <a:pt x="574" y="38"/>
                      <a:pt x="574" y="39"/>
                      <a:pt x="574" y="39"/>
                    </a:cubicBezTo>
                    <a:moveTo>
                      <a:pt x="172" y="27"/>
                    </a:moveTo>
                    <a:cubicBezTo>
                      <a:pt x="172" y="27"/>
                      <a:pt x="172" y="27"/>
                      <a:pt x="172" y="27"/>
                    </a:cubicBezTo>
                    <a:cubicBezTo>
                      <a:pt x="171" y="27"/>
                      <a:pt x="171" y="25"/>
                      <a:pt x="171" y="23"/>
                    </a:cubicBezTo>
                    <a:cubicBezTo>
                      <a:pt x="171" y="23"/>
                      <a:pt x="173" y="22"/>
                      <a:pt x="173" y="22"/>
                    </a:cubicBezTo>
                    <a:cubicBezTo>
                      <a:pt x="173" y="22"/>
                      <a:pt x="173" y="22"/>
                      <a:pt x="174" y="22"/>
                    </a:cubicBezTo>
                    <a:cubicBezTo>
                      <a:pt x="174" y="23"/>
                      <a:pt x="174" y="25"/>
                      <a:pt x="175" y="26"/>
                    </a:cubicBezTo>
                    <a:cubicBezTo>
                      <a:pt x="174" y="27"/>
                      <a:pt x="173" y="27"/>
                      <a:pt x="172" y="27"/>
                    </a:cubicBezTo>
                    <a:moveTo>
                      <a:pt x="453" y="17"/>
                    </a:moveTo>
                    <a:cubicBezTo>
                      <a:pt x="453" y="17"/>
                      <a:pt x="453" y="17"/>
                      <a:pt x="453" y="17"/>
                    </a:cubicBezTo>
                    <a:cubicBezTo>
                      <a:pt x="452" y="17"/>
                      <a:pt x="451" y="16"/>
                      <a:pt x="450" y="16"/>
                    </a:cubicBezTo>
                    <a:cubicBezTo>
                      <a:pt x="451" y="15"/>
                      <a:pt x="452" y="13"/>
                      <a:pt x="452" y="13"/>
                    </a:cubicBezTo>
                    <a:cubicBezTo>
                      <a:pt x="452" y="13"/>
                      <a:pt x="452" y="13"/>
                      <a:pt x="452" y="13"/>
                    </a:cubicBezTo>
                    <a:cubicBezTo>
                      <a:pt x="453" y="14"/>
                      <a:pt x="454" y="15"/>
                      <a:pt x="455" y="16"/>
                    </a:cubicBezTo>
                    <a:cubicBezTo>
                      <a:pt x="454" y="16"/>
                      <a:pt x="454" y="17"/>
                      <a:pt x="453" y="17"/>
                    </a:cubicBezTo>
                    <a:moveTo>
                      <a:pt x="141" y="22"/>
                    </a:moveTo>
                    <a:cubicBezTo>
                      <a:pt x="141" y="22"/>
                      <a:pt x="141" y="22"/>
                      <a:pt x="141" y="22"/>
                    </a:cubicBezTo>
                    <a:cubicBezTo>
                      <a:pt x="140" y="20"/>
                      <a:pt x="139" y="19"/>
                      <a:pt x="138" y="17"/>
                    </a:cubicBezTo>
                    <a:cubicBezTo>
                      <a:pt x="138" y="16"/>
                      <a:pt x="139" y="14"/>
                      <a:pt x="140" y="12"/>
                    </a:cubicBezTo>
                    <a:cubicBezTo>
                      <a:pt x="142" y="15"/>
                      <a:pt x="143" y="18"/>
                      <a:pt x="144" y="20"/>
                    </a:cubicBezTo>
                    <a:cubicBezTo>
                      <a:pt x="143" y="21"/>
                      <a:pt x="142" y="22"/>
                      <a:pt x="141" y="22"/>
                    </a:cubicBezTo>
                    <a:moveTo>
                      <a:pt x="544" y="6"/>
                    </a:moveTo>
                    <a:cubicBezTo>
                      <a:pt x="542" y="5"/>
                      <a:pt x="542" y="5"/>
                      <a:pt x="542" y="5"/>
                    </a:cubicBezTo>
                    <a:cubicBezTo>
                      <a:pt x="544" y="4"/>
                      <a:pt x="544" y="4"/>
                      <a:pt x="544" y="4"/>
                    </a:cubicBezTo>
                    <a:cubicBezTo>
                      <a:pt x="544" y="6"/>
                      <a:pt x="544" y="6"/>
                      <a:pt x="544" y="6"/>
                    </a:cubicBezTo>
                    <a:moveTo>
                      <a:pt x="616" y="0"/>
                    </a:moveTo>
                    <a:cubicBezTo>
                      <a:pt x="0" y="0"/>
                      <a:pt x="0" y="0"/>
                      <a:pt x="0" y="0"/>
                    </a:cubicBezTo>
                    <a:cubicBezTo>
                      <a:pt x="0" y="104"/>
                      <a:pt x="0" y="104"/>
                      <a:pt x="0" y="104"/>
                    </a:cubicBezTo>
                    <a:cubicBezTo>
                      <a:pt x="0" y="103"/>
                      <a:pt x="1" y="103"/>
                      <a:pt x="1" y="102"/>
                    </a:cubicBezTo>
                    <a:cubicBezTo>
                      <a:pt x="2" y="103"/>
                      <a:pt x="3" y="103"/>
                      <a:pt x="4" y="104"/>
                    </a:cubicBezTo>
                    <a:cubicBezTo>
                      <a:pt x="4" y="104"/>
                      <a:pt x="3" y="106"/>
                      <a:pt x="3" y="106"/>
                    </a:cubicBezTo>
                    <a:cubicBezTo>
                      <a:pt x="3" y="106"/>
                      <a:pt x="3" y="106"/>
                      <a:pt x="3" y="106"/>
                    </a:cubicBezTo>
                    <a:cubicBezTo>
                      <a:pt x="2" y="105"/>
                      <a:pt x="1" y="104"/>
                      <a:pt x="0" y="104"/>
                    </a:cubicBezTo>
                    <a:cubicBezTo>
                      <a:pt x="0" y="456"/>
                      <a:pt x="0" y="456"/>
                      <a:pt x="0" y="456"/>
                    </a:cubicBezTo>
                    <a:cubicBezTo>
                      <a:pt x="515" y="456"/>
                      <a:pt x="515" y="456"/>
                      <a:pt x="515" y="456"/>
                    </a:cubicBezTo>
                    <a:cubicBezTo>
                      <a:pt x="515" y="456"/>
                      <a:pt x="515" y="456"/>
                      <a:pt x="515" y="456"/>
                    </a:cubicBezTo>
                    <a:cubicBezTo>
                      <a:pt x="1" y="456"/>
                      <a:pt x="1" y="456"/>
                      <a:pt x="1" y="456"/>
                    </a:cubicBezTo>
                    <a:cubicBezTo>
                      <a:pt x="172" y="260"/>
                      <a:pt x="172" y="260"/>
                      <a:pt x="172" y="260"/>
                    </a:cubicBezTo>
                    <a:cubicBezTo>
                      <a:pt x="326" y="353"/>
                      <a:pt x="326" y="353"/>
                      <a:pt x="326" y="353"/>
                    </a:cubicBezTo>
                    <a:cubicBezTo>
                      <a:pt x="471" y="147"/>
                      <a:pt x="471" y="147"/>
                      <a:pt x="471" y="147"/>
                    </a:cubicBezTo>
                    <a:cubicBezTo>
                      <a:pt x="616" y="247"/>
                      <a:pt x="616" y="247"/>
                      <a:pt x="616" y="247"/>
                    </a:cubicBezTo>
                    <a:cubicBezTo>
                      <a:pt x="616" y="0"/>
                      <a:pt x="616" y="0"/>
                      <a:pt x="616" y="0"/>
                    </a:cubicBezTo>
                  </a:path>
                </a:pathLst>
              </a:custGeom>
              <a:solidFill>
                <a:srgbClr val="FCF9F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96" name="Freeform 92"/>
              <p:cNvSpPr>
                <a:spLocks noEditPoints="1"/>
              </p:cNvSpPr>
              <p:nvPr/>
            </p:nvSpPr>
            <p:spPr bwMode="auto">
              <a:xfrm>
                <a:off x="1624942" y="4387776"/>
                <a:ext cx="1722256" cy="1294816"/>
              </a:xfrm>
              <a:custGeom>
                <a:avLst/>
                <a:gdLst>
                  <a:gd name="T0" fmla="*/ 16 w 640"/>
                  <a:gd name="T1" fmla="*/ 477 h 480"/>
                  <a:gd name="T2" fmla="*/ 16 w 640"/>
                  <a:gd name="T3" fmla="*/ 474 h 480"/>
                  <a:gd name="T4" fmla="*/ 17 w 640"/>
                  <a:gd name="T5" fmla="*/ 475 h 480"/>
                  <a:gd name="T6" fmla="*/ 16 w 640"/>
                  <a:gd name="T7" fmla="*/ 477 h 480"/>
                  <a:gd name="T8" fmla="*/ 3 w 640"/>
                  <a:gd name="T9" fmla="*/ 273 h 480"/>
                  <a:gd name="T10" fmla="*/ 3 w 640"/>
                  <a:gd name="T11" fmla="*/ 271 h 480"/>
                  <a:gd name="T12" fmla="*/ 4 w 640"/>
                  <a:gd name="T13" fmla="*/ 272 h 480"/>
                  <a:gd name="T14" fmla="*/ 3 w 640"/>
                  <a:gd name="T15" fmla="*/ 273 h 480"/>
                  <a:gd name="T16" fmla="*/ 12 w 640"/>
                  <a:gd name="T17" fmla="*/ 116 h 480"/>
                  <a:gd name="T18" fmla="*/ 12 w 640"/>
                  <a:gd name="T19" fmla="*/ 12 h 480"/>
                  <a:gd name="T20" fmla="*/ 628 w 640"/>
                  <a:gd name="T21" fmla="*/ 12 h 480"/>
                  <a:gd name="T22" fmla="*/ 628 w 640"/>
                  <a:gd name="T23" fmla="*/ 259 h 480"/>
                  <a:gd name="T24" fmla="*/ 628 w 640"/>
                  <a:gd name="T25" fmla="*/ 468 h 480"/>
                  <a:gd name="T26" fmla="*/ 532 w 640"/>
                  <a:gd name="T27" fmla="*/ 468 h 480"/>
                  <a:gd name="T28" fmla="*/ 531 w 640"/>
                  <a:gd name="T29" fmla="*/ 472 h 480"/>
                  <a:gd name="T30" fmla="*/ 527 w 640"/>
                  <a:gd name="T31" fmla="*/ 468 h 480"/>
                  <a:gd name="T32" fmla="*/ 12 w 640"/>
                  <a:gd name="T33" fmla="*/ 468 h 480"/>
                  <a:gd name="T34" fmla="*/ 12 w 640"/>
                  <a:gd name="T35" fmla="*/ 116 h 480"/>
                  <a:gd name="T36" fmla="*/ 12 w 640"/>
                  <a:gd name="T37" fmla="*/ 116 h 480"/>
                  <a:gd name="T38" fmla="*/ 12 w 640"/>
                  <a:gd name="T39" fmla="*/ 116 h 480"/>
                  <a:gd name="T40" fmla="*/ 292 w 640"/>
                  <a:gd name="T41" fmla="*/ 8 h 480"/>
                  <a:gd name="T42" fmla="*/ 292 w 640"/>
                  <a:gd name="T43" fmla="*/ 8 h 480"/>
                  <a:gd name="T44" fmla="*/ 291 w 640"/>
                  <a:gd name="T45" fmla="*/ 6 h 480"/>
                  <a:gd name="T46" fmla="*/ 292 w 640"/>
                  <a:gd name="T47" fmla="*/ 5 h 480"/>
                  <a:gd name="T48" fmla="*/ 292 w 640"/>
                  <a:gd name="T49" fmla="*/ 5 h 480"/>
                  <a:gd name="T50" fmla="*/ 293 w 640"/>
                  <a:gd name="T51" fmla="*/ 6 h 480"/>
                  <a:gd name="T52" fmla="*/ 292 w 640"/>
                  <a:gd name="T53" fmla="*/ 8 h 480"/>
                  <a:gd name="T54" fmla="*/ 207 w 640"/>
                  <a:gd name="T55" fmla="*/ 8 h 480"/>
                  <a:gd name="T56" fmla="*/ 207 w 640"/>
                  <a:gd name="T57" fmla="*/ 6 h 480"/>
                  <a:gd name="T58" fmla="*/ 210 w 640"/>
                  <a:gd name="T59" fmla="*/ 4 h 480"/>
                  <a:gd name="T60" fmla="*/ 210 w 640"/>
                  <a:gd name="T61" fmla="*/ 4 h 480"/>
                  <a:gd name="T62" fmla="*/ 210 w 640"/>
                  <a:gd name="T63" fmla="*/ 6 h 480"/>
                  <a:gd name="T64" fmla="*/ 207 w 640"/>
                  <a:gd name="T65" fmla="*/ 8 h 480"/>
                  <a:gd name="T66" fmla="*/ 207 w 640"/>
                  <a:gd name="T67" fmla="*/ 8 h 480"/>
                  <a:gd name="T68" fmla="*/ 327 w 640"/>
                  <a:gd name="T69" fmla="*/ 4 h 480"/>
                  <a:gd name="T70" fmla="*/ 326 w 640"/>
                  <a:gd name="T71" fmla="*/ 2 h 480"/>
                  <a:gd name="T72" fmla="*/ 328 w 640"/>
                  <a:gd name="T73" fmla="*/ 2 h 480"/>
                  <a:gd name="T74" fmla="*/ 327 w 640"/>
                  <a:gd name="T75" fmla="*/ 4 h 480"/>
                  <a:gd name="T76" fmla="*/ 640 w 640"/>
                  <a:gd name="T77" fmla="*/ 0 h 480"/>
                  <a:gd name="T78" fmla="*/ 640 w 640"/>
                  <a:gd name="T79" fmla="*/ 0 h 480"/>
                  <a:gd name="T80" fmla="*/ 76 w 640"/>
                  <a:gd name="T81" fmla="*/ 0 h 480"/>
                  <a:gd name="T82" fmla="*/ 77 w 640"/>
                  <a:gd name="T83" fmla="*/ 1 h 480"/>
                  <a:gd name="T84" fmla="*/ 76 w 640"/>
                  <a:gd name="T85" fmla="*/ 3 h 480"/>
                  <a:gd name="T86" fmla="*/ 76 w 640"/>
                  <a:gd name="T87" fmla="*/ 0 h 480"/>
                  <a:gd name="T88" fmla="*/ 0 w 640"/>
                  <a:gd name="T89" fmla="*/ 0 h 480"/>
                  <a:gd name="T90" fmla="*/ 0 w 640"/>
                  <a:gd name="T91" fmla="*/ 480 h 480"/>
                  <a:gd name="T92" fmla="*/ 352 w 640"/>
                  <a:gd name="T93" fmla="*/ 480 h 480"/>
                  <a:gd name="T94" fmla="*/ 352 w 640"/>
                  <a:gd name="T95" fmla="*/ 479 h 480"/>
                  <a:gd name="T96" fmla="*/ 354 w 640"/>
                  <a:gd name="T97" fmla="*/ 479 h 480"/>
                  <a:gd name="T98" fmla="*/ 354 w 640"/>
                  <a:gd name="T99" fmla="*/ 480 h 480"/>
                  <a:gd name="T100" fmla="*/ 640 w 640"/>
                  <a:gd name="T101" fmla="*/ 480 h 480"/>
                  <a:gd name="T102" fmla="*/ 640 w 640"/>
                  <a:gd name="T103" fmla="*/ 0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40" h="480">
                    <a:moveTo>
                      <a:pt x="16" y="477"/>
                    </a:moveTo>
                    <a:cubicBezTo>
                      <a:pt x="16" y="476"/>
                      <a:pt x="16" y="475"/>
                      <a:pt x="16" y="474"/>
                    </a:cubicBezTo>
                    <a:cubicBezTo>
                      <a:pt x="16" y="474"/>
                      <a:pt x="17" y="475"/>
                      <a:pt x="17" y="475"/>
                    </a:cubicBezTo>
                    <a:cubicBezTo>
                      <a:pt x="17" y="476"/>
                      <a:pt x="17" y="476"/>
                      <a:pt x="16" y="477"/>
                    </a:cubicBezTo>
                    <a:moveTo>
                      <a:pt x="3" y="273"/>
                    </a:moveTo>
                    <a:cubicBezTo>
                      <a:pt x="3" y="271"/>
                      <a:pt x="3" y="271"/>
                      <a:pt x="3" y="271"/>
                    </a:cubicBezTo>
                    <a:cubicBezTo>
                      <a:pt x="4" y="272"/>
                      <a:pt x="4" y="272"/>
                      <a:pt x="4" y="272"/>
                    </a:cubicBezTo>
                    <a:cubicBezTo>
                      <a:pt x="3" y="273"/>
                      <a:pt x="3" y="273"/>
                      <a:pt x="3" y="273"/>
                    </a:cubicBezTo>
                    <a:moveTo>
                      <a:pt x="12" y="116"/>
                    </a:moveTo>
                    <a:cubicBezTo>
                      <a:pt x="12" y="12"/>
                      <a:pt x="12" y="12"/>
                      <a:pt x="12" y="12"/>
                    </a:cubicBezTo>
                    <a:cubicBezTo>
                      <a:pt x="628" y="12"/>
                      <a:pt x="628" y="12"/>
                      <a:pt x="628" y="12"/>
                    </a:cubicBezTo>
                    <a:cubicBezTo>
                      <a:pt x="628" y="259"/>
                      <a:pt x="628" y="259"/>
                      <a:pt x="628" y="259"/>
                    </a:cubicBezTo>
                    <a:cubicBezTo>
                      <a:pt x="628" y="468"/>
                      <a:pt x="628" y="468"/>
                      <a:pt x="628" y="468"/>
                    </a:cubicBezTo>
                    <a:cubicBezTo>
                      <a:pt x="532" y="468"/>
                      <a:pt x="532" y="468"/>
                      <a:pt x="532" y="468"/>
                    </a:cubicBezTo>
                    <a:cubicBezTo>
                      <a:pt x="532" y="469"/>
                      <a:pt x="531" y="471"/>
                      <a:pt x="531" y="472"/>
                    </a:cubicBezTo>
                    <a:cubicBezTo>
                      <a:pt x="529" y="470"/>
                      <a:pt x="528" y="469"/>
                      <a:pt x="527" y="468"/>
                    </a:cubicBezTo>
                    <a:cubicBezTo>
                      <a:pt x="12" y="468"/>
                      <a:pt x="12" y="468"/>
                      <a:pt x="12" y="468"/>
                    </a:cubicBezTo>
                    <a:cubicBezTo>
                      <a:pt x="12" y="116"/>
                      <a:pt x="12" y="116"/>
                      <a:pt x="12" y="116"/>
                    </a:cubicBezTo>
                    <a:cubicBezTo>
                      <a:pt x="12" y="116"/>
                      <a:pt x="12" y="116"/>
                      <a:pt x="12" y="116"/>
                    </a:cubicBezTo>
                    <a:cubicBezTo>
                      <a:pt x="12" y="116"/>
                      <a:pt x="12" y="116"/>
                      <a:pt x="12" y="116"/>
                    </a:cubicBezTo>
                    <a:moveTo>
                      <a:pt x="292" y="8"/>
                    </a:moveTo>
                    <a:cubicBezTo>
                      <a:pt x="292" y="8"/>
                      <a:pt x="292" y="8"/>
                      <a:pt x="292" y="8"/>
                    </a:cubicBezTo>
                    <a:cubicBezTo>
                      <a:pt x="291" y="7"/>
                      <a:pt x="291" y="7"/>
                      <a:pt x="291" y="6"/>
                    </a:cubicBezTo>
                    <a:cubicBezTo>
                      <a:pt x="291" y="6"/>
                      <a:pt x="291" y="5"/>
                      <a:pt x="292" y="5"/>
                    </a:cubicBezTo>
                    <a:cubicBezTo>
                      <a:pt x="292" y="5"/>
                      <a:pt x="292" y="5"/>
                      <a:pt x="292" y="5"/>
                    </a:cubicBezTo>
                    <a:cubicBezTo>
                      <a:pt x="292" y="5"/>
                      <a:pt x="293" y="6"/>
                      <a:pt x="293" y="6"/>
                    </a:cubicBezTo>
                    <a:cubicBezTo>
                      <a:pt x="293" y="7"/>
                      <a:pt x="292" y="8"/>
                      <a:pt x="292" y="8"/>
                    </a:cubicBezTo>
                    <a:moveTo>
                      <a:pt x="207" y="8"/>
                    </a:moveTo>
                    <a:cubicBezTo>
                      <a:pt x="207" y="8"/>
                      <a:pt x="207" y="6"/>
                      <a:pt x="207" y="6"/>
                    </a:cubicBezTo>
                    <a:cubicBezTo>
                      <a:pt x="208" y="5"/>
                      <a:pt x="209" y="5"/>
                      <a:pt x="210" y="4"/>
                    </a:cubicBezTo>
                    <a:cubicBezTo>
                      <a:pt x="210" y="4"/>
                      <a:pt x="210" y="4"/>
                      <a:pt x="210" y="4"/>
                    </a:cubicBezTo>
                    <a:cubicBezTo>
                      <a:pt x="210" y="4"/>
                      <a:pt x="210" y="6"/>
                      <a:pt x="210" y="6"/>
                    </a:cubicBezTo>
                    <a:cubicBezTo>
                      <a:pt x="209" y="7"/>
                      <a:pt x="208" y="7"/>
                      <a:pt x="207" y="8"/>
                    </a:cubicBezTo>
                    <a:cubicBezTo>
                      <a:pt x="207" y="8"/>
                      <a:pt x="207" y="8"/>
                      <a:pt x="207" y="8"/>
                    </a:cubicBezTo>
                    <a:moveTo>
                      <a:pt x="327" y="4"/>
                    </a:moveTo>
                    <a:cubicBezTo>
                      <a:pt x="326" y="2"/>
                      <a:pt x="326" y="2"/>
                      <a:pt x="326" y="2"/>
                    </a:cubicBezTo>
                    <a:cubicBezTo>
                      <a:pt x="328" y="2"/>
                      <a:pt x="328" y="2"/>
                      <a:pt x="328" y="2"/>
                    </a:cubicBezTo>
                    <a:cubicBezTo>
                      <a:pt x="327" y="4"/>
                      <a:pt x="327" y="4"/>
                      <a:pt x="327" y="4"/>
                    </a:cubicBezTo>
                    <a:moveTo>
                      <a:pt x="640" y="0"/>
                    </a:moveTo>
                    <a:cubicBezTo>
                      <a:pt x="640" y="0"/>
                      <a:pt x="640" y="0"/>
                      <a:pt x="640" y="0"/>
                    </a:cubicBezTo>
                    <a:cubicBezTo>
                      <a:pt x="76" y="0"/>
                      <a:pt x="76" y="0"/>
                      <a:pt x="76" y="0"/>
                    </a:cubicBezTo>
                    <a:cubicBezTo>
                      <a:pt x="76" y="0"/>
                      <a:pt x="77" y="1"/>
                      <a:pt x="77" y="1"/>
                    </a:cubicBezTo>
                    <a:cubicBezTo>
                      <a:pt x="77" y="1"/>
                      <a:pt x="77" y="2"/>
                      <a:pt x="76" y="3"/>
                    </a:cubicBezTo>
                    <a:cubicBezTo>
                      <a:pt x="76" y="2"/>
                      <a:pt x="76" y="1"/>
                      <a:pt x="76" y="0"/>
                    </a:cubicBezTo>
                    <a:cubicBezTo>
                      <a:pt x="0" y="0"/>
                      <a:pt x="0" y="0"/>
                      <a:pt x="0" y="0"/>
                    </a:cubicBezTo>
                    <a:cubicBezTo>
                      <a:pt x="0" y="480"/>
                      <a:pt x="0" y="480"/>
                      <a:pt x="0" y="480"/>
                    </a:cubicBezTo>
                    <a:cubicBezTo>
                      <a:pt x="352" y="480"/>
                      <a:pt x="352" y="480"/>
                      <a:pt x="352" y="480"/>
                    </a:cubicBezTo>
                    <a:cubicBezTo>
                      <a:pt x="352" y="480"/>
                      <a:pt x="352" y="479"/>
                      <a:pt x="352" y="479"/>
                    </a:cubicBezTo>
                    <a:cubicBezTo>
                      <a:pt x="353" y="479"/>
                      <a:pt x="353" y="479"/>
                      <a:pt x="354" y="479"/>
                    </a:cubicBezTo>
                    <a:cubicBezTo>
                      <a:pt x="354" y="480"/>
                      <a:pt x="354" y="480"/>
                      <a:pt x="354" y="480"/>
                    </a:cubicBezTo>
                    <a:cubicBezTo>
                      <a:pt x="640" y="480"/>
                      <a:pt x="640" y="480"/>
                      <a:pt x="640" y="480"/>
                    </a:cubicBezTo>
                    <a:cubicBezTo>
                      <a:pt x="640" y="0"/>
                      <a:pt x="640" y="0"/>
                      <a:pt x="640" y="0"/>
                    </a:cubicBezTo>
                  </a:path>
                </a:pathLst>
              </a:custGeom>
              <a:solidFill>
                <a:srgbClr val="E1DED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97" name="Rectangle 93"/>
              <p:cNvSpPr>
                <a:spLocks noChangeArrowheads="1"/>
              </p:cNvSpPr>
              <p:nvPr/>
            </p:nvSpPr>
            <p:spPr bwMode="auto">
              <a:xfrm>
                <a:off x="1624942" y="1588174"/>
                <a:ext cx="1722256" cy="214969"/>
              </a:xfrm>
              <a:prstGeom prst="rect">
                <a:avLst/>
              </a:prstGeom>
              <a:solidFill>
                <a:schemeClr val="accent2"/>
              </a:solidFill>
              <a:ln>
                <a:noFill/>
              </a:ln>
            </p:spPr>
            <p:txBody>
              <a:bodyPr vert="horz" wrap="square" lIns="91440" tIns="45720" rIns="91440" bIns="45720" numCol="1" anchor="t" anchorCtr="0" compatLnSpc="1"/>
              <a:lstStyle/>
              <a:p>
                <a:endParaRPr lang="zh-CN" altLang="en-US">
                  <a:cs typeface="+mn-ea"/>
                  <a:sym typeface="+mn-lt"/>
                </a:endParaRPr>
              </a:p>
            </p:txBody>
          </p:sp>
          <p:sp>
            <p:nvSpPr>
              <p:cNvPr id="98" name="Rectangle 94"/>
              <p:cNvSpPr>
                <a:spLocks noChangeArrowheads="1"/>
              </p:cNvSpPr>
              <p:nvPr/>
            </p:nvSpPr>
            <p:spPr bwMode="auto">
              <a:xfrm>
                <a:off x="1624942" y="1588174"/>
                <a:ext cx="1722256" cy="214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99" name="Rectangle 95"/>
              <p:cNvSpPr>
                <a:spLocks noChangeArrowheads="1"/>
              </p:cNvSpPr>
              <p:nvPr/>
            </p:nvSpPr>
            <p:spPr bwMode="auto">
              <a:xfrm>
                <a:off x="1624942" y="3095461"/>
                <a:ext cx="1722256" cy="217470"/>
              </a:xfrm>
              <a:prstGeom prst="rect">
                <a:avLst/>
              </a:prstGeom>
              <a:solidFill>
                <a:srgbClr val="E5E5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0" name="Rectangle 96"/>
              <p:cNvSpPr>
                <a:spLocks noChangeArrowheads="1"/>
              </p:cNvSpPr>
              <p:nvPr/>
            </p:nvSpPr>
            <p:spPr bwMode="auto">
              <a:xfrm>
                <a:off x="1624942" y="3095461"/>
                <a:ext cx="1722256" cy="217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1" name="Rectangle 97"/>
              <p:cNvSpPr>
                <a:spLocks noChangeArrowheads="1"/>
              </p:cNvSpPr>
              <p:nvPr/>
            </p:nvSpPr>
            <p:spPr bwMode="auto">
              <a:xfrm>
                <a:off x="4424544" y="4992691"/>
                <a:ext cx="1722256" cy="214969"/>
              </a:xfrm>
              <a:prstGeom prst="rect">
                <a:avLst/>
              </a:prstGeom>
              <a:solidFill>
                <a:srgbClr val="E5E5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2" name="Rectangle 98"/>
              <p:cNvSpPr>
                <a:spLocks noChangeArrowheads="1"/>
              </p:cNvSpPr>
              <p:nvPr/>
            </p:nvSpPr>
            <p:spPr bwMode="auto">
              <a:xfrm>
                <a:off x="4424544" y="4992691"/>
                <a:ext cx="1722256" cy="214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3" name="Rectangle 99"/>
              <p:cNvSpPr>
                <a:spLocks noChangeArrowheads="1"/>
              </p:cNvSpPr>
              <p:nvPr/>
            </p:nvSpPr>
            <p:spPr bwMode="auto">
              <a:xfrm>
                <a:off x="1624942" y="5682593"/>
                <a:ext cx="1722256" cy="214969"/>
              </a:xfrm>
              <a:prstGeom prst="rect">
                <a:avLst/>
              </a:prstGeom>
              <a:solidFill>
                <a:srgbClr val="E5E5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4" name="Rectangle 100"/>
              <p:cNvSpPr>
                <a:spLocks noChangeArrowheads="1"/>
              </p:cNvSpPr>
              <p:nvPr/>
            </p:nvSpPr>
            <p:spPr bwMode="auto">
              <a:xfrm>
                <a:off x="1624942" y="5682593"/>
                <a:ext cx="1722256" cy="214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09" name="Freeform 1064"/>
              <p:cNvSpPr/>
              <p:nvPr/>
            </p:nvSpPr>
            <p:spPr bwMode="auto">
              <a:xfrm>
                <a:off x="1702432" y="4227801"/>
                <a:ext cx="57493" cy="104985"/>
              </a:xfrm>
              <a:custGeom>
                <a:avLst/>
                <a:gdLst>
                  <a:gd name="T0" fmla="*/ 0 w 23"/>
                  <a:gd name="T1" fmla="*/ 42 h 42"/>
                  <a:gd name="T2" fmla="*/ 0 w 23"/>
                  <a:gd name="T3" fmla="*/ 0 h 42"/>
                  <a:gd name="T4" fmla="*/ 5 w 23"/>
                  <a:gd name="T5" fmla="*/ 0 h 42"/>
                  <a:gd name="T6" fmla="*/ 5 w 23"/>
                  <a:gd name="T7" fmla="*/ 36 h 42"/>
                  <a:gd name="T8" fmla="*/ 23 w 23"/>
                  <a:gd name="T9" fmla="*/ 36 h 42"/>
                  <a:gd name="T10" fmla="*/ 23 w 23"/>
                  <a:gd name="T11" fmla="*/ 42 h 42"/>
                  <a:gd name="T12" fmla="*/ 0 w 2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3" h="42">
                    <a:moveTo>
                      <a:pt x="0" y="42"/>
                    </a:moveTo>
                    <a:lnTo>
                      <a:pt x="0" y="0"/>
                    </a:lnTo>
                    <a:lnTo>
                      <a:pt x="5" y="0"/>
                    </a:lnTo>
                    <a:lnTo>
                      <a:pt x="5" y="36"/>
                    </a:lnTo>
                    <a:lnTo>
                      <a:pt x="23" y="36"/>
                    </a:lnTo>
                    <a:lnTo>
                      <a:pt x="23" y="42"/>
                    </a:lnTo>
                    <a:lnTo>
                      <a:pt x="0" y="4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10" name="Freeform 1065"/>
              <p:cNvSpPr>
                <a:spLocks noEditPoints="1"/>
              </p:cNvSpPr>
              <p:nvPr/>
            </p:nvSpPr>
            <p:spPr bwMode="auto">
              <a:xfrm>
                <a:off x="1772422" y="4255298"/>
                <a:ext cx="64991" cy="77490"/>
              </a:xfrm>
              <a:custGeom>
                <a:avLst/>
                <a:gdLst>
                  <a:gd name="T0" fmla="*/ 24 w 24"/>
                  <a:gd name="T1" fmla="*/ 15 h 29"/>
                  <a:gd name="T2" fmla="*/ 12 w 24"/>
                  <a:gd name="T3" fmla="*/ 29 h 29"/>
                  <a:gd name="T4" fmla="*/ 0 w 24"/>
                  <a:gd name="T5" fmla="*/ 15 h 29"/>
                  <a:gd name="T6" fmla="*/ 12 w 24"/>
                  <a:gd name="T7" fmla="*/ 0 h 29"/>
                  <a:gd name="T8" fmla="*/ 24 w 24"/>
                  <a:gd name="T9" fmla="*/ 15 h 29"/>
                  <a:gd name="T10" fmla="*/ 19 w 24"/>
                  <a:gd name="T11" fmla="*/ 15 h 29"/>
                  <a:gd name="T12" fmla="*/ 12 w 24"/>
                  <a:gd name="T13" fmla="*/ 5 h 29"/>
                  <a:gd name="T14" fmla="*/ 5 w 24"/>
                  <a:gd name="T15" fmla="*/ 15 h 29"/>
                  <a:gd name="T16" fmla="*/ 12 w 24"/>
                  <a:gd name="T17" fmla="*/ 25 h 29"/>
                  <a:gd name="T18" fmla="*/ 19 w 24"/>
                  <a:gd name="T19" fmla="*/ 1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 h="29">
                    <a:moveTo>
                      <a:pt x="24" y="15"/>
                    </a:moveTo>
                    <a:cubicBezTo>
                      <a:pt x="24" y="24"/>
                      <a:pt x="22" y="29"/>
                      <a:pt x="12" y="29"/>
                    </a:cubicBezTo>
                    <a:cubicBezTo>
                      <a:pt x="3" y="29"/>
                      <a:pt x="0" y="24"/>
                      <a:pt x="0" y="15"/>
                    </a:cubicBezTo>
                    <a:cubicBezTo>
                      <a:pt x="0" y="5"/>
                      <a:pt x="3" y="0"/>
                      <a:pt x="12" y="0"/>
                    </a:cubicBezTo>
                    <a:cubicBezTo>
                      <a:pt x="21" y="0"/>
                      <a:pt x="24" y="5"/>
                      <a:pt x="24" y="15"/>
                    </a:cubicBezTo>
                    <a:close/>
                    <a:moveTo>
                      <a:pt x="19" y="15"/>
                    </a:moveTo>
                    <a:cubicBezTo>
                      <a:pt x="19" y="8"/>
                      <a:pt x="17" y="5"/>
                      <a:pt x="12" y="5"/>
                    </a:cubicBezTo>
                    <a:cubicBezTo>
                      <a:pt x="7" y="5"/>
                      <a:pt x="5" y="8"/>
                      <a:pt x="5" y="15"/>
                    </a:cubicBezTo>
                    <a:cubicBezTo>
                      <a:pt x="5" y="22"/>
                      <a:pt x="6" y="25"/>
                      <a:pt x="12" y="25"/>
                    </a:cubicBezTo>
                    <a:cubicBezTo>
                      <a:pt x="18" y="25"/>
                      <a:pt x="19" y="21"/>
                      <a:pt x="19" y="1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11" name="Freeform 1066"/>
              <p:cNvSpPr/>
              <p:nvPr/>
            </p:nvSpPr>
            <p:spPr bwMode="auto">
              <a:xfrm>
                <a:off x="1854909" y="4255298"/>
                <a:ext cx="39994" cy="77490"/>
              </a:xfrm>
              <a:custGeom>
                <a:avLst/>
                <a:gdLst>
                  <a:gd name="T0" fmla="*/ 0 w 15"/>
                  <a:gd name="T1" fmla="*/ 1 h 29"/>
                  <a:gd name="T2" fmla="*/ 6 w 15"/>
                  <a:gd name="T3" fmla="*/ 1 h 29"/>
                  <a:gd name="T4" fmla="*/ 6 w 15"/>
                  <a:gd name="T5" fmla="*/ 4 h 29"/>
                  <a:gd name="T6" fmla="*/ 15 w 15"/>
                  <a:gd name="T7" fmla="*/ 0 h 29"/>
                  <a:gd name="T8" fmla="*/ 15 w 15"/>
                  <a:gd name="T9" fmla="*/ 6 h 29"/>
                  <a:gd name="T10" fmla="*/ 6 w 15"/>
                  <a:gd name="T11" fmla="*/ 9 h 29"/>
                  <a:gd name="T12" fmla="*/ 6 w 15"/>
                  <a:gd name="T13" fmla="*/ 29 h 29"/>
                  <a:gd name="T14" fmla="*/ 0 w 15"/>
                  <a:gd name="T15" fmla="*/ 29 h 29"/>
                  <a:gd name="T16" fmla="*/ 0 w 15"/>
                  <a:gd name="T17" fmla="*/ 1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29">
                    <a:moveTo>
                      <a:pt x="0" y="1"/>
                    </a:moveTo>
                    <a:cubicBezTo>
                      <a:pt x="6" y="1"/>
                      <a:pt x="6" y="1"/>
                      <a:pt x="6" y="1"/>
                    </a:cubicBezTo>
                    <a:cubicBezTo>
                      <a:pt x="6" y="4"/>
                      <a:pt x="6" y="4"/>
                      <a:pt x="6" y="4"/>
                    </a:cubicBezTo>
                    <a:cubicBezTo>
                      <a:pt x="6" y="4"/>
                      <a:pt x="10" y="1"/>
                      <a:pt x="15" y="0"/>
                    </a:cubicBezTo>
                    <a:cubicBezTo>
                      <a:pt x="15" y="6"/>
                      <a:pt x="15" y="6"/>
                      <a:pt x="15" y="6"/>
                    </a:cubicBezTo>
                    <a:cubicBezTo>
                      <a:pt x="10" y="7"/>
                      <a:pt x="6" y="9"/>
                      <a:pt x="6" y="9"/>
                    </a:cubicBezTo>
                    <a:cubicBezTo>
                      <a:pt x="6" y="29"/>
                      <a:pt x="6" y="29"/>
                      <a:pt x="6" y="29"/>
                    </a:cubicBezTo>
                    <a:cubicBezTo>
                      <a:pt x="0" y="29"/>
                      <a:pt x="0" y="29"/>
                      <a:pt x="0" y="29"/>
                    </a:cubicBezTo>
                    <a:lnTo>
                      <a:pt x="0" y="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12" name="Freeform 1067"/>
              <p:cNvSpPr>
                <a:spLocks noEditPoints="1"/>
              </p:cNvSpPr>
              <p:nvPr/>
            </p:nvSpPr>
            <p:spPr bwMode="auto">
              <a:xfrm>
                <a:off x="1904902" y="4255298"/>
                <a:ext cx="64991" cy="77490"/>
              </a:xfrm>
              <a:custGeom>
                <a:avLst/>
                <a:gdLst>
                  <a:gd name="T0" fmla="*/ 23 w 24"/>
                  <a:gd name="T1" fmla="*/ 24 h 29"/>
                  <a:gd name="T2" fmla="*/ 23 w 24"/>
                  <a:gd name="T3" fmla="*/ 28 h 29"/>
                  <a:gd name="T4" fmla="*/ 12 w 24"/>
                  <a:gd name="T5" fmla="*/ 29 h 29"/>
                  <a:gd name="T6" fmla="*/ 0 w 24"/>
                  <a:gd name="T7" fmla="*/ 15 h 29"/>
                  <a:gd name="T8" fmla="*/ 12 w 24"/>
                  <a:gd name="T9" fmla="*/ 0 h 29"/>
                  <a:gd name="T10" fmla="*/ 24 w 24"/>
                  <a:gd name="T11" fmla="*/ 13 h 29"/>
                  <a:gd name="T12" fmla="*/ 24 w 24"/>
                  <a:gd name="T13" fmla="*/ 17 h 29"/>
                  <a:gd name="T14" fmla="*/ 6 w 24"/>
                  <a:gd name="T15" fmla="*/ 17 h 29"/>
                  <a:gd name="T16" fmla="*/ 13 w 24"/>
                  <a:gd name="T17" fmla="*/ 25 h 29"/>
                  <a:gd name="T18" fmla="*/ 23 w 24"/>
                  <a:gd name="T19" fmla="*/ 24 h 29"/>
                  <a:gd name="T20" fmla="*/ 19 w 24"/>
                  <a:gd name="T21" fmla="*/ 13 h 29"/>
                  <a:gd name="T22" fmla="*/ 12 w 24"/>
                  <a:gd name="T23" fmla="*/ 5 h 29"/>
                  <a:gd name="T24" fmla="*/ 6 w 24"/>
                  <a:gd name="T25" fmla="*/ 13 h 29"/>
                  <a:gd name="T26" fmla="*/ 19 w 24"/>
                  <a:gd name="T27" fmla="*/ 13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 h="29">
                    <a:moveTo>
                      <a:pt x="23" y="24"/>
                    </a:moveTo>
                    <a:cubicBezTo>
                      <a:pt x="23" y="28"/>
                      <a:pt x="23" y="28"/>
                      <a:pt x="23" y="28"/>
                    </a:cubicBezTo>
                    <a:cubicBezTo>
                      <a:pt x="23" y="28"/>
                      <a:pt x="17" y="29"/>
                      <a:pt x="12" y="29"/>
                    </a:cubicBezTo>
                    <a:cubicBezTo>
                      <a:pt x="3" y="29"/>
                      <a:pt x="0" y="25"/>
                      <a:pt x="0" y="15"/>
                    </a:cubicBezTo>
                    <a:cubicBezTo>
                      <a:pt x="0" y="5"/>
                      <a:pt x="5" y="0"/>
                      <a:pt x="12" y="0"/>
                    </a:cubicBezTo>
                    <a:cubicBezTo>
                      <a:pt x="20" y="0"/>
                      <a:pt x="24" y="4"/>
                      <a:pt x="24" y="13"/>
                    </a:cubicBezTo>
                    <a:cubicBezTo>
                      <a:pt x="24" y="17"/>
                      <a:pt x="24" y="17"/>
                      <a:pt x="24" y="17"/>
                    </a:cubicBezTo>
                    <a:cubicBezTo>
                      <a:pt x="6" y="17"/>
                      <a:pt x="6" y="17"/>
                      <a:pt x="6" y="17"/>
                    </a:cubicBezTo>
                    <a:cubicBezTo>
                      <a:pt x="6" y="22"/>
                      <a:pt x="8" y="25"/>
                      <a:pt x="13" y="25"/>
                    </a:cubicBezTo>
                    <a:cubicBezTo>
                      <a:pt x="17" y="25"/>
                      <a:pt x="23" y="24"/>
                      <a:pt x="23" y="24"/>
                    </a:cubicBezTo>
                    <a:moveTo>
                      <a:pt x="19" y="13"/>
                    </a:moveTo>
                    <a:cubicBezTo>
                      <a:pt x="19" y="7"/>
                      <a:pt x="17" y="5"/>
                      <a:pt x="12" y="5"/>
                    </a:cubicBezTo>
                    <a:cubicBezTo>
                      <a:pt x="8" y="5"/>
                      <a:pt x="6" y="7"/>
                      <a:pt x="6" y="13"/>
                    </a:cubicBezTo>
                    <a:cubicBezTo>
                      <a:pt x="19" y="13"/>
                      <a:pt x="19" y="13"/>
                      <a:pt x="19" y="13"/>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13" name="Freeform 1068"/>
              <p:cNvSpPr/>
              <p:nvPr/>
            </p:nvSpPr>
            <p:spPr bwMode="auto">
              <a:xfrm>
                <a:off x="1987391" y="4255298"/>
                <a:ext cx="104985" cy="77490"/>
              </a:xfrm>
              <a:custGeom>
                <a:avLst/>
                <a:gdLst>
                  <a:gd name="T0" fmla="*/ 0 w 39"/>
                  <a:gd name="T1" fmla="*/ 29 h 29"/>
                  <a:gd name="T2" fmla="*/ 0 w 39"/>
                  <a:gd name="T3" fmla="*/ 1 h 29"/>
                  <a:gd name="T4" fmla="*/ 5 w 39"/>
                  <a:gd name="T5" fmla="*/ 1 h 29"/>
                  <a:gd name="T6" fmla="*/ 5 w 39"/>
                  <a:gd name="T7" fmla="*/ 3 h 29"/>
                  <a:gd name="T8" fmla="*/ 11 w 39"/>
                  <a:gd name="T9" fmla="*/ 1 h 29"/>
                  <a:gd name="T10" fmla="*/ 14 w 39"/>
                  <a:gd name="T11" fmla="*/ 0 h 29"/>
                  <a:gd name="T12" fmla="*/ 20 w 39"/>
                  <a:gd name="T13" fmla="*/ 3 h 29"/>
                  <a:gd name="T14" fmla="*/ 30 w 39"/>
                  <a:gd name="T15" fmla="*/ 0 h 29"/>
                  <a:gd name="T16" fmla="*/ 39 w 39"/>
                  <a:gd name="T17" fmla="*/ 14 h 29"/>
                  <a:gd name="T18" fmla="*/ 39 w 39"/>
                  <a:gd name="T19" fmla="*/ 29 h 29"/>
                  <a:gd name="T20" fmla="*/ 34 w 39"/>
                  <a:gd name="T21" fmla="*/ 29 h 29"/>
                  <a:gd name="T22" fmla="*/ 34 w 39"/>
                  <a:gd name="T23" fmla="*/ 16 h 29"/>
                  <a:gd name="T24" fmla="*/ 29 w 39"/>
                  <a:gd name="T25" fmla="*/ 5 h 29"/>
                  <a:gd name="T26" fmla="*/ 22 w 39"/>
                  <a:gd name="T27" fmla="*/ 7 h 29"/>
                  <a:gd name="T28" fmla="*/ 22 w 39"/>
                  <a:gd name="T29" fmla="*/ 14 h 29"/>
                  <a:gd name="T30" fmla="*/ 22 w 39"/>
                  <a:gd name="T31" fmla="*/ 29 h 29"/>
                  <a:gd name="T32" fmla="*/ 17 w 39"/>
                  <a:gd name="T33" fmla="*/ 29 h 29"/>
                  <a:gd name="T34" fmla="*/ 17 w 39"/>
                  <a:gd name="T35" fmla="*/ 14 h 29"/>
                  <a:gd name="T36" fmla="*/ 12 w 39"/>
                  <a:gd name="T37" fmla="*/ 5 h 29"/>
                  <a:gd name="T38" fmla="*/ 5 w 39"/>
                  <a:gd name="T39" fmla="*/ 7 h 29"/>
                  <a:gd name="T40" fmla="*/ 5 w 39"/>
                  <a:gd name="T41" fmla="*/ 29 h 29"/>
                  <a:gd name="T42" fmla="*/ 0 w 39"/>
                  <a:gd name="T43"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9" h="29">
                    <a:moveTo>
                      <a:pt x="0" y="29"/>
                    </a:moveTo>
                    <a:cubicBezTo>
                      <a:pt x="0" y="1"/>
                      <a:pt x="0" y="1"/>
                      <a:pt x="0" y="1"/>
                    </a:cubicBezTo>
                    <a:cubicBezTo>
                      <a:pt x="5" y="1"/>
                      <a:pt x="5" y="1"/>
                      <a:pt x="5" y="1"/>
                    </a:cubicBezTo>
                    <a:cubicBezTo>
                      <a:pt x="5" y="3"/>
                      <a:pt x="5" y="3"/>
                      <a:pt x="5" y="3"/>
                    </a:cubicBezTo>
                    <a:cubicBezTo>
                      <a:pt x="5" y="3"/>
                      <a:pt x="8" y="1"/>
                      <a:pt x="11" y="1"/>
                    </a:cubicBezTo>
                    <a:cubicBezTo>
                      <a:pt x="12" y="0"/>
                      <a:pt x="13" y="0"/>
                      <a:pt x="14" y="0"/>
                    </a:cubicBezTo>
                    <a:cubicBezTo>
                      <a:pt x="17" y="0"/>
                      <a:pt x="18" y="1"/>
                      <a:pt x="20" y="3"/>
                    </a:cubicBezTo>
                    <a:cubicBezTo>
                      <a:pt x="22" y="2"/>
                      <a:pt x="26" y="0"/>
                      <a:pt x="30" y="0"/>
                    </a:cubicBezTo>
                    <a:cubicBezTo>
                      <a:pt x="37" y="0"/>
                      <a:pt x="39" y="4"/>
                      <a:pt x="39" y="14"/>
                    </a:cubicBezTo>
                    <a:cubicBezTo>
                      <a:pt x="39" y="29"/>
                      <a:pt x="39" y="29"/>
                      <a:pt x="39" y="29"/>
                    </a:cubicBezTo>
                    <a:cubicBezTo>
                      <a:pt x="34" y="29"/>
                      <a:pt x="34" y="29"/>
                      <a:pt x="34" y="29"/>
                    </a:cubicBezTo>
                    <a:cubicBezTo>
                      <a:pt x="34" y="16"/>
                      <a:pt x="34" y="16"/>
                      <a:pt x="34" y="16"/>
                    </a:cubicBezTo>
                    <a:cubicBezTo>
                      <a:pt x="34" y="8"/>
                      <a:pt x="34" y="5"/>
                      <a:pt x="29" y="5"/>
                    </a:cubicBezTo>
                    <a:cubicBezTo>
                      <a:pt x="25" y="5"/>
                      <a:pt x="22" y="7"/>
                      <a:pt x="22" y="7"/>
                    </a:cubicBezTo>
                    <a:cubicBezTo>
                      <a:pt x="22" y="8"/>
                      <a:pt x="22" y="11"/>
                      <a:pt x="22" y="14"/>
                    </a:cubicBezTo>
                    <a:cubicBezTo>
                      <a:pt x="22" y="29"/>
                      <a:pt x="22" y="29"/>
                      <a:pt x="22" y="29"/>
                    </a:cubicBezTo>
                    <a:cubicBezTo>
                      <a:pt x="17" y="29"/>
                      <a:pt x="17" y="29"/>
                      <a:pt x="17" y="29"/>
                    </a:cubicBezTo>
                    <a:cubicBezTo>
                      <a:pt x="17" y="14"/>
                      <a:pt x="17" y="14"/>
                      <a:pt x="17" y="14"/>
                    </a:cubicBezTo>
                    <a:cubicBezTo>
                      <a:pt x="17" y="8"/>
                      <a:pt x="16" y="5"/>
                      <a:pt x="12" y="5"/>
                    </a:cubicBezTo>
                    <a:cubicBezTo>
                      <a:pt x="9" y="5"/>
                      <a:pt x="5" y="7"/>
                      <a:pt x="5" y="7"/>
                    </a:cubicBezTo>
                    <a:cubicBezTo>
                      <a:pt x="5" y="29"/>
                      <a:pt x="5" y="29"/>
                      <a:pt x="5" y="29"/>
                    </a:cubicBezTo>
                    <a:cubicBezTo>
                      <a:pt x="0" y="29"/>
                      <a:pt x="0" y="29"/>
                      <a:pt x="0" y="29"/>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14" name="Freeform 1069"/>
              <p:cNvSpPr>
                <a:spLocks noEditPoints="1"/>
              </p:cNvSpPr>
              <p:nvPr/>
            </p:nvSpPr>
            <p:spPr bwMode="auto">
              <a:xfrm>
                <a:off x="2152368" y="4227801"/>
                <a:ext cx="12499" cy="104985"/>
              </a:xfrm>
              <a:custGeom>
                <a:avLst/>
                <a:gdLst>
                  <a:gd name="T0" fmla="*/ 0 w 5"/>
                  <a:gd name="T1" fmla="*/ 0 h 42"/>
                  <a:gd name="T2" fmla="*/ 5 w 5"/>
                  <a:gd name="T3" fmla="*/ 0 h 42"/>
                  <a:gd name="T4" fmla="*/ 5 w 5"/>
                  <a:gd name="T5" fmla="*/ 5 h 42"/>
                  <a:gd name="T6" fmla="*/ 0 w 5"/>
                  <a:gd name="T7" fmla="*/ 5 h 42"/>
                  <a:gd name="T8" fmla="*/ 0 w 5"/>
                  <a:gd name="T9" fmla="*/ 0 h 42"/>
                  <a:gd name="T10" fmla="*/ 0 w 5"/>
                  <a:gd name="T11" fmla="*/ 12 h 42"/>
                  <a:gd name="T12" fmla="*/ 5 w 5"/>
                  <a:gd name="T13" fmla="*/ 12 h 42"/>
                  <a:gd name="T14" fmla="*/ 5 w 5"/>
                  <a:gd name="T15" fmla="*/ 42 h 42"/>
                  <a:gd name="T16" fmla="*/ 0 w 5"/>
                  <a:gd name="T17" fmla="*/ 42 h 42"/>
                  <a:gd name="T18" fmla="*/ 0 w 5"/>
                  <a:gd name="T19" fmla="*/ 1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42">
                    <a:moveTo>
                      <a:pt x="0" y="0"/>
                    </a:moveTo>
                    <a:lnTo>
                      <a:pt x="5" y="0"/>
                    </a:lnTo>
                    <a:lnTo>
                      <a:pt x="5" y="5"/>
                    </a:lnTo>
                    <a:lnTo>
                      <a:pt x="0" y="5"/>
                    </a:lnTo>
                    <a:lnTo>
                      <a:pt x="0" y="0"/>
                    </a:lnTo>
                    <a:close/>
                    <a:moveTo>
                      <a:pt x="0" y="12"/>
                    </a:moveTo>
                    <a:lnTo>
                      <a:pt x="5" y="12"/>
                    </a:lnTo>
                    <a:lnTo>
                      <a:pt x="5" y="42"/>
                    </a:lnTo>
                    <a:lnTo>
                      <a:pt x="0" y="42"/>
                    </a:lnTo>
                    <a:lnTo>
                      <a:pt x="0" y="1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15" name="Freeform 1070"/>
              <p:cNvSpPr>
                <a:spLocks noEditPoints="1"/>
              </p:cNvSpPr>
              <p:nvPr/>
            </p:nvSpPr>
            <p:spPr bwMode="auto">
              <a:xfrm>
                <a:off x="2152368" y="4227801"/>
                <a:ext cx="12499" cy="104985"/>
              </a:xfrm>
              <a:custGeom>
                <a:avLst/>
                <a:gdLst>
                  <a:gd name="T0" fmla="*/ 0 w 5"/>
                  <a:gd name="T1" fmla="*/ 0 h 42"/>
                  <a:gd name="T2" fmla="*/ 5 w 5"/>
                  <a:gd name="T3" fmla="*/ 0 h 42"/>
                  <a:gd name="T4" fmla="*/ 5 w 5"/>
                  <a:gd name="T5" fmla="*/ 5 h 42"/>
                  <a:gd name="T6" fmla="*/ 0 w 5"/>
                  <a:gd name="T7" fmla="*/ 5 h 42"/>
                  <a:gd name="T8" fmla="*/ 0 w 5"/>
                  <a:gd name="T9" fmla="*/ 0 h 42"/>
                  <a:gd name="T10" fmla="*/ 0 w 5"/>
                  <a:gd name="T11" fmla="*/ 12 h 42"/>
                  <a:gd name="T12" fmla="*/ 5 w 5"/>
                  <a:gd name="T13" fmla="*/ 12 h 42"/>
                  <a:gd name="T14" fmla="*/ 5 w 5"/>
                  <a:gd name="T15" fmla="*/ 42 h 42"/>
                  <a:gd name="T16" fmla="*/ 0 w 5"/>
                  <a:gd name="T17" fmla="*/ 42 h 42"/>
                  <a:gd name="T18" fmla="*/ 0 w 5"/>
                  <a:gd name="T19" fmla="*/ 1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42">
                    <a:moveTo>
                      <a:pt x="0" y="0"/>
                    </a:moveTo>
                    <a:lnTo>
                      <a:pt x="5" y="0"/>
                    </a:lnTo>
                    <a:lnTo>
                      <a:pt x="5" y="5"/>
                    </a:lnTo>
                    <a:lnTo>
                      <a:pt x="0" y="5"/>
                    </a:lnTo>
                    <a:lnTo>
                      <a:pt x="0" y="0"/>
                    </a:lnTo>
                    <a:moveTo>
                      <a:pt x="0" y="12"/>
                    </a:moveTo>
                    <a:lnTo>
                      <a:pt x="5" y="12"/>
                    </a:lnTo>
                    <a:lnTo>
                      <a:pt x="5" y="42"/>
                    </a:lnTo>
                    <a:lnTo>
                      <a:pt x="0" y="42"/>
                    </a:lnTo>
                    <a:lnTo>
                      <a:pt x="0" y="1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16" name="Freeform 1071"/>
              <p:cNvSpPr>
                <a:spLocks noEditPoints="1"/>
              </p:cNvSpPr>
              <p:nvPr/>
            </p:nvSpPr>
            <p:spPr bwMode="auto">
              <a:xfrm>
                <a:off x="2189862" y="4255298"/>
                <a:ext cx="62492" cy="109984"/>
              </a:xfrm>
              <a:custGeom>
                <a:avLst/>
                <a:gdLst>
                  <a:gd name="T0" fmla="*/ 0 w 23"/>
                  <a:gd name="T1" fmla="*/ 1 h 41"/>
                  <a:gd name="T2" fmla="*/ 5 w 23"/>
                  <a:gd name="T3" fmla="*/ 1 h 41"/>
                  <a:gd name="T4" fmla="*/ 5 w 23"/>
                  <a:gd name="T5" fmla="*/ 3 h 41"/>
                  <a:gd name="T6" fmla="*/ 13 w 23"/>
                  <a:gd name="T7" fmla="*/ 0 h 41"/>
                  <a:gd name="T8" fmla="*/ 23 w 23"/>
                  <a:gd name="T9" fmla="*/ 15 h 41"/>
                  <a:gd name="T10" fmla="*/ 11 w 23"/>
                  <a:gd name="T11" fmla="*/ 29 h 41"/>
                  <a:gd name="T12" fmla="*/ 5 w 23"/>
                  <a:gd name="T13" fmla="*/ 29 h 41"/>
                  <a:gd name="T14" fmla="*/ 5 w 23"/>
                  <a:gd name="T15" fmla="*/ 41 h 41"/>
                  <a:gd name="T16" fmla="*/ 0 w 23"/>
                  <a:gd name="T17" fmla="*/ 41 h 41"/>
                  <a:gd name="T18" fmla="*/ 0 w 23"/>
                  <a:gd name="T19" fmla="*/ 1 h 41"/>
                  <a:gd name="T20" fmla="*/ 5 w 23"/>
                  <a:gd name="T21" fmla="*/ 7 h 41"/>
                  <a:gd name="T22" fmla="*/ 5 w 23"/>
                  <a:gd name="T23" fmla="*/ 24 h 41"/>
                  <a:gd name="T24" fmla="*/ 11 w 23"/>
                  <a:gd name="T25" fmla="*/ 25 h 41"/>
                  <a:gd name="T26" fmla="*/ 18 w 23"/>
                  <a:gd name="T27" fmla="*/ 15 h 41"/>
                  <a:gd name="T28" fmla="*/ 12 w 23"/>
                  <a:gd name="T29" fmla="*/ 5 h 41"/>
                  <a:gd name="T30" fmla="*/ 5 w 23"/>
                  <a:gd name="T31" fmla="*/ 7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 h="41">
                    <a:moveTo>
                      <a:pt x="0" y="1"/>
                    </a:moveTo>
                    <a:cubicBezTo>
                      <a:pt x="5" y="1"/>
                      <a:pt x="5" y="1"/>
                      <a:pt x="5" y="1"/>
                    </a:cubicBezTo>
                    <a:cubicBezTo>
                      <a:pt x="5" y="3"/>
                      <a:pt x="5" y="3"/>
                      <a:pt x="5" y="3"/>
                    </a:cubicBezTo>
                    <a:cubicBezTo>
                      <a:pt x="5" y="3"/>
                      <a:pt x="9" y="0"/>
                      <a:pt x="13" y="0"/>
                    </a:cubicBezTo>
                    <a:cubicBezTo>
                      <a:pt x="20" y="0"/>
                      <a:pt x="23" y="4"/>
                      <a:pt x="23" y="15"/>
                    </a:cubicBezTo>
                    <a:cubicBezTo>
                      <a:pt x="23" y="26"/>
                      <a:pt x="19" y="29"/>
                      <a:pt x="11" y="29"/>
                    </a:cubicBezTo>
                    <a:cubicBezTo>
                      <a:pt x="8" y="29"/>
                      <a:pt x="6" y="29"/>
                      <a:pt x="5" y="29"/>
                    </a:cubicBezTo>
                    <a:cubicBezTo>
                      <a:pt x="5" y="41"/>
                      <a:pt x="5" y="41"/>
                      <a:pt x="5" y="41"/>
                    </a:cubicBezTo>
                    <a:cubicBezTo>
                      <a:pt x="0" y="41"/>
                      <a:pt x="0" y="41"/>
                      <a:pt x="0" y="41"/>
                    </a:cubicBezTo>
                    <a:lnTo>
                      <a:pt x="0" y="1"/>
                    </a:lnTo>
                    <a:close/>
                    <a:moveTo>
                      <a:pt x="5" y="7"/>
                    </a:moveTo>
                    <a:cubicBezTo>
                      <a:pt x="5" y="24"/>
                      <a:pt x="5" y="24"/>
                      <a:pt x="5" y="24"/>
                    </a:cubicBezTo>
                    <a:cubicBezTo>
                      <a:pt x="6" y="24"/>
                      <a:pt x="8" y="25"/>
                      <a:pt x="11" y="25"/>
                    </a:cubicBezTo>
                    <a:cubicBezTo>
                      <a:pt x="16" y="25"/>
                      <a:pt x="18" y="22"/>
                      <a:pt x="18" y="15"/>
                    </a:cubicBezTo>
                    <a:cubicBezTo>
                      <a:pt x="18" y="8"/>
                      <a:pt x="16" y="5"/>
                      <a:pt x="12" y="5"/>
                    </a:cubicBezTo>
                    <a:cubicBezTo>
                      <a:pt x="9" y="5"/>
                      <a:pt x="5" y="7"/>
                      <a:pt x="5" y="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17" name="Freeform 1072"/>
              <p:cNvSpPr/>
              <p:nvPr/>
            </p:nvSpPr>
            <p:spPr bwMode="auto">
              <a:xfrm>
                <a:off x="2267351" y="4255298"/>
                <a:ext cx="57493" cy="77490"/>
              </a:xfrm>
              <a:custGeom>
                <a:avLst/>
                <a:gdLst>
                  <a:gd name="T0" fmla="*/ 20 w 21"/>
                  <a:gd name="T1" fmla="*/ 6 h 29"/>
                  <a:gd name="T2" fmla="*/ 10 w 21"/>
                  <a:gd name="T3" fmla="*/ 5 h 29"/>
                  <a:gd name="T4" fmla="*/ 5 w 21"/>
                  <a:gd name="T5" fmla="*/ 9 h 29"/>
                  <a:gd name="T6" fmla="*/ 11 w 21"/>
                  <a:gd name="T7" fmla="*/ 12 h 29"/>
                  <a:gd name="T8" fmla="*/ 21 w 21"/>
                  <a:gd name="T9" fmla="*/ 21 h 29"/>
                  <a:gd name="T10" fmla="*/ 10 w 21"/>
                  <a:gd name="T11" fmla="*/ 29 h 29"/>
                  <a:gd name="T12" fmla="*/ 0 w 21"/>
                  <a:gd name="T13" fmla="*/ 28 h 29"/>
                  <a:gd name="T14" fmla="*/ 0 w 21"/>
                  <a:gd name="T15" fmla="*/ 24 h 29"/>
                  <a:gd name="T16" fmla="*/ 10 w 21"/>
                  <a:gd name="T17" fmla="*/ 25 h 29"/>
                  <a:gd name="T18" fmla="*/ 16 w 21"/>
                  <a:gd name="T19" fmla="*/ 21 h 29"/>
                  <a:gd name="T20" fmla="*/ 10 w 21"/>
                  <a:gd name="T21" fmla="*/ 17 h 29"/>
                  <a:gd name="T22" fmla="*/ 0 w 21"/>
                  <a:gd name="T23" fmla="*/ 9 h 29"/>
                  <a:gd name="T24" fmla="*/ 10 w 21"/>
                  <a:gd name="T25" fmla="*/ 0 h 29"/>
                  <a:gd name="T26" fmla="*/ 20 w 21"/>
                  <a:gd name="T27" fmla="*/ 1 h 29"/>
                  <a:gd name="T28" fmla="*/ 20 w 21"/>
                  <a:gd name="T29"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9">
                    <a:moveTo>
                      <a:pt x="20" y="6"/>
                    </a:moveTo>
                    <a:cubicBezTo>
                      <a:pt x="20" y="6"/>
                      <a:pt x="14" y="5"/>
                      <a:pt x="10" y="5"/>
                    </a:cubicBezTo>
                    <a:cubicBezTo>
                      <a:pt x="7" y="5"/>
                      <a:pt x="5" y="6"/>
                      <a:pt x="5" y="9"/>
                    </a:cubicBezTo>
                    <a:cubicBezTo>
                      <a:pt x="5" y="11"/>
                      <a:pt x="6" y="11"/>
                      <a:pt x="11" y="12"/>
                    </a:cubicBezTo>
                    <a:cubicBezTo>
                      <a:pt x="19" y="13"/>
                      <a:pt x="21" y="15"/>
                      <a:pt x="21" y="21"/>
                    </a:cubicBezTo>
                    <a:cubicBezTo>
                      <a:pt x="21" y="27"/>
                      <a:pt x="17" y="29"/>
                      <a:pt x="10" y="29"/>
                    </a:cubicBezTo>
                    <a:cubicBezTo>
                      <a:pt x="7" y="29"/>
                      <a:pt x="0" y="28"/>
                      <a:pt x="0" y="28"/>
                    </a:cubicBezTo>
                    <a:cubicBezTo>
                      <a:pt x="0" y="24"/>
                      <a:pt x="0" y="24"/>
                      <a:pt x="0" y="24"/>
                    </a:cubicBezTo>
                    <a:cubicBezTo>
                      <a:pt x="0" y="24"/>
                      <a:pt x="7" y="25"/>
                      <a:pt x="10" y="25"/>
                    </a:cubicBezTo>
                    <a:cubicBezTo>
                      <a:pt x="14" y="25"/>
                      <a:pt x="16" y="24"/>
                      <a:pt x="16" y="21"/>
                    </a:cubicBezTo>
                    <a:cubicBezTo>
                      <a:pt x="16" y="18"/>
                      <a:pt x="15" y="18"/>
                      <a:pt x="10" y="17"/>
                    </a:cubicBezTo>
                    <a:cubicBezTo>
                      <a:pt x="3" y="16"/>
                      <a:pt x="0" y="14"/>
                      <a:pt x="0" y="9"/>
                    </a:cubicBezTo>
                    <a:cubicBezTo>
                      <a:pt x="0" y="2"/>
                      <a:pt x="5" y="0"/>
                      <a:pt x="10" y="0"/>
                    </a:cubicBezTo>
                    <a:cubicBezTo>
                      <a:pt x="14" y="0"/>
                      <a:pt x="20" y="1"/>
                      <a:pt x="20" y="1"/>
                    </a:cubicBezTo>
                    <a:lnTo>
                      <a:pt x="20" y="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18" name="Freeform 1073"/>
              <p:cNvSpPr/>
              <p:nvPr/>
            </p:nvSpPr>
            <p:spPr bwMode="auto">
              <a:xfrm>
                <a:off x="2342341" y="4257797"/>
                <a:ext cx="62492" cy="74989"/>
              </a:xfrm>
              <a:custGeom>
                <a:avLst/>
                <a:gdLst>
                  <a:gd name="T0" fmla="*/ 23 w 23"/>
                  <a:gd name="T1" fmla="*/ 0 h 28"/>
                  <a:gd name="T2" fmla="*/ 23 w 23"/>
                  <a:gd name="T3" fmla="*/ 28 h 28"/>
                  <a:gd name="T4" fmla="*/ 18 w 23"/>
                  <a:gd name="T5" fmla="*/ 28 h 28"/>
                  <a:gd name="T6" fmla="*/ 18 w 23"/>
                  <a:gd name="T7" fmla="*/ 26 h 28"/>
                  <a:gd name="T8" fmla="*/ 10 w 23"/>
                  <a:gd name="T9" fmla="*/ 28 h 28"/>
                  <a:gd name="T10" fmla="*/ 0 w 23"/>
                  <a:gd name="T11" fmla="*/ 14 h 28"/>
                  <a:gd name="T12" fmla="*/ 0 w 23"/>
                  <a:gd name="T13" fmla="*/ 0 h 28"/>
                  <a:gd name="T14" fmla="*/ 6 w 23"/>
                  <a:gd name="T15" fmla="*/ 0 h 28"/>
                  <a:gd name="T16" fmla="*/ 6 w 23"/>
                  <a:gd name="T17" fmla="*/ 14 h 28"/>
                  <a:gd name="T18" fmla="*/ 11 w 23"/>
                  <a:gd name="T19" fmla="*/ 24 h 28"/>
                  <a:gd name="T20" fmla="*/ 18 w 23"/>
                  <a:gd name="T21" fmla="*/ 22 h 28"/>
                  <a:gd name="T22" fmla="*/ 18 w 23"/>
                  <a:gd name="T23" fmla="*/ 0 h 28"/>
                  <a:gd name="T24" fmla="*/ 23 w 23"/>
                  <a:gd name="T25"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 h="28">
                    <a:moveTo>
                      <a:pt x="23" y="0"/>
                    </a:moveTo>
                    <a:cubicBezTo>
                      <a:pt x="23" y="28"/>
                      <a:pt x="23" y="28"/>
                      <a:pt x="23" y="28"/>
                    </a:cubicBezTo>
                    <a:cubicBezTo>
                      <a:pt x="18" y="28"/>
                      <a:pt x="18" y="28"/>
                      <a:pt x="18" y="28"/>
                    </a:cubicBezTo>
                    <a:cubicBezTo>
                      <a:pt x="18" y="26"/>
                      <a:pt x="18" y="26"/>
                      <a:pt x="18" y="26"/>
                    </a:cubicBezTo>
                    <a:cubicBezTo>
                      <a:pt x="18" y="26"/>
                      <a:pt x="13" y="28"/>
                      <a:pt x="10" y="28"/>
                    </a:cubicBezTo>
                    <a:cubicBezTo>
                      <a:pt x="2" y="28"/>
                      <a:pt x="0" y="25"/>
                      <a:pt x="0" y="14"/>
                    </a:cubicBezTo>
                    <a:cubicBezTo>
                      <a:pt x="0" y="0"/>
                      <a:pt x="0" y="0"/>
                      <a:pt x="0" y="0"/>
                    </a:cubicBezTo>
                    <a:cubicBezTo>
                      <a:pt x="6" y="0"/>
                      <a:pt x="6" y="0"/>
                      <a:pt x="6" y="0"/>
                    </a:cubicBezTo>
                    <a:cubicBezTo>
                      <a:pt x="6" y="14"/>
                      <a:pt x="6" y="14"/>
                      <a:pt x="6" y="14"/>
                    </a:cubicBezTo>
                    <a:cubicBezTo>
                      <a:pt x="6" y="21"/>
                      <a:pt x="6" y="24"/>
                      <a:pt x="11" y="24"/>
                    </a:cubicBezTo>
                    <a:cubicBezTo>
                      <a:pt x="14" y="24"/>
                      <a:pt x="18" y="22"/>
                      <a:pt x="18" y="22"/>
                    </a:cubicBezTo>
                    <a:cubicBezTo>
                      <a:pt x="18" y="0"/>
                      <a:pt x="18" y="0"/>
                      <a:pt x="18" y="0"/>
                    </a:cubicBezTo>
                    <a:lnTo>
                      <a:pt x="2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19" name="Freeform 1074"/>
              <p:cNvSpPr/>
              <p:nvPr/>
            </p:nvSpPr>
            <p:spPr bwMode="auto">
              <a:xfrm>
                <a:off x="2429828" y="4255298"/>
                <a:ext cx="107486" cy="77490"/>
              </a:xfrm>
              <a:custGeom>
                <a:avLst/>
                <a:gdLst>
                  <a:gd name="T0" fmla="*/ 0 w 40"/>
                  <a:gd name="T1" fmla="*/ 29 h 29"/>
                  <a:gd name="T2" fmla="*/ 0 w 40"/>
                  <a:gd name="T3" fmla="*/ 1 h 29"/>
                  <a:gd name="T4" fmla="*/ 5 w 40"/>
                  <a:gd name="T5" fmla="*/ 1 h 29"/>
                  <a:gd name="T6" fmla="*/ 5 w 40"/>
                  <a:gd name="T7" fmla="*/ 3 h 29"/>
                  <a:gd name="T8" fmla="*/ 11 w 40"/>
                  <a:gd name="T9" fmla="*/ 1 h 29"/>
                  <a:gd name="T10" fmla="*/ 14 w 40"/>
                  <a:gd name="T11" fmla="*/ 0 h 29"/>
                  <a:gd name="T12" fmla="*/ 20 w 40"/>
                  <a:gd name="T13" fmla="*/ 3 h 29"/>
                  <a:gd name="T14" fmla="*/ 30 w 40"/>
                  <a:gd name="T15" fmla="*/ 0 h 29"/>
                  <a:gd name="T16" fmla="*/ 40 w 40"/>
                  <a:gd name="T17" fmla="*/ 14 h 29"/>
                  <a:gd name="T18" fmla="*/ 40 w 40"/>
                  <a:gd name="T19" fmla="*/ 29 h 29"/>
                  <a:gd name="T20" fmla="*/ 34 w 40"/>
                  <a:gd name="T21" fmla="*/ 29 h 29"/>
                  <a:gd name="T22" fmla="*/ 34 w 40"/>
                  <a:gd name="T23" fmla="*/ 16 h 29"/>
                  <a:gd name="T24" fmla="*/ 29 w 40"/>
                  <a:gd name="T25" fmla="*/ 5 h 29"/>
                  <a:gd name="T26" fmla="*/ 22 w 40"/>
                  <a:gd name="T27" fmla="*/ 7 h 29"/>
                  <a:gd name="T28" fmla="*/ 23 w 40"/>
                  <a:gd name="T29" fmla="*/ 14 h 29"/>
                  <a:gd name="T30" fmla="*/ 23 w 40"/>
                  <a:gd name="T31" fmla="*/ 29 h 29"/>
                  <a:gd name="T32" fmla="*/ 17 w 40"/>
                  <a:gd name="T33" fmla="*/ 29 h 29"/>
                  <a:gd name="T34" fmla="*/ 17 w 40"/>
                  <a:gd name="T35" fmla="*/ 14 h 29"/>
                  <a:gd name="T36" fmla="*/ 12 w 40"/>
                  <a:gd name="T37" fmla="*/ 5 h 29"/>
                  <a:gd name="T38" fmla="*/ 5 w 40"/>
                  <a:gd name="T39" fmla="*/ 7 h 29"/>
                  <a:gd name="T40" fmla="*/ 5 w 40"/>
                  <a:gd name="T41" fmla="*/ 29 h 29"/>
                  <a:gd name="T42" fmla="*/ 0 w 40"/>
                  <a:gd name="T43"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0" h="29">
                    <a:moveTo>
                      <a:pt x="0" y="29"/>
                    </a:moveTo>
                    <a:cubicBezTo>
                      <a:pt x="0" y="1"/>
                      <a:pt x="0" y="1"/>
                      <a:pt x="0" y="1"/>
                    </a:cubicBezTo>
                    <a:cubicBezTo>
                      <a:pt x="5" y="1"/>
                      <a:pt x="5" y="1"/>
                      <a:pt x="5" y="1"/>
                    </a:cubicBezTo>
                    <a:cubicBezTo>
                      <a:pt x="5" y="3"/>
                      <a:pt x="5" y="3"/>
                      <a:pt x="5" y="3"/>
                    </a:cubicBezTo>
                    <a:cubicBezTo>
                      <a:pt x="5" y="3"/>
                      <a:pt x="8" y="1"/>
                      <a:pt x="11" y="1"/>
                    </a:cubicBezTo>
                    <a:cubicBezTo>
                      <a:pt x="12" y="0"/>
                      <a:pt x="13" y="0"/>
                      <a:pt x="14" y="0"/>
                    </a:cubicBezTo>
                    <a:cubicBezTo>
                      <a:pt x="17" y="1"/>
                      <a:pt x="19" y="1"/>
                      <a:pt x="20" y="3"/>
                    </a:cubicBezTo>
                    <a:cubicBezTo>
                      <a:pt x="22" y="2"/>
                      <a:pt x="26" y="0"/>
                      <a:pt x="30" y="0"/>
                    </a:cubicBezTo>
                    <a:cubicBezTo>
                      <a:pt x="38" y="0"/>
                      <a:pt x="40" y="4"/>
                      <a:pt x="40" y="14"/>
                    </a:cubicBezTo>
                    <a:cubicBezTo>
                      <a:pt x="40" y="29"/>
                      <a:pt x="40" y="29"/>
                      <a:pt x="40" y="29"/>
                    </a:cubicBezTo>
                    <a:cubicBezTo>
                      <a:pt x="34" y="29"/>
                      <a:pt x="34" y="29"/>
                      <a:pt x="34" y="29"/>
                    </a:cubicBezTo>
                    <a:cubicBezTo>
                      <a:pt x="34" y="16"/>
                      <a:pt x="34" y="16"/>
                      <a:pt x="34" y="16"/>
                    </a:cubicBezTo>
                    <a:cubicBezTo>
                      <a:pt x="34" y="8"/>
                      <a:pt x="34" y="5"/>
                      <a:pt x="29" y="5"/>
                    </a:cubicBezTo>
                    <a:cubicBezTo>
                      <a:pt x="26" y="5"/>
                      <a:pt x="22" y="7"/>
                      <a:pt x="22" y="7"/>
                    </a:cubicBezTo>
                    <a:cubicBezTo>
                      <a:pt x="22" y="8"/>
                      <a:pt x="23" y="11"/>
                      <a:pt x="23" y="14"/>
                    </a:cubicBezTo>
                    <a:cubicBezTo>
                      <a:pt x="23" y="29"/>
                      <a:pt x="23" y="29"/>
                      <a:pt x="23" y="29"/>
                    </a:cubicBezTo>
                    <a:cubicBezTo>
                      <a:pt x="17" y="29"/>
                      <a:pt x="17" y="29"/>
                      <a:pt x="17" y="29"/>
                    </a:cubicBezTo>
                    <a:cubicBezTo>
                      <a:pt x="17" y="14"/>
                      <a:pt x="17" y="14"/>
                      <a:pt x="17" y="14"/>
                    </a:cubicBezTo>
                    <a:cubicBezTo>
                      <a:pt x="17" y="8"/>
                      <a:pt x="17" y="5"/>
                      <a:pt x="12" y="5"/>
                    </a:cubicBezTo>
                    <a:cubicBezTo>
                      <a:pt x="9" y="5"/>
                      <a:pt x="5" y="7"/>
                      <a:pt x="5" y="7"/>
                    </a:cubicBezTo>
                    <a:cubicBezTo>
                      <a:pt x="5" y="29"/>
                      <a:pt x="5" y="29"/>
                      <a:pt x="5" y="29"/>
                    </a:cubicBezTo>
                    <a:lnTo>
                      <a:pt x="0" y="2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20" name="Freeform 1075"/>
              <p:cNvSpPr>
                <a:spLocks noEditPoints="1"/>
              </p:cNvSpPr>
              <p:nvPr/>
            </p:nvSpPr>
            <p:spPr bwMode="auto">
              <a:xfrm>
                <a:off x="2249853" y="1970622"/>
                <a:ext cx="504928" cy="507429"/>
              </a:xfrm>
              <a:custGeom>
                <a:avLst/>
                <a:gdLst>
                  <a:gd name="T0" fmla="*/ 53 w 188"/>
                  <a:gd name="T1" fmla="*/ 168 h 188"/>
                  <a:gd name="T2" fmla="*/ 49 w 188"/>
                  <a:gd name="T3" fmla="*/ 164 h 188"/>
                  <a:gd name="T4" fmla="*/ 50 w 188"/>
                  <a:gd name="T5" fmla="*/ 163 h 188"/>
                  <a:gd name="T6" fmla="*/ 50 w 188"/>
                  <a:gd name="T7" fmla="*/ 163 h 188"/>
                  <a:gd name="T8" fmla="*/ 54 w 188"/>
                  <a:gd name="T9" fmla="*/ 166 h 188"/>
                  <a:gd name="T10" fmla="*/ 54 w 188"/>
                  <a:gd name="T11" fmla="*/ 166 h 188"/>
                  <a:gd name="T12" fmla="*/ 55 w 188"/>
                  <a:gd name="T13" fmla="*/ 170 h 188"/>
                  <a:gd name="T14" fmla="*/ 53 w 188"/>
                  <a:gd name="T15" fmla="*/ 168 h 188"/>
                  <a:gd name="T16" fmla="*/ 53 w 188"/>
                  <a:gd name="T17" fmla="*/ 168 h 188"/>
                  <a:gd name="T18" fmla="*/ 94 w 188"/>
                  <a:gd name="T19" fmla="*/ 175 h 188"/>
                  <a:gd name="T20" fmla="*/ 13 w 188"/>
                  <a:gd name="T21" fmla="*/ 94 h 188"/>
                  <a:gd name="T22" fmla="*/ 94 w 188"/>
                  <a:gd name="T23" fmla="*/ 13 h 188"/>
                  <a:gd name="T24" fmla="*/ 175 w 188"/>
                  <a:gd name="T25" fmla="*/ 91 h 188"/>
                  <a:gd name="T26" fmla="*/ 175 w 188"/>
                  <a:gd name="T27" fmla="*/ 91 h 188"/>
                  <a:gd name="T28" fmla="*/ 175 w 188"/>
                  <a:gd name="T29" fmla="*/ 92 h 188"/>
                  <a:gd name="T30" fmla="*/ 175 w 188"/>
                  <a:gd name="T31" fmla="*/ 92 h 188"/>
                  <a:gd name="T32" fmla="*/ 175 w 188"/>
                  <a:gd name="T33" fmla="*/ 92 h 188"/>
                  <a:gd name="T34" fmla="*/ 175 w 188"/>
                  <a:gd name="T35" fmla="*/ 92 h 188"/>
                  <a:gd name="T36" fmla="*/ 175 w 188"/>
                  <a:gd name="T37" fmla="*/ 92 h 188"/>
                  <a:gd name="T38" fmla="*/ 175 w 188"/>
                  <a:gd name="T39" fmla="*/ 92 h 188"/>
                  <a:gd name="T40" fmla="*/ 175 w 188"/>
                  <a:gd name="T41" fmla="*/ 92 h 188"/>
                  <a:gd name="T42" fmla="*/ 175 w 188"/>
                  <a:gd name="T43" fmla="*/ 92 h 188"/>
                  <a:gd name="T44" fmla="*/ 175 w 188"/>
                  <a:gd name="T45" fmla="*/ 93 h 188"/>
                  <a:gd name="T46" fmla="*/ 175 w 188"/>
                  <a:gd name="T47" fmla="*/ 93 h 188"/>
                  <a:gd name="T48" fmla="*/ 175 w 188"/>
                  <a:gd name="T49" fmla="*/ 93 h 188"/>
                  <a:gd name="T50" fmla="*/ 175 w 188"/>
                  <a:gd name="T51" fmla="*/ 93 h 188"/>
                  <a:gd name="T52" fmla="*/ 175 w 188"/>
                  <a:gd name="T53" fmla="*/ 93 h 188"/>
                  <a:gd name="T54" fmla="*/ 175 w 188"/>
                  <a:gd name="T55" fmla="*/ 93 h 188"/>
                  <a:gd name="T56" fmla="*/ 175 w 188"/>
                  <a:gd name="T57" fmla="*/ 93 h 188"/>
                  <a:gd name="T58" fmla="*/ 175 w 188"/>
                  <a:gd name="T59" fmla="*/ 94 h 188"/>
                  <a:gd name="T60" fmla="*/ 175 w 188"/>
                  <a:gd name="T61" fmla="*/ 94 h 188"/>
                  <a:gd name="T62" fmla="*/ 175 w 188"/>
                  <a:gd name="T63" fmla="*/ 94 h 188"/>
                  <a:gd name="T64" fmla="*/ 175 w 188"/>
                  <a:gd name="T65" fmla="*/ 94 h 188"/>
                  <a:gd name="T66" fmla="*/ 175 w 188"/>
                  <a:gd name="T67" fmla="*/ 94 h 188"/>
                  <a:gd name="T68" fmla="*/ 175 w 188"/>
                  <a:gd name="T69" fmla="*/ 94 h 188"/>
                  <a:gd name="T70" fmla="*/ 175 w 188"/>
                  <a:gd name="T71" fmla="*/ 94 h 188"/>
                  <a:gd name="T72" fmla="*/ 175 w 188"/>
                  <a:gd name="T73" fmla="*/ 94 h 188"/>
                  <a:gd name="T74" fmla="*/ 175 w 188"/>
                  <a:gd name="T75" fmla="*/ 94 h 188"/>
                  <a:gd name="T76" fmla="*/ 172 w 188"/>
                  <a:gd name="T77" fmla="*/ 112 h 188"/>
                  <a:gd name="T78" fmla="*/ 173 w 188"/>
                  <a:gd name="T79" fmla="*/ 112 h 188"/>
                  <a:gd name="T80" fmla="*/ 173 w 188"/>
                  <a:gd name="T81" fmla="*/ 113 h 188"/>
                  <a:gd name="T82" fmla="*/ 172 w 188"/>
                  <a:gd name="T83" fmla="*/ 113 h 188"/>
                  <a:gd name="T84" fmla="*/ 94 w 188"/>
                  <a:gd name="T85" fmla="*/ 175 h 188"/>
                  <a:gd name="T86" fmla="*/ 94 w 188"/>
                  <a:gd name="T87" fmla="*/ 0 h 188"/>
                  <a:gd name="T88" fmla="*/ 0 w 188"/>
                  <a:gd name="T89" fmla="*/ 94 h 188"/>
                  <a:gd name="T90" fmla="*/ 69 w 188"/>
                  <a:gd name="T91" fmla="*/ 185 h 188"/>
                  <a:gd name="T92" fmla="*/ 69 w 188"/>
                  <a:gd name="T93" fmla="*/ 184 h 188"/>
                  <a:gd name="T94" fmla="*/ 71 w 188"/>
                  <a:gd name="T95" fmla="*/ 184 h 188"/>
                  <a:gd name="T96" fmla="*/ 71 w 188"/>
                  <a:gd name="T97" fmla="*/ 185 h 188"/>
                  <a:gd name="T98" fmla="*/ 94 w 188"/>
                  <a:gd name="T99" fmla="*/ 188 h 188"/>
                  <a:gd name="T100" fmla="*/ 188 w 188"/>
                  <a:gd name="T101" fmla="*/ 94 h 188"/>
                  <a:gd name="T102" fmla="*/ 94 w 188"/>
                  <a:gd name="T103" fmla="*/ 0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8" h="188">
                    <a:moveTo>
                      <a:pt x="53" y="168"/>
                    </a:moveTo>
                    <a:cubicBezTo>
                      <a:pt x="51" y="167"/>
                      <a:pt x="50" y="166"/>
                      <a:pt x="49" y="164"/>
                    </a:cubicBezTo>
                    <a:cubicBezTo>
                      <a:pt x="49" y="164"/>
                      <a:pt x="50" y="163"/>
                      <a:pt x="50" y="163"/>
                    </a:cubicBezTo>
                    <a:cubicBezTo>
                      <a:pt x="50" y="163"/>
                      <a:pt x="50" y="163"/>
                      <a:pt x="50" y="163"/>
                    </a:cubicBezTo>
                    <a:cubicBezTo>
                      <a:pt x="51" y="164"/>
                      <a:pt x="53" y="165"/>
                      <a:pt x="54" y="166"/>
                    </a:cubicBezTo>
                    <a:cubicBezTo>
                      <a:pt x="54" y="166"/>
                      <a:pt x="54" y="166"/>
                      <a:pt x="54" y="166"/>
                    </a:cubicBezTo>
                    <a:cubicBezTo>
                      <a:pt x="54" y="167"/>
                      <a:pt x="55" y="169"/>
                      <a:pt x="55" y="170"/>
                    </a:cubicBezTo>
                    <a:cubicBezTo>
                      <a:pt x="54" y="170"/>
                      <a:pt x="53" y="169"/>
                      <a:pt x="53" y="168"/>
                    </a:cubicBezTo>
                    <a:cubicBezTo>
                      <a:pt x="53" y="168"/>
                      <a:pt x="53" y="168"/>
                      <a:pt x="53" y="168"/>
                    </a:cubicBezTo>
                    <a:moveTo>
                      <a:pt x="94" y="175"/>
                    </a:moveTo>
                    <a:cubicBezTo>
                      <a:pt x="50" y="175"/>
                      <a:pt x="13" y="138"/>
                      <a:pt x="13" y="94"/>
                    </a:cubicBezTo>
                    <a:cubicBezTo>
                      <a:pt x="13" y="50"/>
                      <a:pt x="50" y="13"/>
                      <a:pt x="94" y="13"/>
                    </a:cubicBezTo>
                    <a:cubicBezTo>
                      <a:pt x="137" y="13"/>
                      <a:pt x="173" y="48"/>
                      <a:pt x="175" y="91"/>
                    </a:cubicBezTo>
                    <a:cubicBezTo>
                      <a:pt x="175" y="91"/>
                      <a:pt x="175" y="91"/>
                      <a:pt x="175" y="91"/>
                    </a:cubicBezTo>
                    <a:cubicBezTo>
                      <a:pt x="175" y="91"/>
                      <a:pt x="175" y="92"/>
                      <a:pt x="175" y="92"/>
                    </a:cubicBezTo>
                    <a:cubicBezTo>
                      <a:pt x="175" y="92"/>
                      <a:pt x="175" y="92"/>
                      <a:pt x="175" y="92"/>
                    </a:cubicBezTo>
                    <a:cubicBezTo>
                      <a:pt x="175" y="92"/>
                      <a:pt x="175" y="92"/>
                      <a:pt x="175" y="92"/>
                    </a:cubicBezTo>
                    <a:cubicBezTo>
                      <a:pt x="175" y="92"/>
                      <a:pt x="175" y="92"/>
                      <a:pt x="175" y="92"/>
                    </a:cubicBezTo>
                    <a:cubicBezTo>
                      <a:pt x="175" y="92"/>
                      <a:pt x="175" y="92"/>
                      <a:pt x="175" y="92"/>
                    </a:cubicBezTo>
                    <a:cubicBezTo>
                      <a:pt x="175" y="92"/>
                      <a:pt x="175" y="92"/>
                      <a:pt x="175" y="92"/>
                    </a:cubicBezTo>
                    <a:cubicBezTo>
                      <a:pt x="175" y="92"/>
                      <a:pt x="175" y="92"/>
                      <a:pt x="175" y="92"/>
                    </a:cubicBezTo>
                    <a:cubicBezTo>
                      <a:pt x="175" y="92"/>
                      <a:pt x="175" y="92"/>
                      <a:pt x="175" y="92"/>
                    </a:cubicBezTo>
                    <a:cubicBezTo>
                      <a:pt x="175" y="93"/>
                      <a:pt x="175" y="93"/>
                      <a:pt x="175" y="93"/>
                    </a:cubicBezTo>
                    <a:cubicBezTo>
                      <a:pt x="175" y="93"/>
                      <a:pt x="175" y="93"/>
                      <a:pt x="175" y="93"/>
                    </a:cubicBezTo>
                    <a:cubicBezTo>
                      <a:pt x="175" y="93"/>
                      <a:pt x="175" y="93"/>
                      <a:pt x="175" y="93"/>
                    </a:cubicBezTo>
                    <a:cubicBezTo>
                      <a:pt x="175" y="93"/>
                      <a:pt x="175" y="93"/>
                      <a:pt x="175" y="93"/>
                    </a:cubicBezTo>
                    <a:cubicBezTo>
                      <a:pt x="175" y="93"/>
                      <a:pt x="175" y="93"/>
                      <a:pt x="175" y="93"/>
                    </a:cubicBezTo>
                    <a:cubicBezTo>
                      <a:pt x="175" y="93"/>
                      <a:pt x="175" y="93"/>
                      <a:pt x="175" y="93"/>
                    </a:cubicBezTo>
                    <a:cubicBezTo>
                      <a:pt x="175" y="93"/>
                      <a:pt x="175" y="93"/>
                      <a:pt x="175" y="93"/>
                    </a:cubicBezTo>
                    <a:cubicBezTo>
                      <a:pt x="175" y="93"/>
                      <a:pt x="175" y="93"/>
                      <a:pt x="175" y="94"/>
                    </a:cubicBezTo>
                    <a:cubicBezTo>
                      <a:pt x="175" y="94"/>
                      <a:pt x="175" y="94"/>
                      <a:pt x="175" y="94"/>
                    </a:cubicBezTo>
                    <a:cubicBezTo>
                      <a:pt x="175" y="94"/>
                      <a:pt x="175" y="94"/>
                      <a:pt x="175" y="94"/>
                    </a:cubicBezTo>
                    <a:cubicBezTo>
                      <a:pt x="175" y="94"/>
                      <a:pt x="175" y="94"/>
                      <a:pt x="175" y="94"/>
                    </a:cubicBezTo>
                    <a:cubicBezTo>
                      <a:pt x="175" y="94"/>
                      <a:pt x="175" y="94"/>
                      <a:pt x="175" y="94"/>
                    </a:cubicBezTo>
                    <a:cubicBezTo>
                      <a:pt x="175" y="94"/>
                      <a:pt x="175" y="94"/>
                      <a:pt x="175" y="94"/>
                    </a:cubicBezTo>
                    <a:cubicBezTo>
                      <a:pt x="175" y="94"/>
                      <a:pt x="175" y="94"/>
                      <a:pt x="175" y="94"/>
                    </a:cubicBezTo>
                    <a:cubicBezTo>
                      <a:pt x="175" y="94"/>
                      <a:pt x="175" y="94"/>
                      <a:pt x="175" y="94"/>
                    </a:cubicBezTo>
                    <a:cubicBezTo>
                      <a:pt x="175" y="94"/>
                      <a:pt x="175" y="94"/>
                      <a:pt x="175" y="94"/>
                    </a:cubicBezTo>
                    <a:cubicBezTo>
                      <a:pt x="175" y="100"/>
                      <a:pt x="174" y="107"/>
                      <a:pt x="172" y="112"/>
                    </a:cubicBezTo>
                    <a:cubicBezTo>
                      <a:pt x="173" y="112"/>
                      <a:pt x="173" y="112"/>
                      <a:pt x="173" y="112"/>
                    </a:cubicBezTo>
                    <a:cubicBezTo>
                      <a:pt x="173" y="113"/>
                      <a:pt x="173" y="113"/>
                      <a:pt x="173" y="113"/>
                    </a:cubicBezTo>
                    <a:cubicBezTo>
                      <a:pt x="172" y="113"/>
                      <a:pt x="172" y="113"/>
                      <a:pt x="172" y="113"/>
                    </a:cubicBezTo>
                    <a:cubicBezTo>
                      <a:pt x="164" y="148"/>
                      <a:pt x="132" y="175"/>
                      <a:pt x="94" y="175"/>
                    </a:cubicBezTo>
                    <a:moveTo>
                      <a:pt x="94" y="0"/>
                    </a:moveTo>
                    <a:cubicBezTo>
                      <a:pt x="42" y="0"/>
                      <a:pt x="0" y="42"/>
                      <a:pt x="0" y="94"/>
                    </a:cubicBezTo>
                    <a:cubicBezTo>
                      <a:pt x="0" y="137"/>
                      <a:pt x="29" y="174"/>
                      <a:pt x="69" y="185"/>
                    </a:cubicBezTo>
                    <a:cubicBezTo>
                      <a:pt x="69" y="184"/>
                      <a:pt x="69" y="184"/>
                      <a:pt x="69" y="184"/>
                    </a:cubicBezTo>
                    <a:cubicBezTo>
                      <a:pt x="70" y="184"/>
                      <a:pt x="70" y="184"/>
                      <a:pt x="71" y="184"/>
                    </a:cubicBezTo>
                    <a:cubicBezTo>
                      <a:pt x="71" y="185"/>
                      <a:pt x="71" y="185"/>
                      <a:pt x="71" y="185"/>
                    </a:cubicBezTo>
                    <a:cubicBezTo>
                      <a:pt x="78" y="187"/>
                      <a:pt x="86" y="188"/>
                      <a:pt x="94" y="188"/>
                    </a:cubicBezTo>
                    <a:cubicBezTo>
                      <a:pt x="146" y="188"/>
                      <a:pt x="188" y="146"/>
                      <a:pt x="188" y="94"/>
                    </a:cubicBezTo>
                    <a:cubicBezTo>
                      <a:pt x="188" y="42"/>
                      <a:pt x="146" y="0"/>
                      <a:pt x="94" y="0"/>
                    </a:cubicBezTo>
                  </a:path>
                </a:pathLst>
              </a:custGeom>
              <a:solidFill>
                <a:srgbClr val="B6B6B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21" name="Freeform 1076"/>
              <p:cNvSpPr/>
              <p:nvPr/>
            </p:nvSpPr>
            <p:spPr bwMode="auto">
              <a:xfrm>
                <a:off x="2449825" y="2078106"/>
                <a:ext cx="64991" cy="54992"/>
              </a:xfrm>
              <a:custGeom>
                <a:avLst/>
                <a:gdLst>
                  <a:gd name="T0" fmla="*/ 12 w 24"/>
                  <a:gd name="T1" fmla="*/ 0 h 20"/>
                  <a:gd name="T2" fmla="*/ 9 w 24"/>
                  <a:gd name="T3" fmla="*/ 0 h 20"/>
                  <a:gd name="T4" fmla="*/ 0 w 24"/>
                  <a:gd name="T5" fmla="*/ 9 h 20"/>
                  <a:gd name="T6" fmla="*/ 0 w 24"/>
                  <a:gd name="T7" fmla="*/ 15 h 20"/>
                  <a:gd name="T8" fmla="*/ 4 w 24"/>
                  <a:gd name="T9" fmla="*/ 20 h 20"/>
                  <a:gd name="T10" fmla="*/ 5 w 24"/>
                  <a:gd name="T11" fmla="*/ 20 h 20"/>
                  <a:gd name="T12" fmla="*/ 15 w 24"/>
                  <a:gd name="T13" fmla="*/ 13 h 20"/>
                  <a:gd name="T14" fmla="*/ 17 w 24"/>
                  <a:gd name="T15" fmla="*/ 12 h 20"/>
                  <a:gd name="T16" fmla="*/ 24 w 24"/>
                  <a:gd name="T17" fmla="*/ 5 h 20"/>
                  <a:gd name="T18" fmla="*/ 16 w 24"/>
                  <a:gd name="T19" fmla="*/ 0 h 20"/>
                  <a:gd name="T20" fmla="*/ 12 w 24"/>
                  <a:gd name="T21"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20">
                    <a:moveTo>
                      <a:pt x="12" y="0"/>
                    </a:moveTo>
                    <a:cubicBezTo>
                      <a:pt x="11" y="0"/>
                      <a:pt x="10" y="0"/>
                      <a:pt x="9" y="0"/>
                    </a:cubicBezTo>
                    <a:cubicBezTo>
                      <a:pt x="5" y="1"/>
                      <a:pt x="1" y="5"/>
                      <a:pt x="0" y="9"/>
                    </a:cubicBezTo>
                    <a:cubicBezTo>
                      <a:pt x="0" y="11"/>
                      <a:pt x="0" y="13"/>
                      <a:pt x="0" y="15"/>
                    </a:cubicBezTo>
                    <a:cubicBezTo>
                      <a:pt x="1" y="18"/>
                      <a:pt x="2" y="20"/>
                      <a:pt x="4" y="20"/>
                    </a:cubicBezTo>
                    <a:cubicBezTo>
                      <a:pt x="4" y="20"/>
                      <a:pt x="4" y="20"/>
                      <a:pt x="5" y="20"/>
                    </a:cubicBezTo>
                    <a:cubicBezTo>
                      <a:pt x="6" y="18"/>
                      <a:pt x="11" y="15"/>
                      <a:pt x="15" y="13"/>
                    </a:cubicBezTo>
                    <a:cubicBezTo>
                      <a:pt x="16" y="12"/>
                      <a:pt x="16" y="12"/>
                      <a:pt x="17" y="12"/>
                    </a:cubicBezTo>
                    <a:cubicBezTo>
                      <a:pt x="21" y="10"/>
                      <a:pt x="24" y="7"/>
                      <a:pt x="24" y="5"/>
                    </a:cubicBezTo>
                    <a:cubicBezTo>
                      <a:pt x="24" y="4"/>
                      <a:pt x="20" y="1"/>
                      <a:pt x="16" y="0"/>
                    </a:cubicBezTo>
                    <a:cubicBezTo>
                      <a:pt x="15" y="0"/>
                      <a:pt x="14" y="0"/>
                      <a:pt x="12" y="0"/>
                    </a:cubicBezTo>
                  </a:path>
                </a:pathLst>
              </a:custGeom>
              <a:solidFill>
                <a:srgbClr val="B6B6B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22" name="Freeform 1077"/>
              <p:cNvSpPr>
                <a:spLocks noEditPoints="1"/>
              </p:cNvSpPr>
              <p:nvPr/>
            </p:nvSpPr>
            <p:spPr bwMode="auto">
              <a:xfrm>
                <a:off x="2294847" y="2060609"/>
                <a:ext cx="192473" cy="332454"/>
              </a:xfrm>
              <a:custGeom>
                <a:avLst/>
                <a:gdLst>
                  <a:gd name="T0" fmla="*/ 16 w 72"/>
                  <a:gd name="T1" fmla="*/ 50 h 124"/>
                  <a:gd name="T2" fmla="*/ 15 w 72"/>
                  <a:gd name="T3" fmla="*/ 48 h 124"/>
                  <a:gd name="T4" fmla="*/ 19 w 72"/>
                  <a:gd name="T5" fmla="*/ 46 h 124"/>
                  <a:gd name="T6" fmla="*/ 19 w 72"/>
                  <a:gd name="T7" fmla="*/ 46 h 124"/>
                  <a:gd name="T8" fmla="*/ 19 w 72"/>
                  <a:gd name="T9" fmla="*/ 48 h 124"/>
                  <a:gd name="T10" fmla="*/ 16 w 72"/>
                  <a:gd name="T11" fmla="*/ 50 h 124"/>
                  <a:gd name="T12" fmla="*/ 16 w 72"/>
                  <a:gd name="T13" fmla="*/ 50 h 124"/>
                  <a:gd name="T14" fmla="*/ 26 w 72"/>
                  <a:gd name="T15" fmla="*/ 0 h 124"/>
                  <a:gd name="T16" fmla="*/ 25 w 72"/>
                  <a:gd name="T17" fmla="*/ 0 h 124"/>
                  <a:gd name="T18" fmla="*/ 24 w 72"/>
                  <a:gd name="T19" fmla="*/ 0 h 124"/>
                  <a:gd name="T20" fmla="*/ 7 w 72"/>
                  <a:gd name="T21" fmla="*/ 21 h 124"/>
                  <a:gd name="T22" fmla="*/ 7 w 72"/>
                  <a:gd name="T23" fmla="*/ 25 h 124"/>
                  <a:gd name="T24" fmla="*/ 4 w 72"/>
                  <a:gd name="T25" fmla="*/ 33 h 124"/>
                  <a:gd name="T26" fmla="*/ 0 w 72"/>
                  <a:gd name="T27" fmla="*/ 48 h 124"/>
                  <a:gd name="T28" fmla="*/ 8 w 72"/>
                  <a:gd name="T29" fmla="*/ 57 h 124"/>
                  <a:gd name="T30" fmla="*/ 8 w 72"/>
                  <a:gd name="T31" fmla="*/ 57 h 124"/>
                  <a:gd name="T32" fmla="*/ 16 w 72"/>
                  <a:gd name="T33" fmla="*/ 57 h 124"/>
                  <a:gd name="T34" fmla="*/ 16 w 72"/>
                  <a:gd name="T35" fmla="*/ 57 h 124"/>
                  <a:gd name="T36" fmla="*/ 20 w 72"/>
                  <a:gd name="T37" fmla="*/ 61 h 124"/>
                  <a:gd name="T38" fmla="*/ 24 w 72"/>
                  <a:gd name="T39" fmla="*/ 73 h 124"/>
                  <a:gd name="T40" fmla="*/ 28 w 72"/>
                  <a:gd name="T41" fmla="*/ 85 h 124"/>
                  <a:gd name="T42" fmla="*/ 36 w 72"/>
                  <a:gd name="T43" fmla="*/ 92 h 124"/>
                  <a:gd name="T44" fmla="*/ 40 w 72"/>
                  <a:gd name="T45" fmla="*/ 102 h 124"/>
                  <a:gd name="T46" fmla="*/ 39 w 72"/>
                  <a:gd name="T47" fmla="*/ 112 h 124"/>
                  <a:gd name="T48" fmla="*/ 45 w 72"/>
                  <a:gd name="T49" fmla="*/ 123 h 124"/>
                  <a:gd name="T50" fmla="*/ 46 w 72"/>
                  <a:gd name="T51" fmla="*/ 124 h 124"/>
                  <a:gd name="T52" fmla="*/ 49 w 72"/>
                  <a:gd name="T53" fmla="*/ 124 h 124"/>
                  <a:gd name="T54" fmla="*/ 53 w 72"/>
                  <a:gd name="T55" fmla="*/ 122 h 124"/>
                  <a:gd name="T56" fmla="*/ 50 w 72"/>
                  <a:gd name="T57" fmla="*/ 115 h 124"/>
                  <a:gd name="T58" fmla="*/ 51 w 72"/>
                  <a:gd name="T59" fmla="*/ 107 h 124"/>
                  <a:gd name="T60" fmla="*/ 59 w 72"/>
                  <a:gd name="T61" fmla="*/ 95 h 124"/>
                  <a:gd name="T62" fmla="*/ 60 w 72"/>
                  <a:gd name="T63" fmla="*/ 94 h 124"/>
                  <a:gd name="T64" fmla="*/ 68 w 72"/>
                  <a:gd name="T65" fmla="*/ 86 h 124"/>
                  <a:gd name="T66" fmla="*/ 72 w 72"/>
                  <a:gd name="T67" fmla="*/ 79 h 124"/>
                  <a:gd name="T68" fmla="*/ 65 w 72"/>
                  <a:gd name="T69" fmla="*/ 69 h 124"/>
                  <a:gd name="T70" fmla="*/ 64 w 72"/>
                  <a:gd name="T71" fmla="*/ 68 h 124"/>
                  <a:gd name="T72" fmla="*/ 50 w 72"/>
                  <a:gd name="T73" fmla="*/ 60 h 124"/>
                  <a:gd name="T74" fmla="*/ 39 w 72"/>
                  <a:gd name="T75" fmla="*/ 53 h 124"/>
                  <a:gd name="T76" fmla="*/ 38 w 72"/>
                  <a:gd name="T77" fmla="*/ 43 h 124"/>
                  <a:gd name="T78" fmla="*/ 50 w 72"/>
                  <a:gd name="T79" fmla="*/ 31 h 124"/>
                  <a:gd name="T80" fmla="*/ 54 w 72"/>
                  <a:gd name="T81" fmla="*/ 19 h 124"/>
                  <a:gd name="T82" fmla="*/ 53 w 72"/>
                  <a:gd name="T83" fmla="*/ 11 h 124"/>
                  <a:gd name="T84" fmla="*/ 46 w 72"/>
                  <a:gd name="T85" fmla="*/ 2 h 124"/>
                  <a:gd name="T86" fmla="*/ 39 w 72"/>
                  <a:gd name="T87" fmla="*/ 1 h 124"/>
                  <a:gd name="T88" fmla="*/ 26 w 72"/>
                  <a:gd name="T89" fmla="*/ 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2" h="124">
                    <a:moveTo>
                      <a:pt x="16" y="50"/>
                    </a:moveTo>
                    <a:cubicBezTo>
                      <a:pt x="16" y="50"/>
                      <a:pt x="16" y="49"/>
                      <a:pt x="15" y="48"/>
                    </a:cubicBezTo>
                    <a:cubicBezTo>
                      <a:pt x="16" y="47"/>
                      <a:pt x="18" y="47"/>
                      <a:pt x="19" y="46"/>
                    </a:cubicBezTo>
                    <a:cubicBezTo>
                      <a:pt x="19" y="46"/>
                      <a:pt x="19" y="46"/>
                      <a:pt x="19" y="46"/>
                    </a:cubicBezTo>
                    <a:cubicBezTo>
                      <a:pt x="19" y="46"/>
                      <a:pt x="19" y="48"/>
                      <a:pt x="19" y="48"/>
                    </a:cubicBezTo>
                    <a:cubicBezTo>
                      <a:pt x="18" y="49"/>
                      <a:pt x="17" y="50"/>
                      <a:pt x="16" y="50"/>
                    </a:cubicBezTo>
                    <a:cubicBezTo>
                      <a:pt x="16" y="50"/>
                      <a:pt x="16" y="50"/>
                      <a:pt x="16" y="50"/>
                    </a:cubicBezTo>
                    <a:moveTo>
                      <a:pt x="26" y="0"/>
                    </a:moveTo>
                    <a:cubicBezTo>
                      <a:pt x="26" y="0"/>
                      <a:pt x="25" y="0"/>
                      <a:pt x="25" y="0"/>
                    </a:cubicBezTo>
                    <a:cubicBezTo>
                      <a:pt x="24" y="0"/>
                      <a:pt x="24" y="0"/>
                      <a:pt x="24" y="0"/>
                    </a:cubicBezTo>
                    <a:cubicBezTo>
                      <a:pt x="17" y="6"/>
                      <a:pt x="11" y="13"/>
                      <a:pt x="7" y="21"/>
                    </a:cubicBezTo>
                    <a:cubicBezTo>
                      <a:pt x="7" y="22"/>
                      <a:pt x="7" y="23"/>
                      <a:pt x="7" y="25"/>
                    </a:cubicBezTo>
                    <a:cubicBezTo>
                      <a:pt x="6" y="28"/>
                      <a:pt x="5" y="30"/>
                      <a:pt x="4" y="33"/>
                    </a:cubicBezTo>
                    <a:cubicBezTo>
                      <a:pt x="2" y="37"/>
                      <a:pt x="1" y="44"/>
                      <a:pt x="0" y="48"/>
                    </a:cubicBezTo>
                    <a:cubicBezTo>
                      <a:pt x="0" y="48"/>
                      <a:pt x="0" y="57"/>
                      <a:pt x="8" y="57"/>
                    </a:cubicBezTo>
                    <a:cubicBezTo>
                      <a:pt x="8" y="57"/>
                      <a:pt x="8" y="57"/>
                      <a:pt x="8" y="57"/>
                    </a:cubicBezTo>
                    <a:cubicBezTo>
                      <a:pt x="15" y="57"/>
                      <a:pt x="16" y="57"/>
                      <a:pt x="16" y="57"/>
                    </a:cubicBezTo>
                    <a:cubicBezTo>
                      <a:pt x="16" y="57"/>
                      <a:pt x="16" y="57"/>
                      <a:pt x="16" y="57"/>
                    </a:cubicBezTo>
                    <a:cubicBezTo>
                      <a:pt x="16" y="57"/>
                      <a:pt x="18" y="58"/>
                      <a:pt x="20" y="61"/>
                    </a:cubicBezTo>
                    <a:cubicBezTo>
                      <a:pt x="22" y="63"/>
                      <a:pt x="24" y="68"/>
                      <a:pt x="24" y="73"/>
                    </a:cubicBezTo>
                    <a:cubicBezTo>
                      <a:pt x="24" y="77"/>
                      <a:pt x="26" y="83"/>
                      <a:pt x="28" y="85"/>
                    </a:cubicBezTo>
                    <a:cubicBezTo>
                      <a:pt x="30" y="87"/>
                      <a:pt x="34" y="90"/>
                      <a:pt x="36" y="92"/>
                    </a:cubicBezTo>
                    <a:cubicBezTo>
                      <a:pt x="39" y="93"/>
                      <a:pt x="40" y="98"/>
                      <a:pt x="40" y="102"/>
                    </a:cubicBezTo>
                    <a:cubicBezTo>
                      <a:pt x="40" y="106"/>
                      <a:pt x="40" y="109"/>
                      <a:pt x="39" y="112"/>
                    </a:cubicBezTo>
                    <a:cubicBezTo>
                      <a:pt x="39" y="117"/>
                      <a:pt x="42" y="122"/>
                      <a:pt x="45" y="123"/>
                    </a:cubicBezTo>
                    <a:cubicBezTo>
                      <a:pt x="45" y="123"/>
                      <a:pt x="46" y="123"/>
                      <a:pt x="46" y="124"/>
                    </a:cubicBezTo>
                    <a:cubicBezTo>
                      <a:pt x="47" y="124"/>
                      <a:pt x="48" y="124"/>
                      <a:pt x="49" y="124"/>
                    </a:cubicBezTo>
                    <a:cubicBezTo>
                      <a:pt x="51" y="124"/>
                      <a:pt x="53" y="123"/>
                      <a:pt x="53" y="122"/>
                    </a:cubicBezTo>
                    <a:cubicBezTo>
                      <a:pt x="53" y="120"/>
                      <a:pt x="52" y="117"/>
                      <a:pt x="50" y="115"/>
                    </a:cubicBezTo>
                    <a:cubicBezTo>
                      <a:pt x="48" y="113"/>
                      <a:pt x="48" y="110"/>
                      <a:pt x="51" y="107"/>
                    </a:cubicBezTo>
                    <a:cubicBezTo>
                      <a:pt x="53" y="105"/>
                      <a:pt x="57" y="99"/>
                      <a:pt x="59" y="95"/>
                    </a:cubicBezTo>
                    <a:cubicBezTo>
                      <a:pt x="59" y="95"/>
                      <a:pt x="59" y="94"/>
                      <a:pt x="60" y="94"/>
                    </a:cubicBezTo>
                    <a:cubicBezTo>
                      <a:pt x="62" y="90"/>
                      <a:pt x="66" y="86"/>
                      <a:pt x="68" y="86"/>
                    </a:cubicBezTo>
                    <a:cubicBezTo>
                      <a:pt x="70" y="86"/>
                      <a:pt x="72" y="82"/>
                      <a:pt x="72" y="79"/>
                    </a:cubicBezTo>
                    <a:cubicBezTo>
                      <a:pt x="72" y="75"/>
                      <a:pt x="69" y="70"/>
                      <a:pt x="65" y="69"/>
                    </a:cubicBezTo>
                    <a:cubicBezTo>
                      <a:pt x="65" y="68"/>
                      <a:pt x="64" y="68"/>
                      <a:pt x="64" y="68"/>
                    </a:cubicBezTo>
                    <a:cubicBezTo>
                      <a:pt x="60" y="66"/>
                      <a:pt x="54" y="63"/>
                      <a:pt x="50" y="60"/>
                    </a:cubicBezTo>
                    <a:cubicBezTo>
                      <a:pt x="46" y="58"/>
                      <a:pt x="43" y="56"/>
                      <a:pt x="39" y="53"/>
                    </a:cubicBezTo>
                    <a:cubicBezTo>
                      <a:pt x="35" y="51"/>
                      <a:pt x="35" y="46"/>
                      <a:pt x="38" y="43"/>
                    </a:cubicBezTo>
                    <a:cubicBezTo>
                      <a:pt x="42" y="39"/>
                      <a:pt x="46" y="35"/>
                      <a:pt x="50" y="31"/>
                    </a:cubicBezTo>
                    <a:cubicBezTo>
                      <a:pt x="53" y="29"/>
                      <a:pt x="55" y="23"/>
                      <a:pt x="54" y="19"/>
                    </a:cubicBezTo>
                    <a:cubicBezTo>
                      <a:pt x="54" y="16"/>
                      <a:pt x="54" y="14"/>
                      <a:pt x="53" y="11"/>
                    </a:cubicBezTo>
                    <a:cubicBezTo>
                      <a:pt x="53" y="7"/>
                      <a:pt x="49" y="3"/>
                      <a:pt x="46" y="2"/>
                    </a:cubicBezTo>
                    <a:cubicBezTo>
                      <a:pt x="43" y="2"/>
                      <a:pt x="41" y="1"/>
                      <a:pt x="39" y="1"/>
                    </a:cubicBezTo>
                    <a:cubicBezTo>
                      <a:pt x="35" y="0"/>
                      <a:pt x="30" y="0"/>
                      <a:pt x="26" y="0"/>
                    </a:cubicBezTo>
                  </a:path>
                </a:pathLst>
              </a:custGeom>
              <a:solidFill>
                <a:srgbClr val="B6B6B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23" name="Freeform 1078"/>
              <p:cNvSpPr>
                <a:spLocks noEditPoints="1"/>
              </p:cNvSpPr>
              <p:nvPr/>
            </p:nvSpPr>
            <p:spPr bwMode="auto">
              <a:xfrm>
                <a:off x="2469822" y="2065609"/>
                <a:ext cx="249964" cy="272462"/>
              </a:xfrm>
              <a:custGeom>
                <a:avLst/>
                <a:gdLst>
                  <a:gd name="T0" fmla="*/ 24 w 93"/>
                  <a:gd name="T1" fmla="*/ 55 h 101"/>
                  <a:gd name="T2" fmla="*/ 25 w 93"/>
                  <a:gd name="T3" fmla="*/ 57 h 101"/>
                  <a:gd name="T4" fmla="*/ 59 w 93"/>
                  <a:gd name="T5" fmla="*/ 0 h 101"/>
                  <a:gd name="T6" fmla="*/ 43 w 93"/>
                  <a:gd name="T7" fmla="*/ 1 h 101"/>
                  <a:gd name="T8" fmla="*/ 28 w 93"/>
                  <a:gd name="T9" fmla="*/ 10 h 101"/>
                  <a:gd name="T10" fmla="*/ 8 w 93"/>
                  <a:gd name="T11" fmla="*/ 23 h 101"/>
                  <a:gd name="T12" fmla="*/ 8 w 93"/>
                  <a:gd name="T13" fmla="*/ 41 h 101"/>
                  <a:gd name="T14" fmla="*/ 20 w 93"/>
                  <a:gd name="T15" fmla="*/ 37 h 101"/>
                  <a:gd name="T16" fmla="*/ 34 w 93"/>
                  <a:gd name="T17" fmla="*/ 31 h 101"/>
                  <a:gd name="T18" fmla="*/ 31 w 93"/>
                  <a:gd name="T19" fmla="*/ 46 h 101"/>
                  <a:gd name="T20" fmla="*/ 8 w 93"/>
                  <a:gd name="T21" fmla="*/ 48 h 101"/>
                  <a:gd name="T22" fmla="*/ 4 w 93"/>
                  <a:gd name="T23" fmla="*/ 56 h 101"/>
                  <a:gd name="T24" fmla="*/ 18 w 93"/>
                  <a:gd name="T25" fmla="*/ 68 h 101"/>
                  <a:gd name="T26" fmla="*/ 27 w 93"/>
                  <a:gd name="T27" fmla="*/ 86 h 101"/>
                  <a:gd name="T28" fmla="*/ 36 w 93"/>
                  <a:gd name="T29" fmla="*/ 99 h 101"/>
                  <a:gd name="T30" fmla="*/ 40 w 93"/>
                  <a:gd name="T31" fmla="*/ 100 h 101"/>
                  <a:gd name="T32" fmla="*/ 47 w 93"/>
                  <a:gd name="T33" fmla="*/ 87 h 101"/>
                  <a:gd name="T34" fmla="*/ 53 w 93"/>
                  <a:gd name="T35" fmla="*/ 71 h 101"/>
                  <a:gd name="T36" fmla="*/ 46 w 93"/>
                  <a:gd name="T37" fmla="*/ 54 h 101"/>
                  <a:gd name="T38" fmla="*/ 47 w 93"/>
                  <a:gd name="T39" fmla="*/ 52 h 101"/>
                  <a:gd name="T40" fmla="*/ 55 w 93"/>
                  <a:gd name="T41" fmla="*/ 54 h 101"/>
                  <a:gd name="T42" fmla="*/ 55 w 93"/>
                  <a:gd name="T43" fmla="*/ 47 h 101"/>
                  <a:gd name="T44" fmla="*/ 55 w 93"/>
                  <a:gd name="T45" fmla="*/ 41 h 101"/>
                  <a:gd name="T46" fmla="*/ 67 w 93"/>
                  <a:gd name="T47" fmla="*/ 50 h 101"/>
                  <a:gd name="T48" fmla="*/ 69 w 93"/>
                  <a:gd name="T49" fmla="*/ 64 h 101"/>
                  <a:gd name="T50" fmla="*/ 67 w 93"/>
                  <a:gd name="T51" fmla="*/ 68 h 101"/>
                  <a:gd name="T52" fmla="*/ 72 w 93"/>
                  <a:gd name="T53" fmla="*/ 72 h 101"/>
                  <a:gd name="T54" fmla="*/ 84 w 93"/>
                  <a:gd name="T55" fmla="*/ 56 h 101"/>
                  <a:gd name="T56" fmla="*/ 88 w 93"/>
                  <a:gd name="T57" fmla="*/ 60 h 101"/>
                  <a:gd name="T58" fmla="*/ 92 w 93"/>
                  <a:gd name="T59" fmla="*/ 64 h 101"/>
                  <a:gd name="T60" fmla="*/ 93 w 93"/>
                  <a:gd name="T61" fmla="*/ 59 h 101"/>
                  <a:gd name="T62" fmla="*/ 93 w 93"/>
                  <a:gd name="T63" fmla="*/ 59 h 101"/>
                  <a:gd name="T64" fmla="*/ 93 w 93"/>
                  <a:gd name="T65" fmla="*/ 59 h 101"/>
                  <a:gd name="T66" fmla="*/ 93 w 93"/>
                  <a:gd name="T67" fmla="*/ 59 h 101"/>
                  <a:gd name="T68" fmla="*/ 93 w 93"/>
                  <a:gd name="T69" fmla="*/ 58 h 101"/>
                  <a:gd name="T70" fmla="*/ 93 w 93"/>
                  <a:gd name="T71" fmla="*/ 58 h 101"/>
                  <a:gd name="T72" fmla="*/ 93 w 93"/>
                  <a:gd name="T73" fmla="*/ 58 h 101"/>
                  <a:gd name="T74" fmla="*/ 93 w 93"/>
                  <a:gd name="T75" fmla="*/ 58 h 101"/>
                  <a:gd name="T76" fmla="*/ 93 w 93"/>
                  <a:gd name="T77" fmla="*/ 57 h 101"/>
                  <a:gd name="T78" fmla="*/ 93 w 93"/>
                  <a:gd name="T79" fmla="*/ 57 h 101"/>
                  <a:gd name="T80" fmla="*/ 93 w 93"/>
                  <a:gd name="T81" fmla="*/ 57 h 101"/>
                  <a:gd name="T82" fmla="*/ 93 w 93"/>
                  <a:gd name="T83" fmla="*/ 57 h 101"/>
                  <a:gd name="T84" fmla="*/ 93 w 93"/>
                  <a:gd name="T85" fmla="*/ 56 h 101"/>
                  <a:gd name="T86" fmla="*/ 65 w 93"/>
                  <a:gd name="T87" fmla="*/ 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3" h="101">
                    <a:moveTo>
                      <a:pt x="24" y="58"/>
                    </a:moveTo>
                    <a:cubicBezTo>
                      <a:pt x="24" y="57"/>
                      <a:pt x="24" y="56"/>
                      <a:pt x="24" y="55"/>
                    </a:cubicBezTo>
                    <a:cubicBezTo>
                      <a:pt x="24" y="55"/>
                      <a:pt x="25" y="55"/>
                      <a:pt x="25" y="55"/>
                    </a:cubicBezTo>
                    <a:cubicBezTo>
                      <a:pt x="26" y="56"/>
                      <a:pt x="25" y="57"/>
                      <a:pt x="25" y="57"/>
                    </a:cubicBezTo>
                    <a:cubicBezTo>
                      <a:pt x="25" y="58"/>
                      <a:pt x="25" y="58"/>
                      <a:pt x="24" y="58"/>
                    </a:cubicBezTo>
                    <a:moveTo>
                      <a:pt x="59" y="0"/>
                    </a:moveTo>
                    <a:cubicBezTo>
                      <a:pt x="58" y="0"/>
                      <a:pt x="58" y="0"/>
                      <a:pt x="57" y="0"/>
                    </a:cubicBezTo>
                    <a:cubicBezTo>
                      <a:pt x="54" y="0"/>
                      <a:pt x="47" y="1"/>
                      <a:pt x="43" y="1"/>
                    </a:cubicBezTo>
                    <a:cubicBezTo>
                      <a:pt x="41" y="1"/>
                      <a:pt x="39" y="2"/>
                      <a:pt x="37" y="2"/>
                    </a:cubicBezTo>
                    <a:cubicBezTo>
                      <a:pt x="33" y="3"/>
                      <a:pt x="29" y="6"/>
                      <a:pt x="28" y="10"/>
                    </a:cubicBezTo>
                    <a:cubicBezTo>
                      <a:pt x="27" y="15"/>
                      <a:pt x="24" y="18"/>
                      <a:pt x="20" y="18"/>
                    </a:cubicBezTo>
                    <a:cubicBezTo>
                      <a:pt x="17" y="18"/>
                      <a:pt x="11" y="20"/>
                      <a:pt x="8" y="23"/>
                    </a:cubicBezTo>
                    <a:cubicBezTo>
                      <a:pt x="5" y="26"/>
                      <a:pt x="1" y="31"/>
                      <a:pt x="1" y="35"/>
                    </a:cubicBezTo>
                    <a:cubicBezTo>
                      <a:pt x="0" y="38"/>
                      <a:pt x="3" y="41"/>
                      <a:pt x="8" y="41"/>
                    </a:cubicBezTo>
                    <a:cubicBezTo>
                      <a:pt x="8" y="41"/>
                      <a:pt x="8" y="41"/>
                      <a:pt x="8" y="41"/>
                    </a:cubicBezTo>
                    <a:cubicBezTo>
                      <a:pt x="12" y="41"/>
                      <a:pt x="18" y="39"/>
                      <a:pt x="20" y="37"/>
                    </a:cubicBezTo>
                    <a:cubicBezTo>
                      <a:pt x="23" y="35"/>
                      <a:pt x="28" y="32"/>
                      <a:pt x="32" y="31"/>
                    </a:cubicBezTo>
                    <a:cubicBezTo>
                      <a:pt x="33" y="31"/>
                      <a:pt x="33" y="31"/>
                      <a:pt x="34" y="31"/>
                    </a:cubicBezTo>
                    <a:cubicBezTo>
                      <a:pt x="37" y="31"/>
                      <a:pt x="39" y="34"/>
                      <a:pt x="39" y="37"/>
                    </a:cubicBezTo>
                    <a:cubicBezTo>
                      <a:pt x="39" y="41"/>
                      <a:pt x="36" y="45"/>
                      <a:pt x="31" y="46"/>
                    </a:cubicBezTo>
                    <a:cubicBezTo>
                      <a:pt x="27" y="47"/>
                      <a:pt x="20" y="48"/>
                      <a:pt x="16" y="48"/>
                    </a:cubicBezTo>
                    <a:cubicBezTo>
                      <a:pt x="13" y="48"/>
                      <a:pt x="10" y="48"/>
                      <a:pt x="8" y="48"/>
                    </a:cubicBezTo>
                    <a:cubicBezTo>
                      <a:pt x="3" y="49"/>
                      <a:pt x="1" y="51"/>
                      <a:pt x="3" y="55"/>
                    </a:cubicBezTo>
                    <a:cubicBezTo>
                      <a:pt x="3" y="55"/>
                      <a:pt x="4" y="56"/>
                      <a:pt x="4" y="56"/>
                    </a:cubicBezTo>
                    <a:cubicBezTo>
                      <a:pt x="6" y="60"/>
                      <a:pt x="11" y="64"/>
                      <a:pt x="16" y="67"/>
                    </a:cubicBezTo>
                    <a:cubicBezTo>
                      <a:pt x="16" y="67"/>
                      <a:pt x="17" y="67"/>
                      <a:pt x="18" y="68"/>
                    </a:cubicBezTo>
                    <a:cubicBezTo>
                      <a:pt x="22" y="70"/>
                      <a:pt x="26" y="75"/>
                      <a:pt x="26" y="79"/>
                    </a:cubicBezTo>
                    <a:cubicBezTo>
                      <a:pt x="26" y="82"/>
                      <a:pt x="27" y="84"/>
                      <a:pt x="27" y="86"/>
                    </a:cubicBezTo>
                    <a:cubicBezTo>
                      <a:pt x="28" y="91"/>
                      <a:pt x="30" y="94"/>
                      <a:pt x="32" y="95"/>
                    </a:cubicBezTo>
                    <a:cubicBezTo>
                      <a:pt x="34" y="95"/>
                      <a:pt x="36" y="97"/>
                      <a:pt x="36" y="99"/>
                    </a:cubicBezTo>
                    <a:cubicBezTo>
                      <a:pt x="36" y="100"/>
                      <a:pt x="37" y="101"/>
                      <a:pt x="38" y="101"/>
                    </a:cubicBezTo>
                    <a:cubicBezTo>
                      <a:pt x="39" y="101"/>
                      <a:pt x="40" y="100"/>
                      <a:pt x="40" y="100"/>
                    </a:cubicBezTo>
                    <a:cubicBezTo>
                      <a:pt x="43" y="98"/>
                      <a:pt x="45" y="93"/>
                      <a:pt x="46" y="89"/>
                    </a:cubicBezTo>
                    <a:cubicBezTo>
                      <a:pt x="46" y="88"/>
                      <a:pt x="46" y="88"/>
                      <a:pt x="47" y="87"/>
                    </a:cubicBezTo>
                    <a:cubicBezTo>
                      <a:pt x="48" y="83"/>
                      <a:pt x="50" y="77"/>
                      <a:pt x="52" y="73"/>
                    </a:cubicBezTo>
                    <a:cubicBezTo>
                      <a:pt x="52" y="73"/>
                      <a:pt x="52" y="72"/>
                      <a:pt x="53" y="71"/>
                    </a:cubicBezTo>
                    <a:cubicBezTo>
                      <a:pt x="54" y="67"/>
                      <a:pt x="53" y="62"/>
                      <a:pt x="50" y="59"/>
                    </a:cubicBezTo>
                    <a:cubicBezTo>
                      <a:pt x="49" y="57"/>
                      <a:pt x="47" y="55"/>
                      <a:pt x="46" y="54"/>
                    </a:cubicBezTo>
                    <a:cubicBezTo>
                      <a:pt x="43" y="52"/>
                      <a:pt x="43" y="51"/>
                      <a:pt x="44" y="51"/>
                    </a:cubicBezTo>
                    <a:cubicBezTo>
                      <a:pt x="45" y="51"/>
                      <a:pt x="46" y="51"/>
                      <a:pt x="47" y="52"/>
                    </a:cubicBezTo>
                    <a:cubicBezTo>
                      <a:pt x="48" y="52"/>
                      <a:pt x="48" y="52"/>
                      <a:pt x="49" y="53"/>
                    </a:cubicBezTo>
                    <a:cubicBezTo>
                      <a:pt x="51" y="54"/>
                      <a:pt x="53" y="54"/>
                      <a:pt x="55" y="54"/>
                    </a:cubicBezTo>
                    <a:cubicBezTo>
                      <a:pt x="56" y="54"/>
                      <a:pt x="57" y="54"/>
                      <a:pt x="57" y="54"/>
                    </a:cubicBezTo>
                    <a:cubicBezTo>
                      <a:pt x="58" y="52"/>
                      <a:pt x="57" y="49"/>
                      <a:pt x="55" y="47"/>
                    </a:cubicBezTo>
                    <a:cubicBezTo>
                      <a:pt x="53" y="45"/>
                      <a:pt x="53" y="43"/>
                      <a:pt x="54" y="42"/>
                    </a:cubicBezTo>
                    <a:cubicBezTo>
                      <a:pt x="54" y="41"/>
                      <a:pt x="55" y="41"/>
                      <a:pt x="55" y="41"/>
                    </a:cubicBezTo>
                    <a:cubicBezTo>
                      <a:pt x="57" y="41"/>
                      <a:pt x="59" y="43"/>
                      <a:pt x="62" y="45"/>
                    </a:cubicBezTo>
                    <a:cubicBezTo>
                      <a:pt x="63" y="47"/>
                      <a:pt x="65" y="49"/>
                      <a:pt x="67" y="50"/>
                    </a:cubicBezTo>
                    <a:cubicBezTo>
                      <a:pt x="69" y="53"/>
                      <a:pt x="70" y="59"/>
                      <a:pt x="69" y="62"/>
                    </a:cubicBezTo>
                    <a:cubicBezTo>
                      <a:pt x="69" y="63"/>
                      <a:pt x="69" y="64"/>
                      <a:pt x="69" y="64"/>
                    </a:cubicBezTo>
                    <a:cubicBezTo>
                      <a:pt x="69" y="64"/>
                      <a:pt x="69" y="64"/>
                      <a:pt x="68" y="64"/>
                    </a:cubicBezTo>
                    <a:cubicBezTo>
                      <a:pt x="68" y="64"/>
                      <a:pt x="67" y="66"/>
                      <a:pt x="67" y="68"/>
                    </a:cubicBezTo>
                    <a:cubicBezTo>
                      <a:pt x="67" y="70"/>
                      <a:pt x="68" y="72"/>
                      <a:pt x="72" y="72"/>
                    </a:cubicBezTo>
                    <a:cubicBezTo>
                      <a:pt x="72" y="72"/>
                      <a:pt x="72" y="72"/>
                      <a:pt x="72" y="72"/>
                    </a:cubicBezTo>
                    <a:cubicBezTo>
                      <a:pt x="80" y="72"/>
                      <a:pt x="80" y="69"/>
                      <a:pt x="80" y="64"/>
                    </a:cubicBezTo>
                    <a:cubicBezTo>
                      <a:pt x="80" y="60"/>
                      <a:pt x="82" y="56"/>
                      <a:pt x="84" y="56"/>
                    </a:cubicBezTo>
                    <a:cubicBezTo>
                      <a:pt x="84" y="56"/>
                      <a:pt x="84" y="56"/>
                      <a:pt x="84" y="56"/>
                    </a:cubicBezTo>
                    <a:cubicBezTo>
                      <a:pt x="86" y="56"/>
                      <a:pt x="88" y="58"/>
                      <a:pt x="88" y="60"/>
                    </a:cubicBezTo>
                    <a:cubicBezTo>
                      <a:pt x="88" y="62"/>
                      <a:pt x="90" y="64"/>
                      <a:pt x="92" y="64"/>
                    </a:cubicBezTo>
                    <a:cubicBezTo>
                      <a:pt x="92" y="64"/>
                      <a:pt x="92" y="64"/>
                      <a:pt x="92" y="64"/>
                    </a:cubicBezTo>
                    <a:cubicBezTo>
                      <a:pt x="92" y="64"/>
                      <a:pt x="92" y="64"/>
                      <a:pt x="92" y="64"/>
                    </a:cubicBezTo>
                    <a:cubicBezTo>
                      <a:pt x="92" y="62"/>
                      <a:pt x="93" y="61"/>
                      <a:pt x="93" y="59"/>
                    </a:cubicBezTo>
                    <a:cubicBezTo>
                      <a:pt x="93" y="59"/>
                      <a:pt x="93" y="59"/>
                      <a:pt x="93" y="59"/>
                    </a:cubicBezTo>
                    <a:cubicBezTo>
                      <a:pt x="93" y="59"/>
                      <a:pt x="93" y="59"/>
                      <a:pt x="93" y="59"/>
                    </a:cubicBezTo>
                    <a:cubicBezTo>
                      <a:pt x="93" y="59"/>
                      <a:pt x="93" y="59"/>
                      <a:pt x="93" y="59"/>
                    </a:cubicBezTo>
                    <a:cubicBezTo>
                      <a:pt x="93" y="59"/>
                      <a:pt x="93" y="59"/>
                      <a:pt x="93" y="59"/>
                    </a:cubicBezTo>
                    <a:cubicBezTo>
                      <a:pt x="93" y="59"/>
                      <a:pt x="93" y="59"/>
                      <a:pt x="93" y="59"/>
                    </a:cubicBezTo>
                    <a:cubicBezTo>
                      <a:pt x="93" y="59"/>
                      <a:pt x="93" y="59"/>
                      <a:pt x="93" y="59"/>
                    </a:cubicBezTo>
                    <a:cubicBezTo>
                      <a:pt x="93" y="59"/>
                      <a:pt x="93" y="59"/>
                      <a:pt x="93" y="59"/>
                    </a:cubicBezTo>
                    <a:cubicBezTo>
                      <a:pt x="93" y="58"/>
                      <a:pt x="93" y="58"/>
                      <a:pt x="93" y="58"/>
                    </a:cubicBezTo>
                    <a:cubicBezTo>
                      <a:pt x="93" y="58"/>
                      <a:pt x="93" y="58"/>
                      <a:pt x="93" y="58"/>
                    </a:cubicBezTo>
                    <a:cubicBezTo>
                      <a:pt x="93" y="58"/>
                      <a:pt x="93" y="58"/>
                      <a:pt x="93" y="58"/>
                    </a:cubicBezTo>
                    <a:cubicBezTo>
                      <a:pt x="93" y="58"/>
                      <a:pt x="93" y="58"/>
                      <a:pt x="93" y="58"/>
                    </a:cubicBezTo>
                    <a:cubicBezTo>
                      <a:pt x="93" y="58"/>
                      <a:pt x="93" y="58"/>
                      <a:pt x="93" y="58"/>
                    </a:cubicBezTo>
                    <a:cubicBezTo>
                      <a:pt x="93" y="58"/>
                      <a:pt x="93" y="58"/>
                      <a:pt x="93" y="58"/>
                    </a:cubicBezTo>
                    <a:cubicBezTo>
                      <a:pt x="93" y="58"/>
                      <a:pt x="93" y="58"/>
                      <a:pt x="93" y="58"/>
                    </a:cubicBezTo>
                    <a:cubicBezTo>
                      <a:pt x="93" y="58"/>
                      <a:pt x="93" y="58"/>
                      <a:pt x="93" y="57"/>
                    </a:cubicBezTo>
                    <a:cubicBezTo>
                      <a:pt x="93" y="57"/>
                      <a:pt x="93" y="57"/>
                      <a:pt x="93" y="57"/>
                    </a:cubicBezTo>
                    <a:cubicBezTo>
                      <a:pt x="93" y="57"/>
                      <a:pt x="93" y="57"/>
                      <a:pt x="93" y="57"/>
                    </a:cubicBezTo>
                    <a:cubicBezTo>
                      <a:pt x="93" y="57"/>
                      <a:pt x="93" y="57"/>
                      <a:pt x="93" y="57"/>
                    </a:cubicBezTo>
                    <a:cubicBezTo>
                      <a:pt x="93" y="57"/>
                      <a:pt x="93" y="57"/>
                      <a:pt x="93" y="57"/>
                    </a:cubicBezTo>
                    <a:cubicBezTo>
                      <a:pt x="93" y="57"/>
                      <a:pt x="93" y="57"/>
                      <a:pt x="93" y="57"/>
                    </a:cubicBezTo>
                    <a:cubicBezTo>
                      <a:pt x="93" y="57"/>
                      <a:pt x="93" y="57"/>
                      <a:pt x="93" y="57"/>
                    </a:cubicBezTo>
                    <a:cubicBezTo>
                      <a:pt x="93" y="57"/>
                      <a:pt x="93" y="57"/>
                      <a:pt x="93" y="57"/>
                    </a:cubicBezTo>
                    <a:cubicBezTo>
                      <a:pt x="93" y="57"/>
                      <a:pt x="93" y="56"/>
                      <a:pt x="93" y="56"/>
                    </a:cubicBezTo>
                    <a:cubicBezTo>
                      <a:pt x="93" y="56"/>
                      <a:pt x="93" y="56"/>
                      <a:pt x="93" y="56"/>
                    </a:cubicBezTo>
                    <a:cubicBezTo>
                      <a:pt x="92" y="34"/>
                      <a:pt x="82" y="14"/>
                      <a:pt x="67" y="0"/>
                    </a:cubicBezTo>
                    <a:cubicBezTo>
                      <a:pt x="66" y="0"/>
                      <a:pt x="66" y="0"/>
                      <a:pt x="65" y="0"/>
                    </a:cubicBezTo>
                    <a:cubicBezTo>
                      <a:pt x="63" y="0"/>
                      <a:pt x="61" y="0"/>
                      <a:pt x="59" y="0"/>
                    </a:cubicBezTo>
                  </a:path>
                </a:pathLst>
              </a:custGeom>
              <a:solidFill>
                <a:srgbClr val="B6B6B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24" name="Oval 1079"/>
              <p:cNvSpPr>
                <a:spLocks noChangeArrowheads="1"/>
              </p:cNvSpPr>
              <p:nvPr/>
            </p:nvSpPr>
            <p:spPr bwMode="auto">
              <a:xfrm>
                <a:off x="3232214" y="1660666"/>
                <a:ext cx="69990" cy="69990"/>
              </a:xfrm>
              <a:prstGeom prst="ellipse">
                <a:avLst/>
              </a:prstGeom>
              <a:solidFill>
                <a:srgbClr val="F4DBD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25" name="Oval 1080"/>
              <p:cNvSpPr>
                <a:spLocks noChangeArrowheads="1"/>
              </p:cNvSpPr>
              <p:nvPr/>
            </p:nvSpPr>
            <p:spPr bwMode="auto">
              <a:xfrm>
                <a:off x="2552311" y="3157953"/>
                <a:ext cx="69990" cy="69990"/>
              </a:xfrm>
              <a:prstGeom prst="ellipse">
                <a:avLst/>
              </a:prstGeom>
              <a:solidFill>
                <a:srgbClr val="F6F8F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26" name="Oval 1081"/>
              <p:cNvSpPr>
                <a:spLocks noChangeArrowheads="1"/>
              </p:cNvSpPr>
              <p:nvPr/>
            </p:nvSpPr>
            <p:spPr bwMode="auto">
              <a:xfrm>
                <a:off x="2452325" y="3157953"/>
                <a:ext cx="67491" cy="69990"/>
              </a:xfrm>
              <a:prstGeom prst="ellipse">
                <a:avLst/>
              </a:prstGeom>
              <a:solidFill>
                <a:srgbClr val="F6F8F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27" name="Oval 1082"/>
              <p:cNvSpPr>
                <a:spLocks noChangeArrowheads="1"/>
              </p:cNvSpPr>
              <p:nvPr/>
            </p:nvSpPr>
            <p:spPr bwMode="auto">
              <a:xfrm>
                <a:off x="2352339" y="3157953"/>
                <a:ext cx="69990" cy="69990"/>
              </a:xfrm>
              <a:prstGeom prst="ellipse">
                <a:avLst/>
              </a:prstGeom>
              <a:solidFill>
                <a:srgbClr val="F6F8F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28" name="Freeform 1083"/>
              <p:cNvSpPr/>
              <p:nvPr/>
            </p:nvSpPr>
            <p:spPr bwMode="auto">
              <a:xfrm>
                <a:off x="2552311" y="5742586"/>
                <a:ext cx="69990" cy="69990"/>
              </a:xfrm>
              <a:custGeom>
                <a:avLst/>
                <a:gdLst>
                  <a:gd name="T0" fmla="*/ 13 w 26"/>
                  <a:gd name="T1" fmla="*/ 0 h 26"/>
                  <a:gd name="T2" fmla="*/ 6 w 26"/>
                  <a:gd name="T3" fmla="*/ 2 h 26"/>
                  <a:gd name="T4" fmla="*/ 7 w 26"/>
                  <a:gd name="T5" fmla="*/ 4 h 26"/>
                  <a:gd name="T6" fmla="*/ 6 w 26"/>
                  <a:gd name="T7" fmla="*/ 6 h 26"/>
                  <a:gd name="T8" fmla="*/ 4 w 26"/>
                  <a:gd name="T9" fmla="*/ 4 h 26"/>
                  <a:gd name="T10" fmla="*/ 0 w 26"/>
                  <a:gd name="T11" fmla="*/ 13 h 26"/>
                  <a:gd name="T12" fmla="*/ 13 w 26"/>
                  <a:gd name="T13" fmla="*/ 26 h 26"/>
                  <a:gd name="T14" fmla="*/ 26 w 26"/>
                  <a:gd name="T15" fmla="*/ 13 h 26"/>
                  <a:gd name="T16" fmla="*/ 13 w 26"/>
                  <a:gd name="T17"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13" y="0"/>
                    </a:moveTo>
                    <a:cubicBezTo>
                      <a:pt x="10" y="0"/>
                      <a:pt x="8" y="1"/>
                      <a:pt x="6" y="2"/>
                    </a:cubicBezTo>
                    <a:cubicBezTo>
                      <a:pt x="7" y="3"/>
                      <a:pt x="7" y="3"/>
                      <a:pt x="7" y="4"/>
                    </a:cubicBezTo>
                    <a:cubicBezTo>
                      <a:pt x="6" y="6"/>
                      <a:pt x="6" y="6"/>
                      <a:pt x="6" y="6"/>
                    </a:cubicBezTo>
                    <a:cubicBezTo>
                      <a:pt x="5" y="5"/>
                      <a:pt x="5" y="5"/>
                      <a:pt x="4" y="4"/>
                    </a:cubicBezTo>
                    <a:cubicBezTo>
                      <a:pt x="1" y="6"/>
                      <a:pt x="0" y="10"/>
                      <a:pt x="0" y="13"/>
                    </a:cubicBezTo>
                    <a:cubicBezTo>
                      <a:pt x="0" y="20"/>
                      <a:pt x="6" y="26"/>
                      <a:pt x="13" y="26"/>
                    </a:cubicBezTo>
                    <a:cubicBezTo>
                      <a:pt x="20" y="26"/>
                      <a:pt x="26" y="20"/>
                      <a:pt x="26" y="13"/>
                    </a:cubicBezTo>
                    <a:cubicBezTo>
                      <a:pt x="26" y="6"/>
                      <a:pt x="20" y="0"/>
                      <a:pt x="13" y="0"/>
                    </a:cubicBezTo>
                  </a:path>
                </a:pathLst>
              </a:custGeom>
              <a:solidFill>
                <a:srgbClr val="F6F8F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29" name="Oval 1084"/>
              <p:cNvSpPr>
                <a:spLocks noChangeArrowheads="1"/>
              </p:cNvSpPr>
              <p:nvPr/>
            </p:nvSpPr>
            <p:spPr bwMode="auto">
              <a:xfrm>
                <a:off x="2452325" y="5742586"/>
                <a:ext cx="67491" cy="69990"/>
              </a:xfrm>
              <a:prstGeom prst="ellipse">
                <a:avLst/>
              </a:prstGeom>
              <a:solidFill>
                <a:srgbClr val="F6F8F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30" name="Oval 1085"/>
              <p:cNvSpPr>
                <a:spLocks noChangeArrowheads="1"/>
              </p:cNvSpPr>
              <p:nvPr/>
            </p:nvSpPr>
            <p:spPr bwMode="auto">
              <a:xfrm>
                <a:off x="2352339" y="5742586"/>
                <a:ext cx="69990" cy="69990"/>
              </a:xfrm>
              <a:prstGeom prst="ellipse">
                <a:avLst/>
              </a:prstGeom>
              <a:solidFill>
                <a:srgbClr val="F6F8F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31" name="Freeform 1086"/>
              <p:cNvSpPr>
                <a:spLocks noEditPoints="1"/>
              </p:cNvSpPr>
              <p:nvPr/>
            </p:nvSpPr>
            <p:spPr bwMode="auto">
              <a:xfrm>
                <a:off x="5386908" y="5055184"/>
                <a:ext cx="69990" cy="69990"/>
              </a:xfrm>
              <a:custGeom>
                <a:avLst/>
                <a:gdLst>
                  <a:gd name="T0" fmla="*/ 23 w 26"/>
                  <a:gd name="T1" fmla="*/ 16 h 26"/>
                  <a:gd name="T2" fmla="*/ 22 w 26"/>
                  <a:gd name="T3" fmla="*/ 14 h 26"/>
                  <a:gd name="T4" fmla="*/ 24 w 26"/>
                  <a:gd name="T5" fmla="*/ 14 h 26"/>
                  <a:gd name="T6" fmla="*/ 24 w 26"/>
                  <a:gd name="T7" fmla="*/ 15 h 26"/>
                  <a:gd name="T8" fmla="*/ 23 w 26"/>
                  <a:gd name="T9" fmla="*/ 16 h 26"/>
                  <a:gd name="T10" fmla="*/ 13 w 26"/>
                  <a:gd name="T11" fmla="*/ 0 h 26"/>
                  <a:gd name="T12" fmla="*/ 0 w 26"/>
                  <a:gd name="T13" fmla="*/ 13 h 26"/>
                  <a:gd name="T14" fmla="*/ 13 w 26"/>
                  <a:gd name="T15" fmla="*/ 26 h 26"/>
                  <a:gd name="T16" fmla="*/ 26 w 26"/>
                  <a:gd name="T17" fmla="*/ 13 h 26"/>
                  <a:gd name="T18" fmla="*/ 13 w 26"/>
                  <a:gd name="T19"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26">
                    <a:moveTo>
                      <a:pt x="23" y="16"/>
                    </a:moveTo>
                    <a:cubicBezTo>
                      <a:pt x="22" y="15"/>
                      <a:pt x="22" y="15"/>
                      <a:pt x="22" y="14"/>
                    </a:cubicBezTo>
                    <a:cubicBezTo>
                      <a:pt x="22" y="14"/>
                      <a:pt x="23" y="14"/>
                      <a:pt x="24" y="14"/>
                    </a:cubicBezTo>
                    <a:cubicBezTo>
                      <a:pt x="24" y="14"/>
                      <a:pt x="24" y="15"/>
                      <a:pt x="24" y="15"/>
                    </a:cubicBezTo>
                    <a:cubicBezTo>
                      <a:pt x="24" y="16"/>
                      <a:pt x="23" y="16"/>
                      <a:pt x="23" y="16"/>
                    </a:cubicBezTo>
                    <a:moveTo>
                      <a:pt x="13" y="0"/>
                    </a:moveTo>
                    <a:cubicBezTo>
                      <a:pt x="6" y="0"/>
                      <a:pt x="0" y="6"/>
                      <a:pt x="0" y="13"/>
                    </a:cubicBezTo>
                    <a:cubicBezTo>
                      <a:pt x="0" y="20"/>
                      <a:pt x="6" y="26"/>
                      <a:pt x="13" y="26"/>
                    </a:cubicBezTo>
                    <a:cubicBezTo>
                      <a:pt x="20" y="26"/>
                      <a:pt x="26" y="20"/>
                      <a:pt x="26" y="13"/>
                    </a:cubicBezTo>
                    <a:cubicBezTo>
                      <a:pt x="26" y="6"/>
                      <a:pt x="20" y="0"/>
                      <a:pt x="13" y="0"/>
                    </a:cubicBezTo>
                  </a:path>
                </a:pathLst>
              </a:custGeom>
              <a:solidFill>
                <a:srgbClr val="F6F8F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32" name="Oval 1087"/>
              <p:cNvSpPr>
                <a:spLocks noChangeArrowheads="1"/>
              </p:cNvSpPr>
              <p:nvPr/>
            </p:nvSpPr>
            <p:spPr bwMode="auto">
              <a:xfrm>
                <a:off x="5286922" y="5055184"/>
                <a:ext cx="67491" cy="69990"/>
              </a:xfrm>
              <a:prstGeom prst="ellipse">
                <a:avLst/>
              </a:prstGeom>
              <a:solidFill>
                <a:srgbClr val="F6F8F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33" name="Oval 1088"/>
              <p:cNvSpPr>
                <a:spLocks noChangeArrowheads="1"/>
              </p:cNvSpPr>
              <p:nvPr/>
            </p:nvSpPr>
            <p:spPr bwMode="auto">
              <a:xfrm>
                <a:off x="5184436" y="5055184"/>
                <a:ext cx="69990" cy="69990"/>
              </a:xfrm>
              <a:prstGeom prst="ellipse">
                <a:avLst/>
              </a:prstGeom>
              <a:solidFill>
                <a:srgbClr val="F6F8F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34" name="Oval 1089"/>
              <p:cNvSpPr>
                <a:spLocks noChangeArrowheads="1"/>
              </p:cNvSpPr>
              <p:nvPr/>
            </p:nvSpPr>
            <p:spPr bwMode="auto">
              <a:xfrm>
                <a:off x="3232214" y="4245299"/>
                <a:ext cx="69990" cy="69990"/>
              </a:xfrm>
              <a:prstGeom prst="ellipse">
                <a:avLst/>
              </a:prstGeom>
              <a:solidFill>
                <a:srgbClr val="C7CE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35" name="Oval 1090"/>
              <p:cNvSpPr>
                <a:spLocks noChangeArrowheads="1"/>
              </p:cNvSpPr>
              <p:nvPr/>
            </p:nvSpPr>
            <p:spPr bwMode="auto">
              <a:xfrm>
                <a:off x="3132229" y="4245299"/>
                <a:ext cx="67491" cy="69990"/>
              </a:xfrm>
              <a:prstGeom prst="ellipse">
                <a:avLst/>
              </a:prstGeom>
              <a:solidFill>
                <a:srgbClr val="C7CE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36" name="Freeform 1091"/>
              <p:cNvSpPr>
                <a:spLocks noEditPoints="1"/>
              </p:cNvSpPr>
              <p:nvPr/>
            </p:nvSpPr>
            <p:spPr bwMode="auto">
              <a:xfrm>
                <a:off x="3029742" y="4245299"/>
                <a:ext cx="69990" cy="69990"/>
              </a:xfrm>
              <a:custGeom>
                <a:avLst/>
                <a:gdLst>
                  <a:gd name="T0" fmla="*/ 12 w 26"/>
                  <a:gd name="T1" fmla="*/ 7 h 26"/>
                  <a:gd name="T2" fmla="*/ 11 w 26"/>
                  <a:gd name="T3" fmla="*/ 6 h 26"/>
                  <a:gd name="T4" fmla="*/ 12 w 26"/>
                  <a:gd name="T5" fmla="*/ 5 h 26"/>
                  <a:gd name="T6" fmla="*/ 12 w 26"/>
                  <a:gd name="T7" fmla="*/ 7 h 26"/>
                  <a:gd name="T8" fmla="*/ 13 w 26"/>
                  <a:gd name="T9" fmla="*/ 0 h 26"/>
                  <a:gd name="T10" fmla="*/ 0 w 26"/>
                  <a:gd name="T11" fmla="*/ 13 h 26"/>
                  <a:gd name="T12" fmla="*/ 13 w 26"/>
                  <a:gd name="T13" fmla="*/ 26 h 26"/>
                  <a:gd name="T14" fmla="*/ 26 w 26"/>
                  <a:gd name="T15" fmla="*/ 13 h 26"/>
                  <a:gd name="T16" fmla="*/ 13 w 26"/>
                  <a:gd name="T17"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12" y="7"/>
                    </a:moveTo>
                    <a:cubicBezTo>
                      <a:pt x="11" y="6"/>
                      <a:pt x="11" y="6"/>
                      <a:pt x="11" y="6"/>
                    </a:cubicBezTo>
                    <a:cubicBezTo>
                      <a:pt x="12" y="5"/>
                      <a:pt x="12" y="5"/>
                      <a:pt x="12" y="5"/>
                    </a:cubicBezTo>
                    <a:cubicBezTo>
                      <a:pt x="12" y="7"/>
                      <a:pt x="12" y="7"/>
                      <a:pt x="12" y="7"/>
                    </a:cubicBezTo>
                    <a:moveTo>
                      <a:pt x="13" y="0"/>
                    </a:moveTo>
                    <a:cubicBezTo>
                      <a:pt x="6" y="0"/>
                      <a:pt x="0" y="6"/>
                      <a:pt x="0" y="13"/>
                    </a:cubicBezTo>
                    <a:cubicBezTo>
                      <a:pt x="0" y="20"/>
                      <a:pt x="6" y="26"/>
                      <a:pt x="13" y="26"/>
                    </a:cubicBezTo>
                    <a:cubicBezTo>
                      <a:pt x="20" y="26"/>
                      <a:pt x="26" y="20"/>
                      <a:pt x="26" y="13"/>
                    </a:cubicBezTo>
                    <a:cubicBezTo>
                      <a:pt x="26" y="6"/>
                      <a:pt x="20" y="0"/>
                      <a:pt x="13" y="0"/>
                    </a:cubicBezTo>
                  </a:path>
                </a:pathLst>
              </a:custGeom>
              <a:solidFill>
                <a:srgbClr val="C7CED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37" name="Oval 1092"/>
              <p:cNvSpPr>
                <a:spLocks noChangeArrowheads="1"/>
              </p:cNvSpPr>
              <p:nvPr/>
            </p:nvSpPr>
            <p:spPr bwMode="auto">
              <a:xfrm>
                <a:off x="6031816" y="2952982"/>
                <a:ext cx="69990" cy="69990"/>
              </a:xfrm>
              <a:prstGeom prst="ellipse">
                <a:avLst/>
              </a:prstGeom>
              <a:solidFill>
                <a:srgbClr val="C8E7E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38" name="Oval 1093"/>
              <p:cNvSpPr>
                <a:spLocks noChangeArrowheads="1"/>
              </p:cNvSpPr>
              <p:nvPr/>
            </p:nvSpPr>
            <p:spPr bwMode="auto">
              <a:xfrm>
                <a:off x="5931831" y="2952982"/>
                <a:ext cx="67491" cy="69990"/>
              </a:xfrm>
              <a:prstGeom prst="ellipse">
                <a:avLst/>
              </a:prstGeom>
              <a:solidFill>
                <a:srgbClr val="C8E7E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39" name="Oval 1094"/>
              <p:cNvSpPr>
                <a:spLocks noChangeArrowheads="1"/>
              </p:cNvSpPr>
              <p:nvPr/>
            </p:nvSpPr>
            <p:spPr bwMode="auto">
              <a:xfrm>
                <a:off x="5829344" y="2952982"/>
                <a:ext cx="69990" cy="69990"/>
              </a:xfrm>
              <a:prstGeom prst="ellipse">
                <a:avLst/>
              </a:prstGeom>
              <a:solidFill>
                <a:srgbClr val="C8E7E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40" name="Freeform 1095"/>
              <p:cNvSpPr/>
              <p:nvPr/>
            </p:nvSpPr>
            <p:spPr bwMode="auto">
              <a:xfrm>
                <a:off x="1659937" y="4817717"/>
                <a:ext cx="1654765" cy="832383"/>
              </a:xfrm>
              <a:custGeom>
                <a:avLst/>
                <a:gdLst>
                  <a:gd name="T0" fmla="*/ 0 w 662"/>
                  <a:gd name="T1" fmla="*/ 333 h 333"/>
                  <a:gd name="T2" fmla="*/ 184 w 662"/>
                  <a:gd name="T3" fmla="*/ 121 h 333"/>
                  <a:gd name="T4" fmla="*/ 350 w 662"/>
                  <a:gd name="T5" fmla="*/ 222 h 333"/>
                  <a:gd name="T6" fmla="*/ 506 w 662"/>
                  <a:gd name="T7" fmla="*/ 0 h 333"/>
                  <a:gd name="T8" fmla="*/ 662 w 662"/>
                  <a:gd name="T9" fmla="*/ 107 h 333"/>
                  <a:gd name="T10" fmla="*/ 662 w 662"/>
                  <a:gd name="T11" fmla="*/ 333 h 333"/>
                  <a:gd name="T12" fmla="*/ 0 w 662"/>
                  <a:gd name="T13" fmla="*/ 333 h 333"/>
                </a:gdLst>
                <a:ahLst/>
                <a:cxnLst>
                  <a:cxn ang="0">
                    <a:pos x="T0" y="T1"/>
                  </a:cxn>
                  <a:cxn ang="0">
                    <a:pos x="T2" y="T3"/>
                  </a:cxn>
                  <a:cxn ang="0">
                    <a:pos x="T4" y="T5"/>
                  </a:cxn>
                  <a:cxn ang="0">
                    <a:pos x="T6" y="T7"/>
                  </a:cxn>
                  <a:cxn ang="0">
                    <a:pos x="T8" y="T9"/>
                  </a:cxn>
                  <a:cxn ang="0">
                    <a:pos x="T10" y="T11"/>
                  </a:cxn>
                  <a:cxn ang="0">
                    <a:pos x="T12" y="T13"/>
                  </a:cxn>
                </a:cxnLst>
                <a:rect l="0" t="0" r="r" b="b"/>
                <a:pathLst>
                  <a:path w="662" h="333">
                    <a:moveTo>
                      <a:pt x="0" y="333"/>
                    </a:moveTo>
                    <a:lnTo>
                      <a:pt x="184" y="121"/>
                    </a:lnTo>
                    <a:lnTo>
                      <a:pt x="350" y="222"/>
                    </a:lnTo>
                    <a:lnTo>
                      <a:pt x="506" y="0"/>
                    </a:lnTo>
                    <a:lnTo>
                      <a:pt x="662" y="107"/>
                    </a:lnTo>
                    <a:lnTo>
                      <a:pt x="662" y="333"/>
                    </a:lnTo>
                    <a:lnTo>
                      <a:pt x="0" y="333"/>
                    </a:lnTo>
                    <a:close/>
                  </a:path>
                </a:pathLst>
              </a:custGeom>
              <a:solidFill>
                <a:schemeClr val="accent4"/>
              </a:solidFill>
              <a:ln>
                <a:noFill/>
              </a:ln>
            </p:spPr>
            <p:txBody>
              <a:bodyPr vert="horz" wrap="square" lIns="91440" tIns="45720" rIns="91440" bIns="45720" numCol="1" anchor="t" anchorCtr="0" compatLnSpc="1"/>
              <a:lstStyle/>
              <a:p>
                <a:endParaRPr lang="zh-CN" altLang="en-US">
                  <a:cs typeface="+mn-ea"/>
                  <a:sym typeface="+mn-lt"/>
                </a:endParaRPr>
              </a:p>
            </p:txBody>
          </p:sp>
          <p:sp>
            <p:nvSpPr>
              <p:cNvPr id="241" name="Freeform 1096"/>
              <p:cNvSpPr/>
              <p:nvPr/>
            </p:nvSpPr>
            <p:spPr bwMode="auto">
              <a:xfrm>
                <a:off x="1659937" y="4817717"/>
                <a:ext cx="1654765" cy="832383"/>
              </a:xfrm>
              <a:custGeom>
                <a:avLst/>
                <a:gdLst>
                  <a:gd name="T0" fmla="*/ 0 w 662"/>
                  <a:gd name="T1" fmla="*/ 333 h 333"/>
                  <a:gd name="T2" fmla="*/ 184 w 662"/>
                  <a:gd name="T3" fmla="*/ 121 h 333"/>
                  <a:gd name="T4" fmla="*/ 350 w 662"/>
                  <a:gd name="T5" fmla="*/ 222 h 333"/>
                  <a:gd name="T6" fmla="*/ 506 w 662"/>
                  <a:gd name="T7" fmla="*/ 0 h 333"/>
                  <a:gd name="T8" fmla="*/ 662 w 662"/>
                  <a:gd name="T9" fmla="*/ 107 h 333"/>
                  <a:gd name="T10" fmla="*/ 662 w 662"/>
                  <a:gd name="T11" fmla="*/ 333 h 333"/>
                  <a:gd name="T12" fmla="*/ 0 w 662"/>
                  <a:gd name="T13" fmla="*/ 333 h 333"/>
                </a:gdLst>
                <a:ahLst/>
                <a:cxnLst>
                  <a:cxn ang="0">
                    <a:pos x="T0" y="T1"/>
                  </a:cxn>
                  <a:cxn ang="0">
                    <a:pos x="T2" y="T3"/>
                  </a:cxn>
                  <a:cxn ang="0">
                    <a:pos x="T4" y="T5"/>
                  </a:cxn>
                  <a:cxn ang="0">
                    <a:pos x="T6" y="T7"/>
                  </a:cxn>
                  <a:cxn ang="0">
                    <a:pos x="T8" y="T9"/>
                  </a:cxn>
                  <a:cxn ang="0">
                    <a:pos x="T10" y="T11"/>
                  </a:cxn>
                  <a:cxn ang="0">
                    <a:pos x="T12" y="T13"/>
                  </a:cxn>
                </a:cxnLst>
                <a:rect l="0" t="0" r="r" b="b"/>
                <a:pathLst>
                  <a:path w="662" h="333">
                    <a:moveTo>
                      <a:pt x="0" y="333"/>
                    </a:moveTo>
                    <a:lnTo>
                      <a:pt x="184" y="121"/>
                    </a:lnTo>
                    <a:lnTo>
                      <a:pt x="350" y="222"/>
                    </a:lnTo>
                    <a:lnTo>
                      <a:pt x="506" y="0"/>
                    </a:lnTo>
                    <a:lnTo>
                      <a:pt x="662" y="107"/>
                    </a:lnTo>
                    <a:lnTo>
                      <a:pt x="662" y="333"/>
                    </a:lnTo>
                    <a:lnTo>
                      <a:pt x="0" y="33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43" name="Freeform 7644"/>
              <p:cNvSpPr/>
              <p:nvPr/>
            </p:nvSpPr>
            <p:spPr bwMode="auto">
              <a:xfrm>
                <a:off x="3359695" y="2273078"/>
                <a:ext cx="7500" cy="2500"/>
              </a:xfrm>
              <a:custGeom>
                <a:avLst/>
                <a:gdLst>
                  <a:gd name="T0" fmla="*/ 3 w 3"/>
                  <a:gd name="T1" fmla="*/ 0 h 1"/>
                  <a:gd name="T2" fmla="*/ 0 w 3"/>
                  <a:gd name="T3" fmla="*/ 0 h 1"/>
                  <a:gd name="T4" fmla="*/ 3 w 3"/>
                  <a:gd name="T5" fmla="*/ 1 h 1"/>
                  <a:gd name="T6" fmla="*/ 3 w 3"/>
                  <a:gd name="T7" fmla="*/ 0 h 1"/>
                </a:gdLst>
                <a:ahLst/>
                <a:cxnLst>
                  <a:cxn ang="0">
                    <a:pos x="T0" y="T1"/>
                  </a:cxn>
                  <a:cxn ang="0">
                    <a:pos x="T2" y="T3"/>
                  </a:cxn>
                  <a:cxn ang="0">
                    <a:pos x="T4" y="T5"/>
                  </a:cxn>
                  <a:cxn ang="0">
                    <a:pos x="T6" y="T7"/>
                  </a:cxn>
                </a:cxnLst>
                <a:rect l="0" t="0" r="r" b="b"/>
                <a:pathLst>
                  <a:path w="3" h="1">
                    <a:moveTo>
                      <a:pt x="3" y="0"/>
                    </a:moveTo>
                    <a:lnTo>
                      <a:pt x="0" y="0"/>
                    </a:lnTo>
                    <a:lnTo>
                      <a:pt x="3" y="1"/>
                    </a:lnTo>
                    <a:lnTo>
                      <a:pt x="3" y="0"/>
                    </a:lnTo>
                    <a:close/>
                  </a:path>
                </a:pathLst>
              </a:custGeom>
              <a:solidFill>
                <a:srgbClr val="B2B1A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44" name="Freeform 7645"/>
              <p:cNvSpPr/>
              <p:nvPr/>
            </p:nvSpPr>
            <p:spPr bwMode="auto">
              <a:xfrm>
                <a:off x="3359695" y="2273078"/>
                <a:ext cx="7500" cy="2500"/>
              </a:xfrm>
              <a:custGeom>
                <a:avLst/>
                <a:gdLst>
                  <a:gd name="T0" fmla="*/ 3 w 3"/>
                  <a:gd name="T1" fmla="*/ 0 h 1"/>
                  <a:gd name="T2" fmla="*/ 0 w 3"/>
                  <a:gd name="T3" fmla="*/ 0 h 1"/>
                  <a:gd name="T4" fmla="*/ 3 w 3"/>
                  <a:gd name="T5" fmla="*/ 1 h 1"/>
                  <a:gd name="T6" fmla="*/ 3 w 3"/>
                  <a:gd name="T7" fmla="*/ 0 h 1"/>
                </a:gdLst>
                <a:ahLst/>
                <a:cxnLst>
                  <a:cxn ang="0">
                    <a:pos x="T0" y="T1"/>
                  </a:cxn>
                  <a:cxn ang="0">
                    <a:pos x="T2" y="T3"/>
                  </a:cxn>
                  <a:cxn ang="0">
                    <a:pos x="T4" y="T5"/>
                  </a:cxn>
                  <a:cxn ang="0">
                    <a:pos x="T6" y="T7"/>
                  </a:cxn>
                </a:cxnLst>
                <a:rect l="0" t="0" r="r" b="b"/>
                <a:pathLst>
                  <a:path w="3" h="1">
                    <a:moveTo>
                      <a:pt x="3" y="0"/>
                    </a:moveTo>
                    <a:lnTo>
                      <a:pt x="0" y="0"/>
                    </a:lnTo>
                    <a:lnTo>
                      <a:pt x="3" y="1"/>
                    </a:lnTo>
                    <a:lnTo>
                      <a:pt x="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45" name="Freeform 7646"/>
              <p:cNvSpPr/>
              <p:nvPr/>
            </p:nvSpPr>
            <p:spPr bwMode="auto">
              <a:xfrm>
                <a:off x="2712287" y="2273078"/>
                <a:ext cx="0" cy="2500"/>
              </a:xfrm>
              <a:custGeom>
                <a:avLst/>
                <a:gdLst>
                  <a:gd name="T0" fmla="*/ 0 h 1"/>
                  <a:gd name="T1" fmla="*/ 0 h 1"/>
                  <a:gd name="T2" fmla="*/ 1 h 1"/>
                  <a:gd name="T3" fmla="*/ 0 h 1"/>
                </a:gdLst>
                <a:ahLst/>
                <a:cxnLst>
                  <a:cxn ang="0">
                    <a:pos x="0" y="T0"/>
                  </a:cxn>
                  <a:cxn ang="0">
                    <a:pos x="0" y="T1"/>
                  </a:cxn>
                  <a:cxn ang="0">
                    <a:pos x="0" y="T2"/>
                  </a:cxn>
                  <a:cxn ang="0">
                    <a:pos x="0" y="T3"/>
                  </a:cxn>
                </a:cxnLst>
                <a:rect l="0" t="0" r="r" b="b"/>
                <a:pathLst>
                  <a:path h="1">
                    <a:moveTo>
                      <a:pt x="0" y="0"/>
                    </a:moveTo>
                    <a:cubicBezTo>
                      <a:pt x="0" y="0"/>
                      <a:pt x="0" y="0"/>
                      <a:pt x="0" y="0"/>
                    </a:cubicBezTo>
                    <a:cubicBezTo>
                      <a:pt x="0" y="1"/>
                      <a:pt x="0" y="1"/>
                      <a:pt x="0" y="1"/>
                    </a:cubicBezTo>
                    <a:cubicBezTo>
                      <a:pt x="0" y="1"/>
                      <a:pt x="0" y="0"/>
                      <a:pt x="0" y="0"/>
                    </a:cubicBezTo>
                  </a:path>
                </a:pathLst>
              </a:custGeom>
              <a:solidFill>
                <a:srgbClr val="B2B1A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46" name="Freeform 7647"/>
              <p:cNvSpPr/>
              <p:nvPr/>
            </p:nvSpPr>
            <p:spPr bwMode="auto">
              <a:xfrm>
                <a:off x="2712287" y="2273078"/>
                <a:ext cx="2500" cy="2500"/>
              </a:xfrm>
              <a:custGeom>
                <a:avLst/>
                <a:gdLst>
                  <a:gd name="T0" fmla="*/ 1 w 1"/>
                  <a:gd name="T1" fmla="*/ 0 h 1"/>
                  <a:gd name="T2" fmla="*/ 0 w 1"/>
                  <a:gd name="T3" fmla="*/ 0 h 1"/>
                  <a:gd name="T4" fmla="*/ 0 w 1"/>
                  <a:gd name="T5" fmla="*/ 1 h 1"/>
                  <a:gd name="T6" fmla="*/ 1 w 1"/>
                  <a:gd name="T7" fmla="*/ 1 h 1"/>
                  <a:gd name="T8" fmla="*/ 1 w 1"/>
                  <a:gd name="T9" fmla="*/ 0 h 1"/>
                </a:gdLst>
                <a:ahLst/>
                <a:cxnLst>
                  <a:cxn ang="0">
                    <a:pos x="T0" y="T1"/>
                  </a:cxn>
                  <a:cxn ang="0">
                    <a:pos x="T2" y="T3"/>
                  </a:cxn>
                  <a:cxn ang="0">
                    <a:pos x="T4" y="T5"/>
                  </a:cxn>
                  <a:cxn ang="0">
                    <a:pos x="T6" y="T7"/>
                  </a:cxn>
                  <a:cxn ang="0">
                    <a:pos x="T8" y="T9"/>
                  </a:cxn>
                </a:cxnLst>
                <a:rect l="0" t="0" r="r" b="b"/>
                <a:pathLst>
                  <a:path w="1" h="1">
                    <a:moveTo>
                      <a:pt x="1" y="0"/>
                    </a:moveTo>
                    <a:cubicBezTo>
                      <a:pt x="0" y="0"/>
                      <a:pt x="0" y="0"/>
                      <a:pt x="0" y="0"/>
                    </a:cubicBezTo>
                    <a:cubicBezTo>
                      <a:pt x="0" y="0"/>
                      <a:pt x="0" y="1"/>
                      <a:pt x="0" y="1"/>
                    </a:cubicBezTo>
                    <a:cubicBezTo>
                      <a:pt x="1" y="1"/>
                      <a:pt x="1" y="1"/>
                      <a:pt x="1" y="1"/>
                    </a:cubicBezTo>
                    <a:cubicBezTo>
                      <a:pt x="1" y="0"/>
                      <a:pt x="1" y="0"/>
                      <a:pt x="1" y="0"/>
                    </a:cubicBezTo>
                  </a:path>
                </a:pathLst>
              </a:custGeom>
              <a:solidFill>
                <a:srgbClr val="807F8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47" name="Freeform 7653"/>
              <p:cNvSpPr/>
              <p:nvPr/>
            </p:nvSpPr>
            <p:spPr bwMode="auto">
              <a:xfrm>
                <a:off x="1839911" y="2355566"/>
                <a:ext cx="2500" cy="7500"/>
              </a:xfrm>
              <a:custGeom>
                <a:avLst/>
                <a:gdLst>
                  <a:gd name="T0" fmla="*/ 1 w 1"/>
                  <a:gd name="T1" fmla="*/ 0 h 3"/>
                  <a:gd name="T2" fmla="*/ 0 w 1"/>
                  <a:gd name="T3" fmla="*/ 3 h 3"/>
                  <a:gd name="T4" fmla="*/ 1 w 1"/>
                  <a:gd name="T5" fmla="*/ 2 h 3"/>
                  <a:gd name="T6" fmla="*/ 1 w 1"/>
                  <a:gd name="T7" fmla="*/ 0 h 3"/>
                </a:gdLst>
                <a:ahLst/>
                <a:cxnLst>
                  <a:cxn ang="0">
                    <a:pos x="T0" y="T1"/>
                  </a:cxn>
                  <a:cxn ang="0">
                    <a:pos x="T2" y="T3"/>
                  </a:cxn>
                  <a:cxn ang="0">
                    <a:pos x="T4" y="T5"/>
                  </a:cxn>
                  <a:cxn ang="0">
                    <a:pos x="T6" y="T7"/>
                  </a:cxn>
                </a:cxnLst>
                <a:rect l="0" t="0" r="r" b="b"/>
                <a:pathLst>
                  <a:path w="1" h="3">
                    <a:moveTo>
                      <a:pt x="1" y="0"/>
                    </a:moveTo>
                    <a:cubicBezTo>
                      <a:pt x="1" y="1"/>
                      <a:pt x="0" y="2"/>
                      <a:pt x="0" y="3"/>
                    </a:cubicBezTo>
                    <a:cubicBezTo>
                      <a:pt x="1" y="2"/>
                      <a:pt x="1" y="2"/>
                      <a:pt x="1" y="2"/>
                    </a:cubicBezTo>
                    <a:cubicBezTo>
                      <a:pt x="1" y="1"/>
                      <a:pt x="1" y="0"/>
                      <a:pt x="1" y="0"/>
                    </a:cubicBezTo>
                  </a:path>
                </a:pathLst>
              </a:custGeom>
              <a:solidFill>
                <a:srgbClr val="B2B1A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49" name="Freeform 7657"/>
              <p:cNvSpPr/>
              <p:nvPr/>
            </p:nvSpPr>
            <p:spPr bwMode="auto">
              <a:xfrm>
                <a:off x="2394833" y="2343069"/>
                <a:ext cx="4999" cy="9999"/>
              </a:xfrm>
              <a:custGeom>
                <a:avLst/>
                <a:gdLst>
                  <a:gd name="T0" fmla="*/ 1 w 2"/>
                  <a:gd name="T1" fmla="*/ 0 h 4"/>
                  <a:gd name="T2" fmla="*/ 0 w 2"/>
                  <a:gd name="T3" fmla="*/ 1 h 4"/>
                  <a:gd name="T4" fmla="*/ 1 w 2"/>
                  <a:gd name="T5" fmla="*/ 4 h 4"/>
                  <a:gd name="T6" fmla="*/ 2 w 2"/>
                  <a:gd name="T7" fmla="*/ 2 h 4"/>
                  <a:gd name="T8" fmla="*/ 1 w 2"/>
                  <a:gd name="T9" fmla="*/ 0 h 4"/>
                  <a:gd name="T10" fmla="*/ 1 w 2"/>
                  <a:gd name="T11" fmla="*/ 0 h 4"/>
                </a:gdLst>
                <a:ahLst/>
                <a:cxnLst>
                  <a:cxn ang="0">
                    <a:pos x="T0" y="T1"/>
                  </a:cxn>
                  <a:cxn ang="0">
                    <a:pos x="T2" y="T3"/>
                  </a:cxn>
                  <a:cxn ang="0">
                    <a:pos x="T4" y="T5"/>
                  </a:cxn>
                  <a:cxn ang="0">
                    <a:pos x="T6" y="T7"/>
                  </a:cxn>
                  <a:cxn ang="0">
                    <a:pos x="T8" y="T9"/>
                  </a:cxn>
                  <a:cxn ang="0">
                    <a:pos x="T10" y="T11"/>
                  </a:cxn>
                </a:cxnLst>
                <a:rect l="0" t="0" r="r" b="b"/>
                <a:pathLst>
                  <a:path w="2" h="4">
                    <a:moveTo>
                      <a:pt x="1" y="0"/>
                    </a:moveTo>
                    <a:cubicBezTo>
                      <a:pt x="1" y="0"/>
                      <a:pt x="0" y="1"/>
                      <a:pt x="0" y="1"/>
                    </a:cubicBezTo>
                    <a:cubicBezTo>
                      <a:pt x="0" y="2"/>
                      <a:pt x="1" y="3"/>
                      <a:pt x="1" y="4"/>
                    </a:cubicBezTo>
                    <a:cubicBezTo>
                      <a:pt x="2" y="3"/>
                      <a:pt x="2" y="2"/>
                      <a:pt x="2" y="2"/>
                    </a:cubicBezTo>
                    <a:cubicBezTo>
                      <a:pt x="2" y="1"/>
                      <a:pt x="2" y="0"/>
                      <a:pt x="1" y="0"/>
                    </a:cubicBezTo>
                    <a:cubicBezTo>
                      <a:pt x="1" y="0"/>
                      <a:pt x="1" y="0"/>
                      <a:pt x="1" y="0"/>
                    </a:cubicBezTo>
                  </a:path>
                </a:pathLst>
              </a:custGeom>
              <a:solidFill>
                <a:srgbClr val="B2B1A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51" name="Freeform 7659"/>
              <p:cNvSpPr/>
              <p:nvPr/>
            </p:nvSpPr>
            <p:spPr bwMode="auto">
              <a:xfrm>
                <a:off x="2897260" y="2325570"/>
                <a:ext cx="4999" cy="9999"/>
              </a:xfrm>
              <a:custGeom>
                <a:avLst/>
                <a:gdLst>
                  <a:gd name="T0" fmla="*/ 1 w 2"/>
                  <a:gd name="T1" fmla="*/ 0 h 3"/>
                  <a:gd name="T2" fmla="*/ 0 w 2"/>
                  <a:gd name="T3" fmla="*/ 1 h 3"/>
                  <a:gd name="T4" fmla="*/ 2 w 2"/>
                  <a:gd name="T5" fmla="*/ 3 h 3"/>
                  <a:gd name="T6" fmla="*/ 2 w 2"/>
                  <a:gd name="T7" fmla="*/ 1 h 3"/>
                  <a:gd name="T8" fmla="*/ 1 w 2"/>
                  <a:gd name="T9" fmla="*/ 0 h 3"/>
                  <a:gd name="T10" fmla="*/ 1 w 2"/>
                  <a:gd name="T11" fmla="*/ 0 h 3"/>
                </a:gdLst>
                <a:ahLst/>
                <a:cxnLst>
                  <a:cxn ang="0">
                    <a:pos x="T0" y="T1"/>
                  </a:cxn>
                  <a:cxn ang="0">
                    <a:pos x="T2" y="T3"/>
                  </a:cxn>
                  <a:cxn ang="0">
                    <a:pos x="T4" y="T5"/>
                  </a:cxn>
                  <a:cxn ang="0">
                    <a:pos x="T6" y="T7"/>
                  </a:cxn>
                  <a:cxn ang="0">
                    <a:pos x="T8" y="T9"/>
                  </a:cxn>
                  <a:cxn ang="0">
                    <a:pos x="T10" y="T11"/>
                  </a:cxn>
                </a:cxnLst>
                <a:rect l="0" t="0" r="r" b="b"/>
                <a:pathLst>
                  <a:path w="2" h="3">
                    <a:moveTo>
                      <a:pt x="1" y="0"/>
                    </a:moveTo>
                    <a:cubicBezTo>
                      <a:pt x="1" y="0"/>
                      <a:pt x="0" y="1"/>
                      <a:pt x="0" y="1"/>
                    </a:cubicBezTo>
                    <a:cubicBezTo>
                      <a:pt x="0" y="2"/>
                      <a:pt x="1" y="3"/>
                      <a:pt x="2" y="3"/>
                    </a:cubicBezTo>
                    <a:cubicBezTo>
                      <a:pt x="2" y="3"/>
                      <a:pt x="2" y="2"/>
                      <a:pt x="2" y="1"/>
                    </a:cubicBezTo>
                    <a:cubicBezTo>
                      <a:pt x="2" y="1"/>
                      <a:pt x="1" y="0"/>
                      <a:pt x="1" y="0"/>
                    </a:cubicBezTo>
                    <a:cubicBezTo>
                      <a:pt x="1" y="0"/>
                      <a:pt x="1" y="0"/>
                      <a:pt x="1" y="0"/>
                    </a:cubicBezTo>
                  </a:path>
                </a:pathLst>
              </a:custGeom>
              <a:solidFill>
                <a:srgbClr val="B2B1A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52" name="Freeform 7660"/>
              <p:cNvSpPr/>
              <p:nvPr/>
            </p:nvSpPr>
            <p:spPr bwMode="auto">
              <a:xfrm>
                <a:off x="1849910" y="2328071"/>
                <a:ext cx="7500" cy="2500"/>
              </a:xfrm>
              <a:custGeom>
                <a:avLst/>
                <a:gdLst>
                  <a:gd name="T0" fmla="*/ 0 w 3"/>
                  <a:gd name="T1" fmla="*/ 0 h 1"/>
                  <a:gd name="T2" fmla="*/ 2 w 3"/>
                  <a:gd name="T3" fmla="*/ 1 h 1"/>
                  <a:gd name="T4" fmla="*/ 2 w 3"/>
                  <a:gd name="T5" fmla="*/ 1 h 1"/>
                  <a:gd name="T6" fmla="*/ 3 w 3"/>
                  <a:gd name="T7" fmla="*/ 0 h 1"/>
                  <a:gd name="T8" fmla="*/ 0 w 3"/>
                  <a:gd name="T9" fmla="*/ 0 h 1"/>
                </a:gdLst>
                <a:ahLst/>
                <a:cxnLst>
                  <a:cxn ang="0">
                    <a:pos x="T0" y="T1"/>
                  </a:cxn>
                  <a:cxn ang="0">
                    <a:pos x="T2" y="T3"/>
                  </a:cxn>
                  <a:cxn ang="0">
                    <a:pos x="T4" y="T5"/>
                  </a:cxn>
                  <a:cxn ang="0">
                    <a:pos x="T6" y="T7"/>
                  </a:cxn>
                  <a:cxn ang="0">
                    <a:pos x="T8" y="T9"/>
                  </a:cxn>
                </a:cxnLst>
                <a:rect l="0" t="0" r="r" b="b"/>
                <a:pathLst>
                  <a:path w="3" h="1">
                    <a:moveTo>
                      <a:pt x="0" y="0"/>
                    </a:moveTo>
                    <a:cubicBezTo>
                      <a:pt x="1" y="1"/>
                      <a:pt x="1" y="1"/>
                      <a:pt x="2" y="1"/>
                    </a:cubicBezTo>
                    <a:cubicBezTo>
                      <a:pt x="2" y="1"/>
                      <a:pt x="2" y="1"/>
                      <a:pt x="2" y="1"/>
                    </a:cubicBezTo>
                    <a:cubicBezTo>
                      <a:pt x="2" y="1"/>
                      <a:pt x="2" y="1"/>
                      <a:pt x="3" y="0"/>
                    </a:cubicBezTo>
                    <a:cubicBezTo>
                      <a:pt x="2" y="0"/>
                      <a:pt x="1" y="0"/>
                      <a:pt x="0" y="0"/>
                    </a:cubicBezTo>
                  </a:path>
                </a:pathLst>
              </a:custGeom>
              <a:solidFill>
                <a:srgbClr val="B2B1A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53" name="Freeform 7670"/>
              <p:cNvSpPr/>
              <p:nvPr/>
            </p:nvSpPr>
            <p:spPr bwMode="auto">
              <a:xfrm>
                <a:off x="2534813" y="2213087"/>
                <a:ext cx="4999" cy="7500"/>
              </a:xfrm>
              <a:custGeom>
                <a:avLst/>
                <a:gdLst>
                  <a:gd name="T0" fmla="*/ 0 w 2"/>
                  <a:gd name="T1" fmla="*/ 0 h 3"/>
                  <a:gd name="T2" fmla="*/ 0 w 2"/>
                  <a:gd name="T3" fmla="*/ 3 h 3"/>
                  <a:gd name="T4" fmla="*/ 1 w 2"/>
                  <a:gd name="T5" fmla="*/ 2 h 3"/>
                  <a:gd name="T6" fmla="*/ 1 w 2"/>
                  <a:gd name="T7" fmla="*/ 0 h 3"/>
                  <a:gd name="T8" fmla="*/ 0 w 2"/>
                  <a:gd name="T9" fmla="*/ 0 h 3"/>
                </a:gdLst>
                <a:ahLst/>
                <a:cxnLst>
                  <a:cxn ang="0">
                    <a:pos x="T0" y="T1"/>
                  </a:cxn>
                  <a:cxn ang="0">
                    <a:pos x="T2" y="T3"/>
                  </a:cxn>
                  <a:cxn ang="0">
                    <a:pos x="T4" y="T5"/>
                  </a:cxn>
                  <a:cxn ang="0">
                    <a:pos x="T6" y="T7"/>
                  </a:cxn>
                  <a:cxn ang="0">
                    <a:pos x="T8" y="T9"/>
                  </a:cxn>
                </a:cxnLst>
                <a:rect l="0" t="0" r="r" b="b"/>
                <a:pathLst>
                  <a:path w="2" h="3">
                    <a:moveTo>
                      <a:pt x="0" y="0"/>
                    </a:moveTo>
                    <a:cubicBezTo>
                      <a:pt x="0" y="1"/>
                      <a:pt x="0" y="2"/>
                      <a:pt x="0" y="3"/>
                    </a:cubicBezTo>
                    <a:cubicBezTo>
                      <a:pt x="1" y="3"/>
                      <a:pt x="1" y="3"/>
                      <a:pt x="1" y="2"/>
                    </a:cubicBezTo>
                    <a:cubicBezTo>
                      <a:pt x="1" y="2"/>
                      <a:pt x="2" y="1"/>
                      <a:pt x="1" y="0"/>
                    </a:cubicBezTo>
                    <a:cubicBezTo>
                      <a:pt x="1" y="0"/>
                      <a:pt x="0" y="0"/>
                      <a:pt x="0" y="0"/>
                    </a:cubicBezTo>
                  </a:path>
                </a:pathLst>
              </a:custGeom>
              <a:solidFill>
                <a:srgbClr val="807F8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55" name="Freeform 7674"/>
              <p:cNvSpPr/>
              <p:nvPr/>
            </p:nvSpPr>
            <p:spPr bwMode="auto">
              <a:xfrm>
                <a:off x="3749640" y="2200588"/>
                <a:ext cx="9999" cy="7500"/>
              </a:xfrm>
              <a:custGeom>
                <a:avLst/>
                <a:gdLst>
                  <a:gd name="T0" fmla="*/ 3 w 4"/>
                  <a:gd name="T1" fmla="*/ 0 h 3"/>
                  <a:gd name="T2" fmla="*/ 3 w 4"/>
                  <a:gd name="T3" fmla="*/ 0 h 3"/>
                  <a:gd name="T4" fmla="*/ 0 w 4"/>
                  <a:gd name="T5" fmla="*/ 1 h 3"/>
                  <a:gd name="T6" fmla="*/ 1 w 4"/>
                  <a:gd name="T7" fmla="*/ 3 h 3"/>
                  <a:gd name="T8" fmla="*/ 1 w 4"/>
                  <a:gd name="T9" fmla="*/ 3 h 3"/>
                  <a:gd name="T10" fmla="*/ 4 w 4"/>
                  <a:gd name="T11" fmla="*/ 1 h 3"/>
                  <a:gd name="T12" fmla="*/ 3 w 4"/>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4" h="3">
                    <a:moveTo>
                      <a:pt x="3" y="0"/>
                    </a:moveTo>
                    <a:cubicBezTo>
                      <a:pt x="3" y="0"/>
                      <a:pt x="3" y="0"/>
                      <a:pt x="3" y="0"/>
                    </a:cubicBezTo>
                    <a:cubicBezTo>
                      <a:pt x="2" y="0"/>
                      <a:pt x="1" y="1"/>
                      <a:pt x="0" y="1"/>
                    </a:cubicBezTo>
                    <a:cubicBezTo>
                      <a:pt x="0" y="2"/>
                      <a:pt x="1" y="3"/>
                      <a:pt x="1" y="3"/>
                    </a:cubicBezTo>
                    <a:cubicBezTo>
                      <a:pt x="1" y="3"/>
                      <a:pt x="1" y="3"/>
                      <a:pt x="1" y="3"/>
                    </a:cubicBezTo>
                    <a:cubicBezTo>
                      <a:pt x="2" y="3"/>
                      <a:pt x="3" y="2"/>
                      <a:pt x="4" y="1"/>
                    </a:cubicBezTo>
                    <a:cubicBezTo>
                      <a:pt x="3" y="1"/>
                      <a:pt x="3" y="0"/>
                      <a:pt x="3" y="0"/>
                    </a:cubicBezTo>
                  </a:path>
                </a:pathLst>
              </a:custGeom>
              <a:solidFill>
                <a:srgbClr val="B2B1A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58" name="Freeform 7678"/>
              <p:cNvSpPr/>
              <p:nvPr/>
            </p:nvSpPr>
            <p:spPr bwMode="auto">
              <a:xfrm>
                <a:off x="2334841" y="2183091"/>
                <a:ext cx="9999" cy="12499"/>
              </a:xfrm>
              <a:custGeom>
                <a:avLst/>
                <a:gdLst>
                  <a:gd name="T0" fmla="*/ 4 w 4"/>
                  <a:gd name="T1" fmla="*/ 0 h 4"/>
                  <a:gd name="T2" fmla="*/ 4 w 4"/>
                  <a:gd name="T3" fmla="*/ 0 h 4"/>
                  <a:gd name="T4" fmla="*/ 0 w 4"/>
                  <a:gd name="T5" fmla="*/ 2 h 4"/>
                  <a:gd name="T6" fmla="*/ 1 w 4"/>
                  <a:gd name="T7" fmla="*/ 4 h 4"/>
                  <a:gd name="T8" fmla="*/ 1 w 4"/>
                  <a:gd name="T9" fmla="*/ 4 h 4"/>
                  <a:gd name="T10" fmla="*/ 4 w 4"/>
                  <a:gd name="T11" fmla="*/ 2 h 4"/>
                  <a:gd name="T12" fmla="*/ 4 w 4"/>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4" h="4">
                    <a:moveTo>
                      <a:pt x="4" y="0"/>
                    </a:moveTo>
                    <a:cubicBezTo>
                      <a:pt x="4" y="0"/>
                      <a:pt x="4" y="0"/>
                      <a:pt x="4" y="0"/>
                    </a:cubicBezTo>
                    <a:cubicBezTo>
                      <a:pt x="3" y="1"/>
                      <a:pt x="1" y="1"/>
                      <a:pt x="0" y="2"/>
                    </a:cubicBezTo>
                    <a:cubicBezTo>
                      <a:pt x="1" y="3"/>
                      <a:pt x="1" y="4"/>
                      <a:pt x="1" y="4"/>
                    </a:cubicBezTo>
                    <a:cubicBezTo>
                      <a:pt x="1" y="4"/>
                      <a:pt x="1" y="4"/>
                      <a:pt x="1" y="4"/>
                    </a:cubicBezTo>
                    <a:cubicBezTo>
                      <a:pt x="2" y="4"/>
                      <a:pt x="3" y="3"/>
                      <a:pt x="4" y="2"/>
                    </a:cubicBezTo>
                    <a:cubicBezTo>
                      <a:pt x="4" y="2"/>
                      <a:pt x="4" y="0"/>
                      <a:pt x="4" y="0"/>
                    </a:cubicBezTo>
                  </a:path>
                </a:pathLst>
              </a:custGeom>
              <a:solidFill>
                <a:srgbClr val="807F8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59" name="Freeform 7680"/>
              <p:cNvSpPr/>
              <p:nvPr/>
            </p:nvSpPr>
            <p:spPr bwMode="auto">
              <a:xfrm>
                <a:off x="1454966" y="2178092"/>
                <a:ext cx="2500" cy="4999"/>
              </a:xfrm>
              <a:custGeom>
                <a:avLst/>
                <a:gdLst>
                  <a:gd name="T0" fmla="*/ 0 w 1"/>
                  <a:gd name="T1" fmla="*/ 0 h 2"/>
                  <a:gd name="T2" fmla="*/ 0 w 1"/>
                  <a:gd name="T3" fmla="*/ 2 h 2"/>
                  <a:gd name="T4" fmla="*/ 1 w 1"/>
                  <a:gd name="T5" fmla="*/ 0 h 2"/>
                  <a:gd name="T6" fmla="*/ 0 w 1"/>
                  <a:gd name="T7" fmla="*/ 0 h 2"/>
                </a:gdLst>
                <a:ahLst/>
                <a:cxnLst>
                  <a:cxn ang="0">
                    <a:pos x="T0" y="T1"/>
                  </a:cxn>
                  <a:cxn ang="0">
                    <a:pos x="T2" y="T3"/>
                  </a:cxn>
                  <a:cxn ang="0">
                    <a:pos x="T4" y="T5"/>
                  </a:cxn>
                  <a:cxn ang="0">
                    <a:pos x="T6" y="T7"/>
                  </a:cxn>
                </a:cxnLst>
                <a:rect l="0" t="0" r="r" b="b"/>
                <a:pathLst>
                  <a:path w="1" h="2">
                    <a:moveTo>
                      <a:pt x="0" y="0"/>
                    </a:moveTo>
                    <a:lnTo>
                      <a:pt x="0" y="2"/>
                    </a:lnTo>
                    <a:lnTo>
                      <a:pt x="1" y="0"/>
                    </a:lnTo>
                    <a:lnTo>
                      <a:pt x="0" y="0"/>
                    </a:lnTo>
                    <a:close/>
                  </a:path>
                </a:pathLst>
              </a:custGeom>
              <a:solidFill>
                <a:srgbClr val="B2B1A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60" name="Freeform 7681"/>
              <p:cNvSpPr/>
              <p:nvPr/>
            </p:nvSpPr>
            <p:spPr bwMode="auto">
              <a:xfrm>
                <a:off x="1454966" y="2178092"/>
                <a:ext cx="2500" cy="4999"/>
              </a:xfrm>
              <a:custGeom>
                <a:avLst/>
                <a:gdLst>
                  <a:gd name="T0" fmla="*/ 0 w 1"/>
                  <a:gd name="T1" fmla="*/ 0 h 2"/>
                  <a:gd name="T2" fmla="*/ 0 w 1"/>
                  <a:gd name="T3" fmla="*/ 2 h 2"/>
                  <a:gd name="T4" fmla="*/ 1 w 1"/>
                  <a:gd name="T5" fmla="*/ 0 h 2"/>
                  <a:gd name="T6" fmla="*/ 0 w 1"/>
                  <a:gd name="T7" fmla="*/ 0 h 2"/>
                </a:gdLst>
                <a:ahLst/>
                <a:cxnLst>
                  <a:cxn ang="0">
                    <a:pos x="T0" y="T1"/>
                  </a:cxn>
                  <a:cxn ang="0">
                    <a:pos x="T2" y="T3"/>
                  </a:cxn>
                  <a:cxn ang="0">
                    <a:pos x="T4" y="T5"/>
                  </a:cxn>
                  <a:cxn ang="0">
                    <a:pos x="T6" y="T7"/>
                  </a:cxn>
                </a:cxnLst>
                <a:rect l="0" t="0" r="r" b="b"/>
                <a:pathLst>
                  <a:path w="1" h="2">
                    <a:moveTo>
                      <a:pt x="0" y="0"/>
                    </a:moveTo>
                    <a:lnTo>
                      <a:pt x="0" y="2"/>
                    </a:lnTo>
                    <a:lnTo>
                      <a:pt x="1"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63" name="Freeform 7684"/>
              <p:cNvSpPr/>
              <p:nvPr/>
            </p:nvSpPr>
            <p:spPr bwMode="auto">
              <a:xfrm>
                <a:off x="3712145" y="2268079"/>
                <a:ext cx="4999" cy="4999"/>
              </a:xfrm>
              <a:custGeom>
                <a:avLst/>
                <a:gdLst>
                  <a:gd name="T0" fmla="*/ 1 w 2"/>
                  <a:gd name="T1" fmla="*/ 0 h 2"/>
                  <a:gd name="T2" fmla="*/ 0 w 2"/>
                  <a:gd name="T3" fmla="*/ 2 h 2"/>
                  <a:gd name="T4" fmla="*/ 2 w 2"/>
                  <a:gd name="T5" fmla="*/ 2 h 2"/>
                  <a:gd name="T6" fmla="*/ 1 w 2"/>
                  <a:gd name="T7" fmla="*/ 0 h 2"/>
                </a:gdLst>
                <a:ahLst/>
                <a:cxnLst>
                  <a:cxn ang="0">
                    <a:pos x="T0" y="T1"/>
                  </a:cxn>
                  <a:cxn ang="0">
                    <a:pos x="T2" y="T3"/>
                  </a:cxn>
                  <a:cxn ang="0">
                    <a:pos x="T4" y="T5"/>
                  </a:cxn>
                  <a:cxn ang="0">
                    <a:pos x="T6" y="T7"/>
                  </a:cxn>
                </a:cxnLst>
                <a:rect l="0" t="0" r="r" b="b"/>
                <a:pathLst>
                  <a:path w="2" h="2">
                    <a:moveTo>
                      <a:pt x="1" y="0"/>
                    </a:moveTo>
                    <a:lnTo>
                      <a:pt x="0" y="2"/>
                    </a:lnTo>
                    <a:lnTo>
                      <a:pt x="2" y="2"/>
                    </a:lnTo>
                    <a:lnTo>
                      <a:pt x="1" y="0"/>
                    </a:lnTo>
                    <a:close/>
                  </a:path>
                </a:pathLst>
              </a:custGeom>
              <a:solidFill>
                <a:srgbClr val="B2B1A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64" name="Freeform 7685"/>
              <p:cNvSpPr/>
              <p:nvPr/>
            </p:nvSpPr>
            <p:spPr bwMode="auto">
              <a:xfrm>
                <a:off x="3712145" y="2268079"/>
                <a:ext cx="4999" cy="4999"/>
              </a:xfrm>
              <a:custGeom>
                <a:avLst/>
                <a:gdLst>
                  <a:gd name="T0" fmla="*/ 1 w 2"/>
                  <a:gd name="T1" fmla="*/ 0 h 2"/>
                  <a:gd name="T2" fmla="*/ 0 w 2"/>
                  <a:gd name="T3" fmla="*/ 2 h 2"/>
                  <a:gd name="T4" fmla="*/ 2 w 2"/>
                  <a:gd name="T5" fmla="*/ 2 h 2"/>
                  <a:gd name="T6" fmla="*/ 1 w 2"/>
                  <a:gd name="T7" fmla="*/ 0 h 2"/>
                </a:gdLst>
                <a:ahLst/>
                <a:cxnLst>
                  <a:cxn ang="0">
                    <a:pos x="T0" y="T1"/>
                  </a:cxn>
                  <a:cxn ang="0">
                    <a:pos x="T2" y="T3"/>
                  </a:cxn>
                  <a:cxn ang="0">
                    <a:pos x="T4" y="T5"/>
                  </a:cxn>
                  <a:cxn ang="0">
                    <a:pos x="T6" y="T7"/>
                  </a:cxn>
                </a:cxnLst>
                <a:rect l="0" t="0" r="r" b="b"/>
                <a:pathLst>
                  <a:path w="2" h="2">
                    <a:moveTo>
                      <a:pt x="1" y="0"/>
                    </a:moveTo>
                    <a:lnTo>
                      <a:pt x="0" y="2"/>
                    </a:lnTo>
                    <a:lnTo>
                      <a:pt x="2" y="2"/>
                    </a:lnTo>
                    <a:lnTo>
                      <a:pt x="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65" name="Freeform 7686"/>
              <p:cNvSpPr/>
              <p:nvPr/>
            </p:nvSpPr>
            <p:spPr bwMode="auto">
              <a:xfrm>
                <a:off x="2897260" y="2255580"/>
                <a:ext cx="4999" cy="9999"/>
              </a:xfrm>
              <a:custGeom>
                <a:avLst/>
                <a:gdLst>
                  <a:gd name="T0" fmla="*/ 2 w 2"/>
                  <a:gd name="T1" fmla="*/ 0 h 3"/>
                  <a:gd name="T2" fmla="*/ 0 w 2"/>
                  <a:gd name="T3" fmla="*/ 0 h 3"/>
                  <a:gd name="T4" fmla="*/ 1 w 2"/>
                  <a:gd name="T5" fmla="*/ 2 h 3"/>
                  <a:gd name="T6" fmla="*/ 2 w 2"/>
                  <a:gd name="T7" fmla="*/ 3 h 3"/>
                  <a:gd name="T8" fmla="*/ 2 w 2"/>
                  <a:gd name="T9" fmla="*/ 0 h 3"/>
                </a:gdLst>
                <a:ahLst/>
                <a:cxnLst>
                  <a:cxn ang="0">
                    <a:pos x="T0" y="T1"/>
                  </a:cxn>
                  <a:cxn ang="0">
                    <a:pos x="T2" y="T3"/>
                  </a:cxn>
                  <a:cxn ang="0">
                    <a:pos x="T4" y="T5"/>
                  </a:cxn>
                  <a:cxn ang="0">
                    <a:pos x="T6" y="T7"/>
                  </a:cxn>
                  <a:cxn ang="0">
                    <a:pos x="T8" y="T9"/>
                  </a:cxn>
                </a:cxnLst>
                <a:rect l="0" t="0" r="r" b="b"/>
                <a:pathLst>
                  <a:path w="2" h="3">
                    <a:moveTo>
                      <a:pt x="2" y="0"/>
                    </a:moveTo>
                    <a:cubicBezTo>
                      <a:pt x="1" y="0"/>
                      <a:pt x="1" y="0"/>
                      <a:pt x="0" y="0"/>
                    </a:cubicBezTo>
                    <a:cubicBezTo>
                      <a:pt x="0" y="1"/>
                      <a:pt x="0" y="2"/>
                      <a:pt x="1" y="2"/>
                    </a:cubicBezTo>
                    <a:cubicBezTo>
                      <a:pt x="1" y="3"/>
                      <a:pt x="2" y="3"/>
                      <a:pt x="2" y="3"/>
                    </a:cubicBezTo>
                    <a:cubicBezTo>
                      <a:pt x="2" y="2"/>
                      <a:pt x="2" y="1"/>
                      <a:pt x="2" y="0"/>
                    </a:cubicBezTo>
                  </a:path>
                </a:pathLst>
              </a:custGeom>
              <a:solidFill>
                <a:srgbClr val="B2B1A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66" name="Freeform 7687"/>
              <p:cNvSpPr/>
              <p:nvPr/>
            </p:nvSpPr>
            <p:spPr bwMode="auto">
              <a:xfrm>
                <a:off x="1487461" y="2255580"/>
                <a:ext cx="4999" cy="4999"/>
              </a:xfrm>
              <a:custGeom>
                <a:avLst/>
                <a:gdLst>
                  <a:gd name="T0" fmla="*/ 0 w 2"/>
                  <a:gd name="T1" fmla="*/ 0 h 2"/>
                  <a:gd name="T2" fmla="*/ 0 w 2"/>
                  <a:gd name="T3" fmla="*/ 2 h 2"/>
                  <a:gd name="T4" fmla="*/ 2 w 2"/>
                  <a:gd name="T5" fmla="*/ 2 h 2"/>
                  <a:gd name="T6" fmla="*/ 2 w 2"/>
                  <a:gd name="T7" fmla="*/ 1 h 2"/>
                  <a:gd name="T8" fmla="*/ 0 w 2"/>
                  <a:gd name="T9" fmla="*/ 0 h 2"/>
                </a:gdLst>
                <a:ahLst/>
                <a:cxnLst>
                  <a:cxn ang="0">
                    <a:pos x="T0" y="T1"/>
                  </a:cxn>
                  <a:cxn ang="0">
                    <a:pos x="T2" y="T3"/>
                  </a:cxn>
                  <a:cxn ang="0">
                    <a:pos x="T4" y="T5"/>
                  </a:cxn>
                  <a:cxn ang="0">
                    <a:pos x="T6" y="T7"/>
                  </a:cxn>
                  <a:cxn ang="0">
                    <a:pos x="T8" y="T9"/>
                  </a:cxn>
                </a:cxnLst>
                <a:rect l="0" t="0" r="r" b="b"/>
                <a:pathLst>
                  <a:path w="2" h="2">
                    <a:moveTo>
                      <a:pt x="0" y="0"/>
                    </a:moveTo>
                    <a:cubicBezTo>
                      <a:pt x="0" y="1"/>
                      <a:pt x="0" y="1"/>
                      <a:pt x="0" y="2"/>
                    </a:cubicBezTo>
                    <a:cubicBezTo>
                      <a:pt x="0" y="2"/>
                      <a:pt x="1" y="2"/>
                      <a:pt x="2" y="2"/>
                    </a:cubicBezTo>
                    <a:cubicBezTo>
                      <a:pt x="2" y="2"/>
                      <a:pt x="2" y="1"/>
                      <a:pt x="2" y="1"/>
                    </a:cubicBezTo>
                    <a:cubicBezTo>
                      <a:pt x="1" y="0"/>
                      <a:pt x="1" y="0"/>
                      <a:pt x="0" y="0"/>
                    </a:cubicBezTo>
                  </a:path>
                </a:pathLst>
              </a:custGeom>
              <a:solidFill>
                <a:srgbClr val="B2B1A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70" name="Freeform 7697"/>
              <p:cNvSpPr/>
              <p:nvPr/>
            </p:nvSpPr>
            <p:spPr bwMode="auto">
              <a:xfrm>
                <a:off x="1484962" y="2510544"/>
                <a:ext cx="2500" cy="4999"/>
              </a:xfrm>
              <a:custGeom>
                <a:avLst/>
                <a:gdLst>
                  <a:gd name="T0" fmla="*/ 0 w 1"/>
                  <a:gd name="T1" fmla="*/ 0 h 2"/>
                  <a:gd name="T2" fmla="*/ 0 w 1"/>
                  <a:gd name="T3" fmla="*/ 2 h 2"/>
                  <a:gd name="T4" fmla="*/ 1 w 1"/>
                  <a:gd name="T5" fmla="*/ 1 h 2"/>
                  <a:gd name="T6" fmla="*/ 0 w 1"/>
                  <a:gd name="T7" fmla="*/ 0 h 2"/>
                </a:gdLst>
                <a:ahLst/>
                <a:cxnLst>
                  <a:cxn ang="0">
                    <a:pos x="T0" y="T1"/>
                  </a:cxn>
                  <a:cxn ang="0">
                    <a:pos x="T2" y="T3"/>
                  </a:cxn>
                  <a:cxn ang="0">
                    <a:pos x="T4" y="T5"/>
                  </a:cxn>
                  <a:cxn ang="0">
                    <a:pos x="T6" y="T7"/>
                  </a:cxn>
                </a:cxnLst>
                <a:rect l="0" t="0" r="r" b="b"/>
                <a:pathLst>
                  <a:path w="1" h="2">
                    <a:moveTo>
                      <a:pt x="0" y="0"/>
                    </a:moveTo>
                    <a:lnTo>
                      <a:pt x="0" y="2"/>
                    </a:lnTo>
                    <a:lnTo>
                      <a:pt x="1" y="1"/>
                    </a:lnTo>
                    <a:lnTo>
                      <a:pt x="0" y="0"/>
                    </a:lnTo>
                    <a:close/>
                  </a:path>
                </a:pathLst>
              </a:custGeom>
              <a:solidFill>
                <a:srgbClr val="B2B1A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71" name="Freeform 7698"/>
              <p:cNvSpPr/>
              <p:nvPr/>
            </p:nvSpPr>
            <p:spPr bwMode="auto">
              <a:xfrm>
                <a:off x="1484962" y="2510544"/>
                <a:ext cx="2500" cy="4999"/>
              </a:xfrm>
              <a:custGeom>
                <a:avLst/>
                <a:gdLst>
                  <a:gd name="T0" fmla="*/ 0 w 1"/>
                  <a:gd name="T1" fmla="*/ 0 h 2"/>
                  <a:gd name="T2" fmla="*/ 0 w 1"/>
                  <a:gd name="T3" fmla="*/ 2 h 2"/>
                  <a:gd name="T4" fmla="*/ 1 w 1"/>
                  <a:gd name="T5" fmla="*/ 1 h 2"/>
                  <a:gd name="T6" fmla="*/ 0 w 1"/>
                  <a:gd name="T7" fmla="*/ 0 h 2"/>
                </a:gdLst>
                <a:ahLst/>
                <a:cxnLst>
                  <a:cxn ang="0">
                    <a:pos x="T0" y="T1"/>
                  </a:cxn>
                  <a:cxn ang="0">
                    <a:pos x="T2" y="T3"/>
                  </a:cxn>
                  <a:cxn ang="0">
                    <a:pos x="T4" y="T5"/>
                  </a:cxn>
                  <a:cxn ang="0">
                    <a:pos x="T6" y="T7"/>
                  </a:cxn>
                </a:cxnLst>
                <a:rect l="0" t="0" r="r" b="b"/>
                <a:pathLst>
                  <a:path w="1" h="2">
                    <a:moveTo>
                      <a:pt x="0" y="0"/>
                    </a:moveTo>
                    <a:lnTo>
                      <a:pt x="0" y="2"/>
                    </a:lnTo>
                    <a:lnTo>
                      <a:pt x="1" y="1"/>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84" name="Freeform 7719"/>
              <p:cNvSpPr/>
              <p:nvPr/>
            </p:nvSpPr>
            <p:spPr bwMode="auto">
              <a:xfrm>
                <a:off x="3792133" y="2553039"/>
                <a:ext cx="2500" cy="2500"/>
              </a:xfrm>
              <a:custGeom>
                <a:avLst/>
                <a:gdLst>
                  <a:gd name="T0" fmla="*/ 0 w 1"/>
                  <a:gd name="T1" fmla="*/ 0 h 1"/>
                  <a:gd name="T2" fmla="*/ 0 w 1"/>
                  <a:gd name="T3" fmla="*/ 1 h 1"/>
                  <a:gd name="T4" fmla="*/ 1 w 1"/>
                  <a:gd name="T5" fmla="*/ 1 h 1"/>
                  <a:gd name="T6" fmla="*/ 0 w 1"/>
                  <a:gd name="T7" fmla="*/ 0 h 1"/>
                </a:gdLst>
                <a:ahLst/>
                <a:cxnLst>
                  <a:cxn ang="0">
                    <a:pos x="T0" y="T1"/>
                  </a:cxn>
                  <a:cxn ang="0">
                    <a:pos x="T2" y="T3"/>
                  </a:cxn>
                  <a:cxn ang="0">
                    <a:pos x="T4" y="T5"/>
                  </a:cxn>
                  <a:cxn ang="0">
                    <a:pos x="T6" y="T7"/>
                  </a:cxn>
                </a:cxnLst>
                <a:rect l="0" t="0" r="r" b="b"/>
                <a:pathLst>
                  <a:path w="1" h="1">
                    <a:moveTo>
                      <a:pt x="0" y="0"/>
                    </a:moveTo>
                    <a:lnTo>
                      <a:pt x="0" y="1"/>
                    </a:lnTo>
                    <a:lnTo>
                      <a:pt x="1" y="1"/>
                    </a:lnTo>
                    <a:lnTo>
                      <a:pt x="0" y="0"/>
                    </a:lnTo>
                    <a:close/>
                  </a:path>
                </a:pathLst>
              </a:custGeom>
              <a:solidFill>
                <a:srgbClr val="B2B1A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85" name="Freeform 7720"/>
              <p:cNvSpPr/>
              <p:nvPr/>
            </p:nvSpPr>
            <p:spPr bwMode="auto">
              <a:xfrm>
                <a:off x="3792133" y="2553039"/>
                <a:ext cx="2500" cy="2500"/>
              </a:xfrm>
              <a:custGeom>
                <a:avLst/>
                <a:gdLst>
                  <a:gd name="T0" fmla="*/ 0 w 1"/>
                  <a:gd name="T1" fmla="*/ 0 h 1"/>
                  <a:gd name="T2" fmla="*/ 0 w 1"/>
                  <a:gd name="T3" fmla="*/ 1 h 1"/>
                  <a:gd name="T4" fmla="*/ 1 w 1"/>
                  <a:gd name="T5" fmla="*/ 1 h 1"/>
                  <a:gd name="T6" fmla="*/ 0 w 1"/>
                  <a:gd name="T7" fmla="*/ 0 h 1"/>
                </a:gdLst>
                <a:ahLst/>
                <a:cxnLst>
                  <a:cxn ang="0">
                    <a:pos x="T0" y="T1"/>
                  </a:cxn>
                  <a:cxn ang="0">
                    <a:pos x="T2" y="T3"/>
                  </a:cxn>
                  <a:cxn ang="0">
                    <a:pos x="T4" y="T5"/>
                  </a:cxn>
                  <a:cxn ang="0">
                    <a:pos x="T6" y="T7"/>
                  </a:cxn>
                </a:cxnLst>
                <a:rect l="0" t="0" r="r" b="b"/>
                <a:pathLst>
                  <a:path w="1" h="1">
                    <a:moveTo>
                      <a:pt x="0" y="0"/>
                    </a:moveTo>
                    <a:lnTo>
                      <a:pt x="0" y="1"/>
                    </a:lnTo>
                    <a:lnTo>
                      <a:pt x="1" y="1"/>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87" name="Freeform 7724"/>
              <p:cNvSpPr/>
              <p:nvPr/>
            </p:nvSpPr>
            <p:spPr bwMode="auto">
              <a:xfrm>
                <a:off x="3144726" y="2535540"/>
                <a:ext cx="2500" cy="9999"/>
              </a:xfrm>
              <a:custGeom>
                <a:avLst/>
                <a:gdLst>
                  <a:gd name="T0" fmla="*/ 0 w 1"/>
                  <a:gd name="T1" fmla="*/ 0 h 3"/>
                  <a:gd name="T2" fmla="*/ 0 w 1"/>
                  <a:gd name="T3" fmla="*/ 2 h 3"/>
                  <a:gd name="T4" fmla="*/ 1 w 1"/>
                  <a:gd name="T5" fmla="*/ 3 h 3"/>
                  <a:gd name="T6" fmla="*/ 0 w 1"/>
                  <a:gd name="T7" fmla="*/ 0 h 3"/>
                </a:gdLst>
                <a:ahLst/>
                <a:cxnLst>
                  <a:cxn ang="0">
                    <a:pos x="T0" y="T1"/>
                  </a:cxn>
                  <a:cxn ang="0">
                    <a:pos x="T2" y="T3"/>
                  </a:cxn>
                  <a:cxn ang="0">
                    <a:pos x="T4" y="T5"/>
                  </a:cxn>
                  <a:cxn ang="0">
                    <a:pos x="T6" y="T7"/>
                  </a:cxn>
                </a:cxnLst>
                <a:rect l="0" t="0" r="r" b="b"/>
                <a:pathLst>
                  <a:path w="1" h="3">
                    <a:moveTo>
                      <a:pt x="0" y="0"/>
                    </a:moveTo>
                    <a:cubicBezTo>
                      <a:pt x="0" y="1"/>
                      <a:pt x="0" y="1"/>
                      <a:pt x="0" y="2"/>
                    </a:cubicBezTo>
                    <a:cubicBezTo>
                      <a:pt x="0" y="2"/>
                      <a:pt x="1" y="2"/>
                      <a:pt x="1" y="3"/>
                    </a:cubicBezTo>
                    <a:cubicBezTo>
                      <a:pt x="1" y="2"/>
                      <a:pt x="1" y="1"/>
                      <a:pt x="0" y="0"/>
                    </a:cubicBezTo>
                  </a:path>
                </a:pathLst>
              </a:custGeom>
              <a:solidFill>
                <a:srgbClr val="B2B1A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91" name="Freeform 7732"/>
              <p:cNvSpPr/>
              <p:nvPr/>
            </p:nvSpPr>
            <p:spPr bwMode="auto">
              <a:xfrm>
                <a:off x="1724928" y="2525542"/>
                <a:ext cx="2500" cy="2500"/>
              </a:xfrm>
              <a:custGeom>
                <a:avLst/>
                <a:gdLst>
                  <a:gd name="T0" fmla="*/ 1 w 1"/>
                  <a:gd name="T1" fmla="*/ 0 h 1"/>
                  <a:gd name="T2" fmla="*/ 0 w 1"/>
                  <a:gd name="T3" fmla="*/ 0 h 1"/>
                  <a:gd name="T4" fmla="*/ 1 w 1"/>
                  <a:gd name="T5" fmla="*/ 1 h 1"/>
                  <a:gd name="T6" fmla="*/ 1 w 1"/>
                  <a:gd name="T7" fmla="*/ 0 h 1"/>
                </a:gdLst>
                <a:ahLst/>
                <a:cxnLst>
                  <a:cxn ang="0">
                    <a:pos x="T0" y="T1"/>
                  </a:cxn>
                  <a:cxn ang="0">
                    <a:pos x="T2" y="T3"/>
                  </a:cxn>
                  <a:cxn ang="0">
                    <a:pos x="T4" y="T5"/>
                  </a:cxn>
                  <a:cxn ang="0">
                    <a:pos x="T6" y="T7"/>
                  </a:cxn>
                </a:cxnLst>
                <a:rect l="0" t="0" r="r" b="b"/>
                <a:pathLst>
                  <a:path w="1" h="1">
                    <a:moveTo>
                      <a:pt x="1" y="0"/>
                    </a:moveTo>
                    <a:lnTo>
                      <a:pt x="0" y="0"/>
                    </a:lnTo>
                    <a:lnTo>
                      <a:pt x="1" y="1"/>
                    </a:lnTo>
                    <a:lnTo>
                      <a:pt x="1" y="0"/>
                    </a:lnTo>
                    <a:close/>
                  </a:path>
                </a:pathLst>
              </a:custGeom>
              <a:solidFill>
                <a:srgbClr val="B2B1A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92" name="Freeform 7733"/>
              <p:cNvSpPr/>
              <p:nvPr/>
            </p:nvSpPr>
            <p:spPr bwMode="auto">
              <a:xfrm>
                <a:off x="1724928" y="2525542"/>
                <a:ext cx="2500" cy="2500"/>
              </a:xfrm>
              <a:custGeom>
                <a:avLst/>
                <a:gdLst>
                  <a:gd name="T0" fmla="*/ 1 w 1"/>
                  <a:gd name="T1" fmla="*/ 0 h 1"/>
                  <a:gd name="T2" fmla="*/ 0 w 1"/>
                  <a:gd name="T3" fmla="*/ 0 h 1"/>
                  <a:gd name="T4" fmla="*/ 1 w 1"/>
                  <a:gd name="T5" fmla="*/ 1 h 1"/>
                  <a:gd name="T6" fmla="*/ 1 w 1"/>
                  <a:gd name="T7" fmla="*/ 0 h 1"/>
                </a:gdLst>
                <a:ahLst/>
                <a:cxnLst>
                  <a:cxn ang="0">
                    <a:pos x="T0" y="T1"/>
                  </a:cxn>
                  <a:cxn ang="0">
                    <a:pos x="T2" y="T3"/>
                  </a:cxn>
                  <a:cxn ang="0">
                    <a:pos x="T4" y="T5"/>
                  </a:cxn>
                  <a:cxn ang="0">
                    <a:pos x="T6" y="T7"/>
                  </a:cxn>
                </a:cxnLst>
                <a:rect l="0" t="0" r="r" b="b"/>
                <a:pathLst>
                  <a:path w="1" h="1">
                    <a:moveTo>
                      <a:pt x="1" y="0"/>
                    </a:moveTo>
                    <a:lnTo>
                      <a:pt x="0" y="0"/>
                    </a:lnTo>
                    <a:lnTo>
                      <a:pt x="1" y="1"/>
                    </a:lnTo>
                    <a:lnTo>
                      <a:pt x="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97" name="Freeform 7740"/>
              <p:cNvSpPr/>
              <p:nvPr/>
            </p:nvSpPr>
            <p:spPr bwMode="auto">
              <a:xfrm>
                <a:off x="2567307" y="2518044"/>
                <a:ext cx="2500" cy="2500"/>
              </a:xfrm>
              <a:custGeom>
                <a:avLst/>
                <a:gdLst>
                  <a:gd name="T0" fmla="*/ 1 w 1"/>
                  <a:gd name="T1" fmla="*/ 0 h 1"/>
                  <a:gd name="T2" fmla="*/ 0 w 1"/>
                  <a:gd name="T3" fmla="*/ 1 h 1"/>
                  <a:gd name="T4" fmla="*/ 1 w 1"/>
                  <a:gd name="T5" fmla="*/ 1 h 1"/>
                  <a:gd name="T6" fmla="*/ 1 w 1"/>
                  <a:gd name="T7" fmla="*/ 0 h 1"/>
                </a:gdLst>
                <a:ahLst/>
                <a:cxnLst>
                  <a:cxn ang="0">
                    <a:pos x="T0" y="T1"/>
                  </a:cxn>
                  <a:cxn ang="0">
                    <a:pos x="T2" y="T3"/>
                  </a:cxn>
                  <a:cxn ang="0">
                    <a:pos x="T4" y="T5"/>
                  </a:cxn>
                  <a:cxn ang="0">
                    <a:pos x="T6" y="T7"/>
                  </a:cxn>
                </a:cxnLst>
                <a:rect l="0" t="0" r="r" b="b"/>
                <a:pathLst>
                  <a:path w="1" h="1">
                    <a:moveTo>
                      <a:pt x="1" y="0"/>
                    </a:moveTo>
                    <a:lnTo>
                      <a:pt x="0" y="1"/>
                    </a:lnTo>
                    <a:lnTo>
                      <a:pt x="1" y="1"/>
                    </a:lnTo>
                    <a:lnTo>
                      <a:pt x="1" y="0"/>
                    </a:lnTo>
                    <a:close/>
                  </a:path>
                </a:pathLst>
              </a:custGeom>
              <a:solidFill>
                <a:srgbClr val="B2B1A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98" name="Freeform 7741"/>
              <p:cNvSpPr/>
              <p:nvPr/>
            </p:nvSpPr>
            <p:spPr bwMode="auto">
              <a:xfrm>
                <a:off x="2567307" y="2518044"/>
                <a:ext cx="2500" cy="2500"/>
              </a:xfrm>
              <a:custGeom>
                <a:avLst/>
                <a:gdLst>
                  <a:gd name="T0" fmla="*/ 1 w 1"/>
                  <a:gd name="T1" fmla="*/ 0 h 1"/>
                  <a:gd name="T2" fmla="*/ 0 w 1"/>
                  <a:gd name="T3" fmla="*/ 1 h 1"/>
                  <a:gd name="T4" fmla="*/ 1 w 1"/>
                  <a:gd name="T5" fmla="*/ 1 h 1"/>
                  <a:gd name="T6" fmla="*/ 1 w 1"/>
                  <a:gd name="T7" fmla="*/ 0 h 1"/>
                </a:gdLst>
                <a:ahLst/>
                <a:cxnLst>
                  <a:cxn ang="0">
                    <a:pos x="T0" y="T1"/>
                  </a:cxn>
                  <a:cxn ang="0">
                    <a:pos x="T2" y="T3"/>
                  </a:cxn>
                  <a:cxn ang="0">
                    <a:pos x="T4" y="T5"/>
                  </a:cxn>
                  <a:cxn ang="0">
                    <a:pos x="T6" y="T7"/>
                  </a:cxn>
                </a:cxnLst>
                <a:rect l="0" t="0" r="r" b="b"/>
                <a:pathLst>
                  <a:path w="1" h="1">
                    <a:moveTo>
                      <a:pt x="1" y="0"/>
                    </a:moveTo>
                    <a:lnTo>
                      <a:pt x="0" y="1"/>
                    </a:lnTo>
                    <a:lnTo>
                      <a:pt x="1" y="1"/>
                    </a:lnTo>
                    <a:lnTo>
                      <a:pt x="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02" name="Freeform 7745"/>
              <p:cNvSpPr/>
              <p:nvPr/>
            </p:nvSpPr>
            <p:spPr bwMode="auto">
              <a:xfrm>
                <a:off x="2379835" y="2410558"/>
                <a:ext cx="14998" cy="12499"/>
              </a:xfrm>
              <a:custGeom>
                <a:avLst/>
                <a:gdLst>
                  <a:gd name="T0" fmla="*/ 1 w 5"/>
                  <a:gd name="T1" fmla="*/ 0 h 5"/>
                  <a:gd name="T2" fmla="*/ 0 w 5"/>
                  <a:gd name="T3" fmla="*/ 1 h 5"/>
                  <a:gd name="T4" fmla="*/ 4 w 5"/>
                  <a:gd name="T5" fmla="*/ 5 h 5"/>
                  <a:gd name="T6" fmla="*/ 4 w 5"/>
                  <a:gd name="T7" fmla="*/ 5 h 5"/>
                  <a:gd name="T8" fmla="*/ 4 w 5"/>
                  <a:gd name="T9" fmla="*/ 5 h 5"/>
                  <a:gd name="T10" fmla="*/ 5 w 5"/>
                  <a:gd name="T11" fmla="*/ 3 h 5"/>
                  <a:gd name="T12" fmla="*/ 1 w 5"/>
                  <a:gd name="T13" fmla="*/ 0 h 5"/>
                  <a:gd name="T14" fmla="*/ 1 w 5"/>
                  <a:gd name="T15" fmla="*/ 0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5">
                    <a:moveTo>
                      <a:pt x="1" y="0"/>
                    </a:moveTo>
                    <a:cubicBezTo>
                      <a:pt x="1" y="0"/>
                      <a:pt x="0" y="1"/>
                      <a:pt x="0" y="1"/>
                    </a:cubicBezTo>
                    <a:cubicBezTo>
                      <a:pt x="1" y="3"/>
                      <a:pt x="2" y="4"/>
                      <a:pt x="4" y="5"/>
                    </a:cubicBezTo>
                    <a:cubicBezTo>
                      <a:pt x="4" y="5"/>
                      <a:pt x="4" y="5"/>
                      <a:pt x="4" y="5"/>
                    </a:cubicBezTo>
                    <a:cubicBezTo>
                      <a:pt x="4" y="5"/>
                      <a:pt x="4" y="5"/>
                      <a:pt x="4" y="5"/>
                    </a:cubicBezTo>
                    <a:cubicBezTo>
                      <a:pt x="4" y="4"/>
                      <a:pt x="5" y="4"/>
                      <a:pt x="5" y="3"/>
                    </a:cubicBezTo>
                    <a:cubicBezTo>
                      <a:pt x="4" y="2"/>
                      <a:pt x="2" y="1"/>
                      <a:pt x="1" y="0"/>
                    </a:cubicBezTo>
                    <a:cubicBezTo>
                      <a:pt x="1" y="0"/>
                      <a:pt x="1" y="0"/>
                      <a:pt x="1" y="0"/>
                    </a:cubicBezTo>
                  </a:path>
                </a:pathLst>
              </a:custGeom>
              <a:solidFill>
                <a:srgbClr val="807F8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03" name="Freeform 7746"/>
              <p:cNvSpPr/>
              <p:nvPr/>
            </p:nvSpPr>
            <p:spPr bwMode="auto">
              <a:xfrm>
                <a:off x="1387475" y="2413059"/>
                <a:ext cx="2500" cy="2500"/>
              </a:xfrm>
              <a:custGeom>
                <a:avLst/>
                <a:gdLst>
                  <a:gd name="T0" fmla="*/ 1 w 1"/>
                  <a:gd name="T1" fmla="*/ 0 h 1"/>
                  <a:gd name="T2" fmla="*/ 0 w 1"/>
                  <a:gd name="T3" fmla="*/ 1 h 1"/>
                  <a:gd name="T4" fmla="*/ 1 w 1"/>
                  <a:gd name="T5" fmla="*/ 1 h 1"/>
                  <a:gd name="T6" fmla="*/ 1 w 1"/>
                  <a:gd name="T7" fmla="*/ 0 h 1"/>
                </a:gdLst>
                <a:ahLst/>
                <a:cxnLst>
                  <a:cxn ang="0">
                    <a:pos x="T0" y="T1"/>
                  </a:cxn>
                  <a:cxn ang="0">
                    <a:pos x="T2" y="T3"/>
                  </a:cxn>
                  <a:cxn ang="0">
                    <a:pos x="T4" y="T5"/>
                  </a:cxn>
                  <a:cxn ang="0">
                    <a:pos x="T6" y="T7"/>
                  </a:cxn>
                </a:cxnLst>
                <a:rect l="0" t="0" r="r" b="b"/>
                <a:pathLst>
                  <a:path w="1" h="1">
                    <a:moveTo>
                      <a:pt x="1" y="0"/>
                    </a:moveTo>
                    <a:lnTo>
                      <a:pt x="0" y="1"/>
                    </a:lnTo>
                    <a:lnTo>
                      <a:pt x="1" y="1"/>
                    </a:lnTo>
                    <a:lnTo>
                      <a:pt x="1" y="0"/>
                    </a:lnTo>
                    <a:close/>
                  </a:path>
                </a:pathLst>
              </a:custGeom>
              <a:solidFill>
                <a:srgbClr val="B2B1A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04" name="Freeform 7747"/>
              <p:cNvSpPr/>
              <p:nvPr/>
            </p:nvSpPr>
            <p:spPr bwMode="auto">
              <a:xfrm>
                <a:off x="1387475" y="2413059"/>
                <a:ext cx="2500" cy="2500"/>
              </a:xfrm>
              <a:custGeom>
                <a:avLst/>
                <a:gdLst>
                  <a:gd name="T0" fmla="*/ 1 w 1"/>
                  <a:gd name="T1" fmla="*/ 0 h 1"/>
                  <a:gd name="T2" fmla="*/ 0 w 1"/>
                  <a:gd name="T3" fmla="*/ 1 h 1"/>
                  <a:gd name="T4" fmla="*/ 1 w 1"/>
                  <a:gd name="T5" fmla="*/ 1 h 1"/>
                  <a:gd name="T6" fmla="*/ 1 w 1"/>
                  <a:gd name="T7" fmla="*/ 0 h 1"/>
                </a:gdLst>
                <a:ahLst/>
                <a:cxnLst>
                  <a:cxn ang="0">
                    <a:pos x="T0" y="T1"/>
                  </a:cxn>
                  <a:cxn ang="0">
                    <a:pos x="T2" y="T3"/>
                  </a:cxn>
                  <a:cxn ang="0">
                    <a:pos x="T4" y="T5"/>
                  </a:cxn>
                  <a:cxn ang="0">
                    <a:pos x="T6" y="T7"/>
                  </a:cxn>
                </a:cxnLst>
                <a:rect l="0" t="0" r="r" b="b"/>
                <a:pathLst>
                  <a:path w="1" h="1">
                    <a:moveTo>
                      <a:pt x="1" y="0"/>
                    </a:moveTo>
                    <a:lnTo>
                      <a:pt x="0" y="1"/>
                    </a:lnTo>
                    <a:lnTo>
                      <a:pt x="1" y="1"/>
                    </a:lnTo>
                    <a:lnTo>
                      <a:pt x="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07" name="Freeform 7752"/>
              <p:cNvSpPr/>
              <p:nvPr/>
            </p:nvSpPr>
            <p:spPr bwMode="auto">
              <a:xfrm>
                <a:off x="1922399" y="2398061"/>
                <a:ext cx="4999" cy="7500"/>
              </a:xfrm>
              <a:custGeom>
                <a:avLst/>
                <a:gdLst>
                  <a:gd name="T0" fmla="*/ 1 w 2"/>
                  <a:gd name="T1" fmla="*/ 0 h 2"/>
                  <a:gd name="T2" fmla="*/ 1 w 2"/>
                  <a:gd name="T3" fmla="*/ 0 h 2"/>
                  <a:gd name="T4" fmla="*/ 0 w 2"/>
                  <a:gd name="T5" fmla="*/ 2 h 2"/>
                  <a:gd name="T6" fmla="*/ 2 w 2"/>
                  <a:gd name="T7" fmla="*/ 1 h 2"/>
                  <a:gd name="T8" fmla="*/ 2 w 2"/>
                  <a:gd name="T9" fmla="*/ 0 h 2"/>
                  <a:gd name="T10" fmla="*/ 1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1" y="0"/>
                    </a:moveTo>
                    <a:cubicBezTo>
                      <a:pt x="1" y="0"/>
                      <a:pt x="1" y="0"/>
                      <a:pt x="1" y="0"/>
                    </a:cubicBezTo>
                    <a:cubicBezTo>
                      <a:pt x="0" y="0"/>
                      <a:pt x="0" y="1"/>
                      <a:pt x="0" y="2"/>
                    </a:cubicBezTo>
                    <a:cubicBezTo>
                      <a:pt x="1" y="1"/>
                      <a:pt x="2" y="1"/>
                      <a:pt x="2" y="1"/>
                    </a:cubicBezTo>
                    <a:cubicBezTo>
                      <a:pt x="2" y="1"/>
                      <a:pt x="2" y="0"/>
                      <a:pt x="2" y="0"/>
                    </a:cubicBezTo>
                    <a:cubicBezTo>
                      <a:pt x="2" y="0"/>
                      <a:pt x="1" y="0"/>
                      <a:pt x="1" y="0"/>
                    </a:cubicBezTo>
                  </a:path>
                </a:pathLst>
              </a:custGeom>
              <a:solidFill>
                <a:srgbClr val="B2B1A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08" name="Freeform 7753"/>
              <p:cNvSpPr/>
              <p:nvPr/>
            </p:nvSpPr>
            <p:spPr bwMode="auto">
              <a:xfrm>
                <a:off x="1734926" y="2395560"/>
                <a:ext cx="4999" cy="7500"/>
              </a:xfrm>
              <a:custGeom>
                <a:avLst/>
                <a:gdLst>
                  <a:gd name="T0" fmla="*/ 0 w 2"/>
                  <a:gd name="T1" fmla="*/ 0 h 2"/>
                  <a:gd name="T2" fmla="*/ 0 w 2"/>
                  <a:gd name="T3" fmla="*/ 0 h 2"/>
                  <a:gd name="T4" fmla="*/ 0 w 2"/>
                  <a:gd name="T5" fmla="*/ 2 h 2"/>
                  <a:gd name="T6" fmla="*/ 1 w 2"/>
                  <a:gd name="T7" fmla="*/ 2 h 2"/>
                  <a:gd name="T8" fmla="*/ 1 w 2"/>
                  <a:gd name="T9" fmla="*/ 2 h 2"/>
                  <a:gd name="T10" fmla="*/ 2 w 2"/>
                  <a:gd name="T11" fmla="*/ 1 h 2"/>
                  <a:gd name="T12" fmla="*/ 0 w 2"/>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2" h="2">
                    <a:moveTo>
                      <a:pt x="0" y="0"/>
                    </a:moveTo>
                    <a:cubicBezTo>
                      <a:pt x="0" y="0"/>
                      <a:pt x="0" y="0"/>
                      <a:pt x="0" y="0"/>
                    </a:cubicBezTo>
                    <a:cubicBezTo>
                      <a:pt x="0" y="0"/>
                      <a:pt x="0" y="1"/>
                      <a:pt x="0" y="2"/>
                    </a:cubicBezTo>
                    <a:cubicBezTo>
                      <a:pt x="0" y="2"/>
                      <a:pt x="1" y="2"/>
                      <a:pt x="1" y="2"/>
                    </a:cubicBezTo>
                    <a:cubicBezTo>
                      <a:pt x="1" y="2"/>
                      <a:pt x="1" y="2"/>
                      <a:pt x="1" y="2"/>
                    </a:cubicBezTo>
                    <a:cubicBezTo>
                      <a:pt x="1" y="2"/>
                      <a:pt x="1" y="1"/>
                      <a:pt x="2" y="1"/>
                    </a:cubicBezTo>
                    <a:cubicBezTo>
                      <a:pt x="1" y="1"/>
                      <a:pt x="1" y="0"/>
                      <a:pt x="0" y="0"/>
                    </a:cubicBezTo>
                  </a:path>
                </a:pathLst>
              </a:custGeom>
              <a:solidFill>
                <a:srgbClr val="B2B1A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13" name="Freeform 7769"/>
              <p:cNvSpPr/>
              <p:nvPr/>
            </p:nvSpPr>
            <p:spPr bwMode="auto">
              <a:xfrm>
                <a:off x="3037240" y="2370564"/>
                <a:ext cx="4999" cy="4999"/>
              </a:xfrm>
              <a:custGeom>
                <a:avLst/>
                <a:gdLst>
                  <a:gd name="T0" fmla="*/ 2 w 2"/>
                  <a:gd name="T1" fmla="*/ 0 h 2"/>
                  <a:gd name="T2" fmla="*/ 0 w 2"/>
                  <a:gd name="T3" fmla="*/ 1 h 2"/>
                  <a:gd name="T4" fmla="*/ 2 w 2"/>
                  <a:gd name="T5" fmla="*/ 2 h 2"/>
                  <a:gd name="T6" fmla="*/ 2 w 2"/>
                  <a:gd name="T7" fmla="*/ 0 h 2"/>
                </a:gdLst>
                <a:ahLst/>
                <a:cxnLst>
                  <a:cxn ang="0">
                    <a:pos x="T0" y="T1"/>
                  </a:cxn>
                  <a:cxn ang="0">
                    <a:pos x="T2" y="T3"/>
                  </a:cxn>
                  <a:cxn ang="0">
                    <a:pos x="T4" y="T5"/>
                  </a:cxn>
                  <a:cxn ang="0">
                    <a:pos x="T6" y="T7"/>
                  </a:cxn>
                </a:cxnLst>
                <a:rect l="0" t="0" r="r" b="b"/>
                <a:pathLst>
                  <a:path w="2" h="2">
                    <a:moveTo>
                      <a:pt x="2" y="0"/>
                    </a:moveTo>
                    <a:lnTo>
                      <a:pt x="0" y="1"/>
                    </a:lnTo>
                    <a:lnTo>
                      <a:pt x="2" y="2"/>
                    </a:lnTo>
                    <a:lnTo>
                      <a:pt x="2" y="0"/>
                    </a:lnTo>
                    <a:close/>
                  </a:path>
                </a:pathLst>
              </a:custGeom>
              <a:solidFill>
                <a:srgbClr val="B2B1A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14" name="Freeform 7770"/>
              <p:cNvSpPr/>
              <p:nvPr/>
            </p:nvSpPr>
            <p:spPr bwMode="auto">
              <a:xfrm>
                <a:off x="3037240" y="2370564"/>
                <a:ext cx="4999" cy="4999"/>
              </a:xfrm>
              <a:custGeom>
                <a:avLst/>
                <a:gdLst>
                  <a:gd name="T0" fmla="*/ 2 w 2"/>
                  <a:gd name="T1" fmla="*/ 0 h 2"/>
                  <a:gd name="T2" fmla="*/ 0 w 2"/>
                  <a:gd name="T3" fmla="*/ 1 h 2"/>
                  <a:gd name="T4" fmla="*/ 2 w 2"/>
                  <a:gd name="T5" fmla="*/ 2 h 2"/>
                  <a:gd name="T6" fmla="*/ 2 w 2"/>
                  <a:gd name="T7" fmla="*/ 0 h 2"/>
                </a:gdLst>
                <a:ahLst/>
                <a:cxnLst>
                  <a:cxn ang="0">
                    <a:pos x="T0" y="T1"/>
                  </a:cxn>
                  <a:cxn ang="0">
                    <a:pos x="T2" y="T3"/>
                  </a:cxn>
                  <a:cxn ang="0">
                    <a:pos x="T4" y="T5"/>
                  </a:cxn>
                  <a:cxn ang="0">
                    <a:pos x="T6" y="T7"/>
                  </a:cxn>
                </a:cxnLst>
                <a:rect l="0" t="0" r="r" b="b"/>
                <a:pathLst>
                  <a:path w="2" h="2">
                    <a:moveTo>
                      <a:pt x="2" y="0"/>
                    </a:moveTo>
                    <a:lnTo>
                      <a:pt x="0" y="1"/>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15" name="Freeform 7771"/>
              <p:cNvSpPr/>
              <p:nvPr/>
            </p:nvSpPr>
            <p:spPr bwMode="auto">
              <a:xfrm>
                <a:off x="2434827" y="2468051"/>
                <a:ext cx="4999" cy="7500"/>
              </a:xfrm>
              <a:custGeom>
                <a:avLst/>
                <a:gdLst>
                  <a:gd name="T0" fmla="*/ 0 w 2"/>
                  <a:gd name="T1" fmla="*/ 0 h 2"/>
                  <a:gd name="T2" fmla="*/ 0 w 2"/>
                  <a:gd name="T3" fmla="*/ 2 h 2"/>
                  <a:gd name="T4" fmla="*/ 2 w 2"/>
                  <a:gd name="T5" fmla="*/ 1 h 2"/>
                  <a:gd name="T6" fmla="*/ 2 w 2"/>
                  <a:gd name="T7" fmla="*/ 0 h 2"/>
                  <a:gd name="T8" fmla="*/ 0 w 2"/>
                  <a:gd name="T9" fmla="*/ 0 h 2"/>
                </a:gdLst>
                <a:ahLst/>
                <a:cxnLst>
                  <a:cxn ang="0">
                    <a:pos x="T0" y="T1"/>
                  </a:cxn>
                  <a:cxn ang="0">
                    <a:pos x="T2" y="T3"/>
                  </a:cxn>
                  <a:cxn ang="0">
                    <a:pos x="T4" y="T5"/>
                  </a:cxn>
                  <a:cxn ang="0">
                    <a:pos x="T6" y="T7"/>
                  </a:cxn>
                  <a:cxn ang="0">
                    <a:pos x="T8" y="T9"/>
                  </a:cxn>
                </a:cxnLst>
                <a:rect l="0" t="0" r="r" b="b"/>
                <a:pathLst>
                  <a:path w="2" h="2">
                    <a:moveTo>
                      <a:pt x="0" y="0"/>
                    </a:moveTo>
                    <a:cubicBezTo>
                      <a:pt x="0" y="0"/>
                      <a:pt x="0" y="1"/>
                      <a:pt x="0" y="2"/>
                    </a:cubicBezTo>
                    <a:cubicBezTo>
                      <a:pt x="1" y="2"/>
                      <a:pt x="1" y="1"/>
                      <a:pt x="2" y="1"/>
                    </a:cubicBezTo>
                    <a:cubicBezTo>
                      <a:pt x="2" y="1"/>
                      <a:pt x="2" y="1"/>
                      <a:pt x="2" y="0"/>
                    </a:cubicBezTo>
                    <a:cubicBezTo>
                      <a:pt x="1" y="0"/>
                      <a:pt x="1" y="0"/>
                      <a:pt x="0" y="0"/>
                    </a:cubicBezTo>
                  </a:path>
                </a:pathLst>
              </a:custGeom>
              <a:solidFill>
                <a:srgbClr val="B2B1A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16" name="Freeform 7772"/>
              <p:cNvSpPr/>
              <p:nvPr/>
            </p:nvSpPr>
            <p:spPr bwMode="auto">
              <a:xfrm>
                <a:off x="2434827" y="2465550"/>
                <a:ext cx="4999" cy="2500"/>
              </a:xfrm>
              <a:custGeom>
                <a:avLst/>
                <a:gdLst>
                  <a:gd name="T0" fmla="*/ 0 w 2"/>
                  <a:gd name="T1" fmla="*/ 0 h 1"/>
                  <a:gd name="T2" fmla="*/ 0 w 2"/>
                  <a:gd name="T3" fmla="*/ 1 h 1"/>
                  <a:gd name="T4" fmla="*/ 2 w 2"/>
                  <a:gd name="T5" fmla="*/ 1 h 1"/>
                  <a:gd name="T6" fmla="*/ 2 w 2"/>
                  <a:gd name="T7" fmla="*/ 0 h 1"/>
                  <a:gd name="T8" fmla="*/ 0 w 2"/>
                  <a:gd name="T9" fmla="*/ 0 h 1"/>
                </a:gdLst>
                <a:ahLst/>
                <a:cxnLst>
                  <a:cxn ang="0">
                    <a:pos x="T0" y="T1"/>
                  </a:cxn>
                  <a:cxn ang="0">
                    <a:pos x="T2" y="T3"/>
                  </a:cxn>
                  <a:cxn ang="0">
                    <a:pos x="T4" y="T5"/>
                  </a:cxn>
                  <a:cxn ang="0">
                    <a:pos x="T6" y="T7"/>
                  </a:cxn>
                  <a:cxn ang="0">
                    <a:pos x="T8" y="T9"/>
                  </a:cxn>
                </a:cxnLst>
                <a:rect l="0" t="0" r="r" b="b"/>
                <a:pathLst>
                  <a:path w="2" h="1">
                    <a:moveTo>
                      <a:pt x="0" y="0"/>
                    </a:moveTo>
                    <a:cubicBezTo>
                      <a:pt x="0" y="0"/>
                      <a:pt x="0" y="0"/>
                      <a:pt x="0" y="1"/>
                    </a:cubicBezTo>
                    <a:cubicBezTo>
                      <a:pt x="1" y="1"/>
                      <a:pt x="1" y="1"/>
                      <a:pt x="2" y="1"/>
                    </a:cubicBezTo>
                    <a:cubicBezTo>
                      <a:pt x="2" y="1"/>
                      <a:pt x="2" y="1"/>
                      <a:pt x="2" y="0"/>
                    </a:cubicBezTo>
                    <a:cubicBezTo>
                      <a:pt x="1" y="0"/>
                      <a:pt x="1" y="0"/>
                      <a:pt x="0" y="0"/>
                    </a:cubicBezTo>
                  </a:path>
                </a:pathLst>
              </a:custGeom>
              <a:solidFill>
                <a:srgbClr val="807F8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17" name="Freeform 7774"/>
              <p:cNvSpPr/>
              <p:nvPr/>
            </p:nvSpPr>
            <p:spPr bwMode="auto">
              <a:xfrm>
                <a:off x="3247211" y="2448054"/>
                <a:ext cx="2500" cy="2500"/>
              </a:xfrm>
              <a:custGeom>
                <a:avLst/>
                <a:gdLst>
                  <a:gd name="T0" fmla="*/ 0 w 1"/>
                  <a:gd name="T1" fmla="*/ 0 h 1"/>
                  <a:gd name="T2" fmla="*/ 0 w 1"/>
                  <a:gd name="T3" fmla="*/ 1 h 1"/>
                  <a:gd name="T4" fmla="*/ 1 w 1"/>
                  <a:gd name="T5" fmla="*/ 1 h 1"/>
                  <a:gd name="T6" fmla="*/ 0 w 1"/>
                  <a:gd name="T7" fmla="*/ 0 h 1"/>
                </a:gdLst>
                <a:ahLst/>
                <a:cxnLst>
                  <a:cxn ang="0">
                    <a:pos x="T0" y="T1"/>
                  </a:cxn>
                  <a:cxn ang="0">
                    <a:pos x="T2" y="T3"/>
                  </a:cxn>
                  <a:cxn ang="0">
                    <a:pos x="T4" y="T5"/>
                  </a:cxn>
                  <a:cxn ang="0">
                    <a:pos x="T6" y="T7"/>
                  </a:cxn>
                </a:cxnLst>
                <a:rect l="0" t="0" r="r" b="b"/>
                <a:pathLst>
                  <a:path w="1" h="1">
                    <a:moveTo>
                      <a:pt x="0" y="0"/>
                    </a:moveTo>
                    <a:lnTo>
                      <a:pt x="0" y="1"/>
                    </a:lnTo>
                    <a:lnTo>
                      <a:pt x="1" y="1"/>
                    </a:lnTo>
                    <a:lnTo>
                      <a:pt x="0" y="0"/>
                    </a:lnTo>
                    <a:close/>
                  </a:path>
                </a:pathLst>
              </a:custGeom>
              <a:solidFill>
                <a:srgbClr val="B2B1A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18" name="Freeform 7775"/>
              <p:cNvSpPr/>
              <p:nvPr/>
            </p:nvSpPr>
            <p:spPr bwMode="auto">
              <a:xfrm>
                <a:off x="3247211" y="2448054"/>
                <a:ext cx="2500" cy="2500"/>
              </a:xfrm>
              <a:custGeom>
                <a:avLst/>
                <a:gdLst>
                  <a:gd name="T0" fmla="*/ 0 w 1"/>
                  <a:gd name="T1" fmla="*/ 0 h 1"/>
                  <a:gd name="T2" fmla="*/ 0 w 1"/>
                  <a:gd name="T3" fmla="*/ 1 h 1"/>
                  <a:gd name="T4" fmla="*/ 1 w 1"/>
                  <a:gd name="T5" fmla="*/ 1 h 1"/>
                  <a:gd name="T6" fmla="*/ 0 w 1"/>
                  <a:gd name="T7" fmla="*/ 0 h 1"/>
                </a:gdLst>
                <a:ahLst/>
                <a:cxnLst>
                  <a:cxn ang="0">
                    <a:pos x="T0" y="T1"/>
                  </a:cxn>
                  <a:cxn ang="0">
                    <a:pos x="T2" y="T3"/>
                  </a:cxn>
                  <a:cxn ang="0">
                    <a:pos x="T4" y="T5"/>
                  </a:cxn>
                  <a:cxn ang="0">
                    <a:pos x="T6" y="T7"/>
                  </a:cxn>
                </a:cxnLst>
                <a:rect l="0" t="0" r="r" b="b"/>
                <a:pathLst>
                  <a:path w="1" h="1">
                    <a:moveTo>
                      <a:pt x="0" y="0"/>
                    </a:moveTo>
                    <a:lnTo>
                      <a:pt x="0" y="1"/>
                    </a:lnTo>
                    <a:lnTo>
                      <a:pt x="1" y="1"/>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19" name="Freeform 7776"/>
              <p:cNvSpPr/>
              <p:nvPr/>
            </p:nvSpPr>
            <p:spPr bwMode="auto">
              <a:xfrm>
                <a:off x="1614943" y="2453053"/>
                <a:ext cx="7500" cy="7500"/>
              </a:xfrm>
              <a:custGeom>
                <a:avLst/>
                <a:gdLst>
                  <a:gd name="T0" fmla="*/ 1 w 2"/>
                  <a:gd name="T1" fmla="*/ 0 h 3"/>
                  <a:gd name="T2" fmla="*/ 0 w 2"/>
                  <a:gd name="T3" fmla="*/ 0 h 3"/>
                  <a:gd name="T4" fmla="*/ 1 w 2"/>
                  <a:gd name="T5" fmla="*/ 3 h 3"/>
                  <a:gd name="T6" fmla="*/ 2 w 2"/>
                  <a:gd name="T7" fmla="*/ 2 h 3"/>
                  <a:gd name="T8" fmla="*/ 1 w 2"/>
                  <a:gd name="T9" fmla="*/ 0 h 3"/>
                  <a:gd name="T10" fmla="*/ 1 w 2"/>
                  <a:gd name="T11" fmla="*/ 0 h 3"/>
                </a:gdLst>
                <a:ahLst/>
                <a:cxnLst>
                  <a:cxn ang="0">
                    <a:pos x="T0" y="T1"/>
                  </a:cxn>
                  <a:cxn ang="0">
                    <a:pos x="T2" y="T3"/>
                  </a:cxn>
                  <a:cxn ang="0">
                    <a:pos x="T4" y="T5"/>
                  </a:cxn>
                  <a:cxn ang="0">
                    <a:pos x="T6" y="T7"/>
                  </a:cxn>
                  <a:cxn ang="0">
                    <a:pos x="T8" y="T9"/>
                  </a:cxn>
                  <a:cxn ang="0">
                    <a:pos x="T10" y="T11"/>
                  </a:cxn>
                </a:cxnLst>
                <a:rect l="0" t="0" r="r" b="b"/>
                <a:pathLst>
                  <a:path w="2" h="3">
                    <a:moveTo>
                      <a:pt x="1" y="0"/>
                    </a:moveTo>
                    <a:cubicBezTo>
                      <a:pt x="0" y="0"/>
                      <a:pt x="0" y="0"/>
                      <a:pt x="0" y="0"/>
                    </a:cubicBezTo>
                    <a:cubicBezTo>
                      <a:pt x="0" y="1"/>
                      <a:pt x="0" y="2"/>
                      <a:pt x="1" y="3"/>
                    </a:cubicBezTo>
                    <a:cubicBezTo>
                      <a:pt x="1" y="2"/>
                      <a:pt x="2" y="2"/>
                      <a:pt x="2" y="2"/>
                    </a:cubicBezTo>
                    <a:cubicBezTo>
                      <a:pt x="2" y="1"/>
                      <a:pt x="1" y="0"/>
                      <a:pt x="1" y="0"/>
                    </a:cubicBezTo>
                    <a:cubicBezTo>
                      <a:pt x="1" y="0"/>
                      <a:pt x="1" y="0"/>
                      <a:pt x="1" y="0"/>
                    </a:cubicBezTo>
                  </a:path>
                </a:pathLst>
              </a:custGeom>
              <a:solidFill>
                <a:srgbClr val="B2B1A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20" name="Freeform 7781"/>
              <p:cNvSpPr>
                <a:spLocks noEditPoints="1"/>
              </p:cNvSpPr>
              <p:nvPr/>
            </p:nvSpPr>
            <p:spPr bwMode="auto">
              <a:xfrm>
                <a:off x="3239712" y="2440554"/>
                <a:ext cx="7500" cy="9999"/>
              </a:xfrm>
              <a:custGeom>
                <a:avLst/>
                <a:gdLst>
                  <a:gd name="T0" fmla="*/ 3 w 3"/>
                  <a:gd name="T1" fmla="*/ 3 h 4"/>
                  <a:gd name="T2" fmla="*/ 3 w 3"/>
                  <a:gd name="T3" fmla="*/ 4 h 4"/>
                  <a:gd name="T4" fmla="*/ 3 w 3"/>
                  <a:gd name="T5" fmla="*/ 3 h 4"/>
                  <a:gd name="T6" fmla="*/ 3 w 3"/>
                  <a:gd name="T7" fmla="*/ 3 h 4"/>
                  <a:gd name="T8" fmla="*/ 2 w 3"/>
                  <a:gd name="T9" fmla="*/ 0 h 4"/>
                  <a:gd name="T10" fmla="*/ 0 w 3"/>
                  <a:gd name="T11" fmla="*/ 1 h 4"/>
                  <a:gd name="T12" fmla="*/ 3 w 3"/>
                  <a:gd name="T13" fmla="*/ 3 h 4"/>
                  <a:gd name="T14" fmla="*/ 2 w 3"/>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3" y="3"/>
                    </a:moveTo>
                    <a:cubicBezTo>
                      <a:pt x="3" y="3"/>
                      <a:pt x="3" y="4"/>
                      <a:pt x="3" y="4"/>
                    </a:cubicBezTo>
                    <a:cubicBezTo>
                      <a:pt x="3" y="3"/>
                      <a:pt x="3" y="3"/>
                      <a:pt x="3" y="3"/>
                    </a:cubicBezTo>
                    <a:cubicBezTo>
                      <a:pt x="3" y="3"/>
                      <a:pt x="3" y="3"/>
                      <a:pt x="3" y="3"/>
                    </a:cubicBezTo>
                    <a:moveTo>
                      <a:pt x="2" y="0"/>
                    </a:moveTo>
                    <a:cubicBezTo>
                      <a:pt x="1" y="0"/>
                      <a:pt x="1" y="1"/>
                      <a:pt x="0" y="1"/>
                    </a:cubicBezTo>
                    <a:cubicBezTo>
                      <a:pt x="1" y="2"/>
                      <a:pt x="2" y="3"/>
                      <a:pt x="3" y="3"/>
                    </a:cubicBezTo>
                    <a:cubicBezTo>
                      <a:pt x="3" y="2"/>
                      <a:pt x="3" y="0"/>
                      <a:pt x="2" y="0"/>
                    </a:cubicBezTo>
                  </a:path>
                </a:pathLst>
              </a:custGeom>
              <a:solidFill>
                <a:srgbClr val="B2B1A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21" name="Freeform 7782"/>
              <p:cNvSpPr/>
              <p:nvPr/>
            </p:nvSpPr>
            <p:spPr bwMode="auto">
              <a:xfrm>
                <a:off x="3139727" y="2443054"/>
                <a:ext cx="4999" cy="2500"/>
              </a:xfrm>
              <a:custGeom>
                <a:avLst/>
                <a:gdLst>
                  <a:gd name="T0" fmla="*/ 0 w 2"/>
                  <a:gd name="T1" fmla="*/ 0 h 1"/>
                  <a:gd name="T2" fmla="*/ 1 w 2"/>
                  <a:gd name="T3" fmla="*/ 1 h 1"/>
                  <a:gd name="T4" fmla="*/ 1 w 2"/>
                  <a:gd name="T5" fmla="*/ 1 h 1"/>
                  <a:gd name="T6" fmla="*/ 2 w 2"/>
                  <a:gd name="T7" fmla="*/ 0 h 1"/>
                  <a:gd name="T8" fmla="*/ 0 w 2"/>
                  <a:gd name="T9" fmla="*/ 0 h 1"/>
                </a:gdLst>
                <a:ahLst/>
                <a:cxnLst>
                  <a:cxn ang="0">
                    <a:pos x="T0" y="T1"/>
                  </a:cxn>
                  <a:cxn ang="0">
                    <a:pos x="T2" y="T3"/>
                  </a:cxn>
                  <a:cxn ang="0">
                    <a:pos x="T4" y="T5"/>
                  </a:cxn>
                  <a:cxn ang="0">
                    <a:pos x="T6" y="T7"/>
                  </a:cxn>
                  <a:cxn ang="0">
                    <a:pos x="T8" y="T9"/>
                  </a:cxn>
                </a:cxnLst>
                <a:rect l="0" t="0" r="r" b="b"/>
                <a:pathLst>
                  <a:path w="2" h="1">
                    <a:moveTo>
                      <a:pt x="0" y="0"/>
                    </a:moveTo>
                    <a:cubicBezTo>
                      <a:pt x="0" y="0"/>
                      <a:pt x="1" y="1"/>
                      <a:pt x="1" y="1"/>
                    </a:cubicBezTo>
                    <a:cubicBezTo>
                      <a:pt x="1" y="1"/>
                      <a:pt x="1" y="1"/>
                      <a:pt x="1" y="1"/>
                    </a:cubicBezTo>
                    <a:cubicBezTo>
                      <a:pt x="2" y="1"/>
                      <a:pt x="2" y="1"/>
                      <a:pt x="2" y="0"/>
                    </a:cubicBezTo>
                    <a:cubicBezTo>
                      <a:pt x="2" y="0"/>
                      <a:pt x="1" y="0"/>
                      <a:pt x="0" y="0"/>
                    </a:cubicBezTo>
                  </a:path>
                </a:pathLst>
              </a:custGeom>
              <a:solidFill>
                <a:srgbClr val="B2B1A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22" name="Freeform 7783"/>
              <p:cNvSpPr/>
              <p:nvPr/>
            </p:nvSpPr>
            <p:spPr bwMode="auto">
              <a:xfrm>
                <a:off x="1874906" y="2440554"/>
                <a:ext cx="4999" cy="4999"/>
              </a:xfrm>
              <a:custGeom>
                <a:avLst/>
                <a:gdLst>
                  <a:gd name="T0" fmla="*/ 2 w 2"/>
                  <a:gd name="T1" fmla="*/ 0 h 2"/>
                  <a:gd name="T2" fmla="*/ 0 w 2"/>
                  <a:gd name="T3" fmla="*/ 0 h 2"/>
                  <a:gd name="T4" fmla="*/ 2 w 2"/>
                  <a:gd name="T5" fmla="*/ 2 h 2"/>
                  <a:gd name="T6" fmla="*/ 2 w 2"/>
                  <a:gd name="T7" fmla="*/ 0 h 2"/>
                </a:gdLst>
                <a:ahLst/>
                <a:cxnLst>
                  <a:cxn ang="0">
                    <a:pos x="T0" y="T1"/>
                  </a:cxn>
                  <a:cxn ang="0">
                    <a:pos x="T2" y="T3"/>
                  </a:cxn>
                  <a:cxn ang="0">
                    <a:pos x="T4" y="T5"/>
                  </a:cxn>
                  <a:cxn ang="0">
                    <a:pos x="T6" y="T7"/>
                  </a:cxn>
                </a:cxnLst>
                <a:rect l="0" t="0" r="r" b="b"/>
                <a:pathLst>
                  <a:path w="2" h="2">
                    <a:moveTo>
                      <a:pt x="2" y="0"/>
                    </a:moveTo>
                    <a:cubicBezTo>
                      <a:pt x="1" y="0"/>
                      <a:pt x="1" y="0"/>
                      <a:pt x="0" y="0"/>
                    </a:cubicBezTo>
                    <a:cubicBezTo>
                      <a:pt x="1" y="1"/>
                      <a:pt x="2" y="1"/>
                      <a:pt x="2" y="2"/>
                    </a:cubicBezTo>
                    <a:cubicBezTo>
                      <a:pt x="2" y="1"/>
                      <a:pt x="2" y="0"/>
                      <a:pt x="2" y="0"/>
                    </a:cubicBezTo>
                  </a:path>
                </a:pathLst>
              </a:custGeom>
              <a:solidFill>
                <a:srgbClr val="B2B1A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23" name="Freeform 7786"/>
              <p:cNvSpPr/>
              <p:nvPr/>
            </p:nvSpPr>
            <p:spPr bwMode="auto">
              <a:xfrm>
                <a:off x="2392332" y="2418058"/>
                <a:ext cx="4999" cy="9999"/>
              </a:xfrm>
              <a:custGeom>
                <a:avLst/>
                <a:gdLst>
                  <a:gd name="T0" fmla="*/ 1 w 2"/>
                  <a:gd name="T1" fmla="*/ 0 h 4"/>
                  <a:gd name="T2" fmla="*/ 1 w 2"/>
                  <a:gd name="T3" fmla="*/ 0 h 4"/>
                  <a:gd name="T4" fmla="*/ 0 w 2"/>
                  <a:gd name="T5" fmla="*/ 2 h 4"/>
                  <a:gd name="T6" fmla="*/ 0 w 2"/>
                  <a:gd name="T7" fmla="*/ 2 h 4"/>
                  <a:gd name="T8" fmla="*/ 2 w 2"/>
                  <a:gd name="T9" fmla="*/ 4 h 4"/>
                  <a:gd name="T10" fmla="*/ 1 w 2"/>
                  <a:gd name="T11" fmla="*/ 0 h 4"/>
                </a:gdLst>
                <a:ahLst/>
                <a:cxnLst>
                  <a:cxn ang="0">
                    <a:pos x="T0" y="T1"/>
                  </a:cxn>
                  <a:cxn ang="0">
                    <a:pos x="T2" y="T3"/>
                  </a:cxn>
                  <a:cxn ang="0">
                    <a:pos x="T4" y="T5"/>
                  </a:cxn>
                  <a:cxn ang="0">
                    <a:pos x="T6" y="T7"/>
                  </a:cxn>
                  <a:cxn ang="0">
                    <a:pos x="T8" y="T9"/>
                  </a:cxn>
                  <a:cxn ang="0">
                    <a:pos x="T10" y="T11"/>
                  </a:cxn>
                </a:cxnLst>
                <a:rect l="0" t="0" r="r" b="b"/>
                <a:pathLst>
                  <a:path w="2" h="4">
                    <a:moveTo>
                      <a:pt x="1" y="0"/>
                    </a:moveTo>
                    <a:cubicBezTo>
                      <a:pt x="1" y="0"/>
                      <a:pt x="1" y="0"/>
                      <a:pt x="1" y="0"/>
                    </a:cubicBezTo>
                    <a:cubicBezTo>
                      <a:pt x="1" y="1"/>
                      <a:pt x="0" y="1"/>
                      <a:pt x="0" y="2"/>
                    </a:cubicBezTo>
                    <a:cubicBezTo>
                      <a:pt x="0" y="2"/>
                      <a:pt x="0" y="2"/>
                      <a:pt x="0" y="2"/>
                    </a:cubicBezTo>
                    <a:cubicBezTo>
                      <a:pt x="0" y="3"/>
                      <a:pt x="1" y="4"/>
                      <a:pt x="2" y="4"/>
                    </a:cubicBezTo>
                    <a:cubicBezTo>
                      <a:pt x="2" y="3"/>
                      <a:pt x="1" y="1"/>
                      <a:pt x="1" y="0"/>
                    </a:cubicBezTo>
                  </a:path>
                </a:pathLst>
              </a:custGeom>
              <a:solidFill>
                <a:srgbClr val="807F8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324" name="Rectangle 9"/>
            <p:cNvSpPr/>
            <p:nvPr/>
          </p:nvSpPr>
          <p:spPr>
            <a:xfrm>
              <a:off x="4321531" y="3422359"/>
              <a:ext cx="1540907" cy="1192634"/>
            </a:xfrm>
            <a:prstGeom prst="rect">
              <a:avLst/>
            </a:prstGeom>
          </p:spPr>
          <p:txBody>
            <a:bodyPr wrap="square">
              <a:spAutoFit/>
            </a:bodyPr>
            <a:lstStyle/>
            <a:p>
              <a:pPr algn="ctr">
                <a:lnSpc>
                  <a:spcPct val="130000"/>
                </a:lnSpc>
              </a:pPr>
              <a:r>
                <a:rPr lang="zh-CN" altLang="en-US" sz="1100" b="1" dirty="0">
                  <a:solidFill>
                    <a:schemeClr val="tx1">
                      <a:lumMod val="65000"/>
                      <a:lumOff val="35000"/>
                    </a:schemeClr>
                  </a:solidFill>
                  <a:cs typeface="+mn-ea"/>
                  <a:sym typeface="+mn-lt"/>
                </a:rPr>
                <a:t>单击此处添加文字</a:t>
              </a:r>
              <a:endParaRPr lang="en-US" sz="1100" b="1" dirty="0">
                <a:solidFill>
                  <a:schemeClr val="tx1">
                    <a:lumMod val="65000"/>
                    <a:lumOff val="35000"/>
                  </a:schemeClr>
                </a:solidFill>
                <a:cs typeface="+mn-ea"/>
                <a:sym typeface="+mn-lt"/>
              </a:endParaRPr>
            </a:p>
            <a:p>
              <a:pPr algn="just"/>
              <a:r>
                <a:rPr lang="zh-CN" altLang="en-US" sz="1100" dirty="0">
                  <a:solidFill>
                    <a:schemeClr val="tx1">
                      <a:lumMod val="60000"/>
                      <a:lumOff val="40000"/>
                    </a:schemeClr>
                  </a:solidFill>
                  <a:cs typeface="+mn-ea"/>
                  <a:sym typeface="+mn-lt"/>
                </a:rPr>
                <a:t>点击输入简要的文字介绍，文字内容需概括精炼，不用多余的文字修饰，言简意赅的说明分项内容</a:t>
              </a:r>
              <a:r>
                <a:rPr lang="en-US" altLang="zh-CN" sz="1100" dirty="0">
                  <a:solidFill>
                    <a:schemeClr val="tx1">
                      <a:lumMod val="60000"/>
                      <a:lumOff val="40000"/>
                    </a:schemeClr>
                  </a:solidFill>
                  <a:cs typeface="+mn-ea"/>
                  <a:sym typeface="+mn-lt"/>
                </a:rPr>
                <a:t>..........</a:t>
              </a:r>
              <a:endParaRPr lang="zh-CN" altLang="en-US" sz="1100" dirty="0">
                <a:solidFill>
                  <a:schemeClr val="tx1">
                    <a:lumMod val="60000"/>
                    <a:lumOff val="40000"/>
                  </a:schemeClr>
                </a:solidFill>
                <a:cs typeface="+mn-ea"/>
                <a:sym typeface="+mn-lt"/>
              </a:endParaRPr>
            </a:p>
          </p:txBody>
        </p:sp>
        <p:sp>
          <p:nvSpPr>
            <p:cNvPr id="4" name="矩形 3"/>
            <p:cNvSpPr/>
            <p:nvPr/>
          </p:nvSpPr>
          <p:spPr>
            <a:xfrm>
              <a:off x="1603839" y="2581257"/>
              <a:ext cx="1415956" cy="332399"/>
            </a:xfrm>
            <a:prstGeom prst="rect">
              <a:avLst/>
            </a:prstGeom>
          </p:spPr>
          <p:txBody>
            <a:bodyPr wrap="none">
              <a:spAutoFit/>
            </a:bodyPr>
            <a:lstStyle/>
            <a:p>
              <a:pPr algn="ctr">
                <a:lnSpc>
                  <a:spcPct val="130000"/>
                </a:lnSpc>
              </a:pPr>
              <a:r>
                <a:rPr lang="zh-CN" altLang="en-US" sz="1200" b="1" dirty="0">
                  <a:solidFill>
                    <a:schemeClr val="tx1">
                      <a:lumMod val="65000"/>
                      <a:lumOff val="35000"/>
                    </a:schemeClr>
                  </a:solidFill>
                  <a:cs typeface="+mn-ea"/>
                  <a:sym typeface="+mn-lt"/>
                </a:rPr>
                <a:t>单击此处添加文字</a:t>
              </a:r>
              <a:endParaRPr lang="en-US" altLang="zh-CN" sz="1200" b="1" dirty="0">
                <a:solidFill>
                  <a:schemeClr val="tx1">
                    <a:lumMod val="65000"/>
                    <a:lumOff val="35000"/>
                  </a:schemeClr>
                </a:solidFill>
                <a:cs typeface="+mn-ea"/>
                <a:sym typeface="+mn-lt"/>
              </a:endParaRPr>
            </a:p>
          </p:txBody>
        </p:sp>
        <p:sp>
          <p:nvSpPr>
            <p:cNvPr id="325" name="矩形 324"/>
            <p:cNvSpPr/>
            <p:nvPr/>
          </p:nvSpPr>
          <p:spPr>
            <a:xfrm>
              <a:off x="1601363" y="4467181"/>
              <a:ext cx="1415956" cy="332399"/>
            </a:xfrm>
            <a:prstGeom prst="rect">
              <a:avLst/>
            </a:prstGeom>
          </p:spPr>
          <p:txBody>
            <a:bodyPr wrap="none">
              <a:spAutoFit/>
            </a:bodyPr>
            <a:lstStyle/>
            <a:p>
              <a:pPr algn="ctr">
                <a:lnSpc>
                  <a:spcPct val="130000"/>
                </a:lnSpc>
              </a:pPr>
              <a:r>
                <a:rPr lang="zh-CN" altLang="en-US" sz="1200" b="1" dirty="0">
                  <a:solidFill>
                    <a:schemeClr val="tx1">
                      <a:lumMod val="65000"/>
                      <a:lumOff val="35000"/>
                    </a:schemeClr>
                  </a:solidFill>
                  <a:cs typeface="+mn-ea"/>
                  <a:sym typeface="+mn-lt"/>
                </a:rPr>
                <a:t>单击此处添加文字</a:t>
              </a:r>
              <a:endParaRPr lang="en-US" altLang="zh-CN" sz="1200" b="1" dirty="0">
                <a:solidFill>
                  <a:schemeClr val="tx1">
                    <a:lumMod val="65000"/>
                    <a:lumOff val="35000"/>
                  </a:schemeClr>
                </a:solidFill>
                <a:cs typeface="+mn-ea"/>
                <a:sym typeface="+mn-lt"/>
              </a:endParaRPr>
            </a:p>
          </p:txBody>
        </p:sp>
      </p:grpSp>
      <p:sp>
        <p:nvSpPr>
          <p:cNvPr id="326" name="Shape 551"/>
          <p:cNvSpPr/>
          <p:nvPr/>
        </p:nvSpPr>
        <p:spPr>
          <a:xfrm>
            <a:off x="6476997" y="1455066"/>
            <a:ext cx="2567033" cy="461665"/>
          </a:xfrm>
          <a:prstGeom prst="rect">
            <a:avLst/>
          </a:prstGeom>
          <a:ln w="12700">
            <a:miter lim="400000"/>
          </a:ln>
        </p:spPr>
        <p:txBody>
          <a:bodyPr wrap="none" lIns="45719" rIns="45719">
            <a:spAutoFit/>
          </a:bodyPr>
          <a:lstStyle>
            <a:lvl1pPr>
              <a:defRPr sz="2400" b="1">
                <a:latin typeface="+mj-lt"/>
                <a:ea typeface="+mj-ea"/>
                <a:cs typeface="+mj-cs"/>
                <a:sym typeface="Source Sans Pro"/>
              </a:defRPr>
            </a:lvl1pPr>
          </a:lstStyle>
          <a:p>
            <a:pPr lvl="0">
              <a:defRPr sz="1800" b="0">
                <a:solidFill>
                  <a:srgbClr val="000000"/>
                </a:solidFill>
              </a:defRPr>
            </a:pPr>
            <a:r>
              <a:rPr lang="zh-CN" altLang="en-US" sz="2400" b="1" dirty="0">
                <a:solidFill>
                  <a:srgbClr val="5C5C5C"/>
                </a:solidFill>
                <a:latin typeface="+mn-lt"/>
                <a:ea typeface="+mn-ea"/>
                <a:cs typeface="+mn-ea"/>
                <a:sym typeface="+mn-lt"/>
              </a:rPr>
              <a:t>单击此处添加文字</a:t>
            </a:r>
            <a:endParaRPr sz="2400" b="1" dirty="0">
              <a:solidFill>
                <a:srgbClr val="5C5C5C"/>
              </a:solidFill>
              <a:latin typeface="+mn-lt"/>
              <a:ea typeface="+mn-ea"/>
              <a:cs typeface="+mn-ea"/>
              <a:sym typeface="+mn-lt"/>
            </a:endParaRPr>
          </a:p>
        </p:txBody>
      </p:sp>
      <p:sp>
        <p:nvSpPr>
          <p:cNvPr id="327" name="Shape 552"/>
          <p:cNvSpPr/>
          <p:nvPr/>
        </p:nvSpPr>
        <p:spPr>
          <a:xfrm>
            <a:off x="6568395" y="1916731"/>
            <a:ext cx="2143770" cy="1"/>
          </a:xfrm>
          <a:prstGeom prst="line">
            <a:avLst/>
          </a:prstGeom>
          <a:ln w="6350">
            <a:solidFill>
              <a:srgbClr val="BFBFBF"/>
            </a:solidFill>
            <a:miter lim="400000"/>
          </a:ln>
        </p:spPr>
        <p:txBody>
          <a:bodyPr lIns="0" tIns="0" rIns="0" bIns="0"/>
          <a:lstStyle/>
          <a:p>
            <a:pPr lvl="0" defTabSz="457200">
              <a:defRPr sz="1200">
                <a:solidFill>
                  <a:srgbClr val="000000"/>
                </a:solidFill>
                <a:latin typeface="Helvetica"/>
                <a:ea typeface="Helvetica"/>
                <a:cs typeface="Helvetica"/>
                <a:sym typeface="Helvetica"/>
              </a:defRPr>
            </a:pPr>
            <a:endParaRPr>
              <a:cs typeface="+mn-ea"/>
              <a:sym typeface="+mn-lt"/>
            </a:endParaRPr>
          </a:p>
        </p:txBody>
      </p:sp>
      <p:grpSp>
        <p:nvGrpSpPr>
          <p:cNvPr id="328" name="Group 555"/>
          <p:cNvGrpSpPr/>
          <p:nvPr/>
        </p:nvGrpSpPr>
        <p:grpSpPr>
          <a:xfrm>
            <a:off x="9827970" y="2206664"/>
            <a:ext cx="1217977" cy="1217067"/>
            <a:chOff x="-36" y="0"/>
            <a:chExt cx="1218135" cy="1217066"/>
          </a:xfrm>
        </p:grpSpPr>
        <p:sp>
          <p:nvSpPr>
            <p:cNvPr id="329" name="Shape 553"/>
            <p:cNvSpPr/>
            <p:nvPr/>
          </p:nvSpPr>
          <p:spPr>
            <a:xfrm>
              <a:off x="1032" y="-1"/>
              <a:ext cx="1217068" cy="1217068"/>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693" y="10800"/>
                  </a:moveTo>
                  <a:cubicBezTo>
                    <a:pt x="2693" y="15277"/>
                    <a:pt x="6323" y="18907"/>
                    <a:pt x="10800" y="18907"/>
                  </a:cubicBezTo>
                  <a:cubicBezTo>
                    <a:pt x="15277" y="18907"/>
                    <a:pt x="18907" y="15277"/>
                    <a:pt x="18907" y="10800"/>
                  </a:cubicBezTo>
                  <a:cubicBezTo>
                    <a:pt x="18907" y="6323"/>
                    <a:pt x="15277" y="2693"/>
                    <a:pt x="10800" y="2693"/>
                  </a:cubicBezTo>
                  <a:cubicBezTo>
                    <a:pt x="6323" y="2693"/>
                    <a:pt x="2693" y="6323"/>
                    <a:pt x="2693" y="10800"/>
                  </a:cubicBezTo>
                  <a:close/>
                </a:path>
              </a:pathLst>
            </a:custGeom>
            <a:solidFill>
              <a:srgbClr val="BFBFBF"/>
            </a:solidFill>
            <a:ln w="12700" cap="flat">
              <a:noFill/>
              <a:miter lim="400000"/>
            </a:ln>
            <a:effectLst/>
          </p:spPr>
          <p:txBody>
            <a:bodyPr wrap="square" lIns="0" tIns="0" rIns="0" bIns="0" numCol="1" anchor="ctr">
              <a:noAutofit/>
            </a:bodyPr>
            <a:lstStyle/>
            <a:p>
              <a:pPr lvl="0" algn="ctr"/>
              <a:endParaRPr>
                <a:cs typeface="+mn-ea"/>
                <a:sym typeface="+mn-lt"/>
              </a:endParaRPr>
            </a:p>
          </p:txBody>
        </p:sp>
        <p:sp>
          <p:nvSpPr>
            <p:cNvPr id="330" name="Shape 554"/>
            <p:cNvSpPr/>
            <p:nvPr/>
          </p:nvSpPr>
          <p:spPr>
            <a:xfrm rot="5400000" flipH="1">
              <a:off x="-19" y="-19"/>
              <a:ext cx="1216838" cy="1216874"/>
            </a:xfrm>
            <a:custGeom>
              <a:avLst/>
              <a:gdLst/>
              <a:ahLst/>
              <a:cxnLst>
                <a:cxn ang="0">
                  <a:pos x="wd2" y="hd2"/>
                </a:cxn>
                <a:cxn ang="5400000">
                  <a:pos x="wd2" y="hd2"/>
                </a:cxn>
                <a:cxn ang="10800000">
                  <a:pos x="wd2" y="hd2"/>
                </a:cxn>
                <a:cxn ang="16200000">
                  <a:pos x="wd2" y="hd2"/>
                </a:cxn>
              </a:cxnLst>
              <a:rect l="0" t="0" r="r" b="b"/>
              <a:pathLst>
                <a:path w="20266" h="19087" extrusionOk="0">
                  <a:moveTo>
                    <a:pt x="18252" y="15253"/>
                  </a:moveTo>
                  <a:lnTo>
                    <a:pt x="18252" y="15253"/>
                  </a:lnTo>
                  <a:cubicBezTo>
                    <a:pt x="14904" y="19477"/>
                    <a:pt x="8555" y="20344"/>
                    <a:pt x="4071" y="17191"/>
                  </a:cubicBezTo>
                  <a:cubicBezTo>
                    <a:pt x="-413" y="14038"/>
                    <a:pt x="-1334" y="8058"/>
                    <a:pt x="2014" y="3835"/>
                  </a:cubicBezTo>
                  <a:cubicBezTo>
                    <a:pt x="5362" y="-389"/>
                    <a:pt x="11711" y="-1256"/>
                    <a:pt x="16195" y="1897"/>
                  </a:cubicBezTo>
                  <a:cubicBezTo>
                    <a:pt x="18757" y="3699"/>
                    <a:pt x="20266" y="6533"/>
                    <a:pt x="20266" y="9544"/>
                  </a:cubicBezTo>
                  <a:lnTo>
                    <a:pt x="17709" y="9544"/>
                  </a:lnTo>
                  <a:cubicBezTo>
                    <a:pt x="17709" y="5603"/>
                    <a:pt x="14317" y="2409"/>
                    <a:pt x="10133" y="2409"/>
                  </a:cubicBezTo>
                  <a:cubicBezTo>
                    <a:pt x="5949" y="2409"/>
                    <a:pt x="2557" y="5603"/>
                    <a:pt x="2557" y="9544"/>
                  </a:cubicBezTo>
                  <a:cubicBezTo>
                    <a:pt x="2557" y="13485"/>
                    <a:pt x="5949" y="16679"/>
                    <a:pt x="10133" y="16679"/>
                  </a:cubicBezTo>
                  <a:cubicBezTo>
                    <a:pt x="12524" y="16679"/>
                    <a:pt x="14774" y="15617"/>
                    <a:pt x="16204" y="13813"/>
                  </a:cubicBezTo>
                  <a:close/>
                </a:path>
              </a:pathLst>
            </a:custGeom>
            <a:solidFill>
              <a:schemeClr val="accent4"/>
            </a:solidFill>
            <a:ln w="12700" cap="flat">
              <a:noFill/>
              <a:miter lim="400000"/>
            </a:ln>
            <a:effectLst/>
          </p:spPr>
          <p:txBody>
            <a:bodyPr wrap="square" lIns="0" tIns="0" rIns="0" bIns="0" numCol="1" anchor="ctr">
              <a:noAutofit/>
            </a:bodyPr>
            <a:lstStyle/>
            <a:p>
              <a:pPr lvl="0" algn="ctr"/>
              <a:endParaRPr>
                <a:cs typeface="+mn-ea"/>
                <a:sym typeface="+mn-lt"/>
              </a:endParaRPr>
            </a:p>
          </p:txBody>
        </p:sp>
      </p:grpSp>
      <p:sp>
        <p:nvSpPr>
          <p:cNvPr id="331" name="Shape 556"/>
          <p:cNvSpPr/>
          <p:nvPr/>
        </p:nvSpPr>
        <p:spPr>
          <a:xfrm>
            <a:off x="10250706" y="2634072"/>
            <a:ext cx="371245" cy="372605"/>
          </a:xfrm>
          <a:custGeom>
            <a:avLst/>
            <a:gdLst/>
            <a:ahLst/>
            <a:cxnLst>
              <a:cxn ang="0">
                <a:pos x="wd2" y="hd2"/>
              </a:cxn>
              <a:cxn ang="5400000">
                <a:pos x="wd2" y="hd2"/>
              </a:cxn>
              <a:cxn ang="10800000">
                <a:pos x="wd2" y="hd2"/>
              </a:cxn>
              <a:cxn ang="16200000">
                <a:pos x="wd2" y="hd2"/>
              </a:cxn>
            </a:cxnLst>
            <a:rect l="0" t="0" r="r" b="b"/>
            <a:pathLst>
              <a:path w="21600" h="21600" extrusionOk="0">
                <a:moveTo>
                  <a:pt x="17428" y="17466"/>
                </a:moveTo>
                <a:cubicBezTo>
                  <a:pt x="16669" y="16923"/>
                  <a:pt x="15846" y="16465"/>
                  <a:pt x="14963" y="16121"/>
                </a:cubicBezTo>
                <a:cubicBezTo>
                  <a:pt x="15595" y="14609"/>
                  <a:pt x="15967" y="12928"/>
                  <a:pt x="16010" y="11148"/>
                </a:cubicBezTo>
                <a:lnTo>
                  <a:pt x="20188" y="11148"/>
                </a:lnTo>
                <a:cubicBezTo>
                  <a:pt x="20097" y="13612"/>
                  <a:pt x="19065" y="15838"/>
                  <a:pt x="17428" y="17466"/>
                </a:cubicBezTo>
                <a:moveTo>
                  <a:pt x="1411" y="11148"/>
                </a:moveTo>
                <a:lnTo>
                  <a:pt x="5589" y="11148"/>
                </a:lnTo>
                <a:cubicBezTo>
                  <a:pt x="5632" y="12928"/>
                  <a:pt x="6004" y="14609"/>
                  <a:pt x="6636" y="16121"/>
                </a:cubicBezTo>
                <a:cubicBezTo>
                  <a:pt x="5753" y="16465"/>
                  <a:pt x="4931" y="16923"/>
                  <a:pt x="4171" y="17466"/>
                </a:cubicBezTo>
                <a:cubicBezTo>
                  <a:pt x="2534" y="15838"/>
                  <a:pt x="1502" y="13612"/>
                  <a:pt x="1411" y="11148"/>
                </a:cubicBezTo>
                <a:moveTo>
                  <a:pt x="3785" y="4553"/>
                </a:moveTo>
                <a:cubicBezTo>
                  <a:pt x="4579" y="5170"/>
                  <a:pt x="5448" y="5691"/>
                  <a:pt x="6388" y="6084"/>
                </a:cubicBezTo>
                <a:cubicBezTo>
                  <a:pt x="5901" y="7433"/>
                  <a:pt x="5627" y="8908"/>
                  <a:pt x="5589" y="10451"/>
                </a:cubicBezTo>
                <a:lnTo>
                  <a:pt x="1411" y="10451"/>
                </a:lnTo>
                <a:cubicBezTo>
                  <a:pt x="1494" y="8190"/>
                  <a:pt x="2376" y="6135"/>
                  <a:pt x="3785" y="4553"/>
                </a:cubicBezTo>
                <a:moveTo>
                  <a:pt x="11148" y="10451"/>
                </a:moveTo>
                <a:lnTo>
                  <a:pt x="11148" y="6950"/>
                </a:lnTo>
                <a:cubicBezTo>
                  <a:pt x="12339" y="6913"/>
                  <a:pt x="13484" y="6696"/>
                  <a:pt x="14558" y="6324"/>
                </a:cubicBezTo>
                <a:cubicBezTo>
                  <a:pt x="15018" y="7598"/>
                  <a:pt x="15276" y="8992"/>
                  <a:pt x="15314" y="10451"/>
                </a:cubicBezTo>
                <a:cubicBezTo>
                  <a:pt x="15314" y="10451"/>
                  <a:pt x="11148" y="10451"/>
                  <a:pt x="11148" y="10451"/>
                </a:cubicBezTo>
                <a:close/>
                <a:moveTo>
                  <a:pt x="14311" y="15882"/>
                </a:moveTo>
                <a:cubicBezTo>
                  <a:pt x="13309" y="15559"/>
                  <a:pt x="12247" y="15380"/>
                  <a:pt x="11148" y="15346"/>
                </a:cubicBezTo>
                <a:lnTo>
                  <a:pt x="11148" y="11148"/>
                </a:lnTo>
                <a:lnTo>
                  <a:pt x="15314" y="11148"/>
                </a:lnTo>
                <a:cubicBezTo>
                  <a:pt x="15270" y="12844"/>
                  <a:pt x="14914" y="14445"/>
                  <a:pt x="14311" y="15882"/>
                </a:cubicBezTo>
                <a:moveTo>
                  <a:pt x="14683" y="16757"/>
                </a:moveTo>
                <a:cubicBezTo>
                  <a:pt x="15476" y="17063"/>
                  <a:pt x="16218" y="17466"/>
                  <a:pt x="16904" y="17941"/>
                </a:cubicBezTo>
                <a:cubicBezTo>
                  <a:pt x="15632" y="19031"/>
                  <a:pt x="14067" y="19781"/>
                  <a:pt x="12344" y="20068"/>
                </a:cubicBezTo>
                <a:cubicBezTo>
                  <a:pt x="13280" y="19136"/>
                  <a:pt x="14076" y="18017"/>
                  <a:pt x="14683" y="16757"/>
                </a:cubicBezTo>
                <a:moveTo>
                  <a:pt x="11148" y="20188"/>
                </a:moveTo>
                <a:lnTo>
                  <a:pt x="11148" y="16043"/>
                </a:lnTo>
                <a:cubicBezTo>
                  <a:pt x="12146" y="16075"/>
                  <a:pt x="13113" y="16231"/>
                  <a:pt x="14025" y="16516"/>
                </a:cubicBezTo>
                <a:cubicBezTo>
                  <a:pt x="13314" y="17970"/>
                  <a:pt x="12343" y="19223"/>
                  <a:pt x="11185" y="20186"/>
                </a:cubicBezTo>
                <a:cubicBezTo>
                  <a:pt x="11185" y="20186"/>
                  <a:pt x="11148" y="20188"/>
                  <a:pt x="11148" y="20188"/>
                </a:cubicBezTo>
                <a:close/>
                <a:moveTo>
                  <a:pt x="9255" y="20068"/>
                </a:moveTo>
                <a:cubicBezTo>
                  <a:pt x="7532" y="19781"/>
                  <a:pt x="5967" y="19031"/>
                  <a:pt x="4695" y="17941"/>
                </a:cubicBezTo>
                <a:cubicBezTo>
                  <a:pt x="5381" y="17466"/>
                  <a:pt x="6123" y="17063"/>
                  <a:pt x="6916" y="16757"/>
                </a:cubicBezTo>
                <a:cubicBezTo>
                  <a:pt x="7523" y="18017"/>
                  <a:pt x="8319" y="19136"/>
                  <a:pt x="9255" y="20068"/>
                </a:cubicBezTo>
                <a:moveTo>
                  <a:pt x="10451" y="11148"/>
                </a:moveTo>
                <a:lnTo>
                  <a:pt x="10451" y="15346"/>
                </a:lnTo>
                <a:cubicBezTo>
                  <a:pt x="9352" y="15380"/>
                  <a:pt x="8290" y="15559"/>
                  <a:pt x="7288" y="15882"/>
                </a:cubicBezTo>
                <a:cubicBezTo>
                  <a:pt x="6685" y="14445"/>
                  <a:pt x="6329" y="12844"/>
                  <a:pt x="6285" y="11148"/>
                </a:cubicBezTo>
                <a:cubicBezTo>
                  <a:pt x="6285" y="11148"/>
                  <a:pt x="10451" y="11148"/>
                  <a:pt x="10451" y="11148"/>
                </a:cubicBezTo>
                <a:close/>
                <a:moveTo>
                  <a:pt x="7041" y="6324"/>
                </a:moveTo>
                <a:cubicBezTo>
                  <a:pt x="8115" y="6696"/>
                  <a:pt x="9260" y="6913"/>
                  <a:pt x="10451" y="6950"/>
                </a:cubicBezTo>
                <a:lnTo>
                  <a:pt x="10451" y="10451"/>
                </a:lnTo>
                <a:lnTo>
                  <a:pt x="6285" y="10451"/>
                </a:lnTo>
                <a:cubicBezTo>
                  <a:pt x="6324" y="8992"/>
                  <a:pt x="6581" y="7598"/>
                  <a:pt x="7041" y="6324"/>
                </a:cubicBezTo>
                <a:moveTo>
                  <a:pt x="6651" y="5442"/>
                </a:moveTo>
                <a:cubicBezTo>
                  <a:pt x="5790" y="5084"/>
                  <a:pt x="4993" y="4609"/>
                  <a:pt x="4263" y="4050"/>
                </a:cubicBezTo>
                <a:cubicBezTo>
                  <a:pt x="5606" y="2749"/>
                  <a:pt x="7332" y="1851"/>
                  <a:pt x="9255" y="1531"/>
                </a:cubicBezTo>
                <a:cubicBezTo>
                  <a:pt x="8175" y="2610"/>
                  <a:pt x="7286" y="3939"/>
                  <a:pt x="6651" y="5442"/>
                </a:cubicBezTo>
                <a:moveTo>
                  <a:pt x="10451" y="1411"/>
                </a:moveTo>
                <a:lnTo>
                  <a:pt x="10451" y="6253"/>
                </a:lnTo>
                <a:cubicBezTo>
                  <a:pt x="9352" y="6217"/>
                  <a:pt x="8296" y="6021"/>
                  <a:pt x="7303" y="5681"/>
                </a:cubicBezTo>
                <a:cubicBezTo>
                  <a:pt x="8029" y="3972"/>
                  <a:pt x="9101" y="2507"/>
                  <a:pt x="10415" y="1413"/>
                </a:cubicBezTo>
                <a:cubicBezTo>
                  <a:pt x="10427" y="1412"/>
                  <a:pt x="10439" y="1411"/>
                  <a:pt x="10451" y="1411"/>
                </a:cubicBezTo>
                <a:moveTo>
                  <a:pt x="12344" y="1531"/>
                </a:moveTo>
                <a:cubicBezTo>
                  <a:pt x="14267" y="1851"/>
                  <a:pt x="15993" y="2749"/>
                  <a:pt x="17336" y="4050"/>
                </a:cubicBezTo>
                <a:cubicBezTo>
                  <a:pt x="16606" y="4609"/>
                  <a:pt x="15809" y="5084"/>
                  <a:pt x="14948" y="5442"/>
                </a:cubicBezTo>
                <a:cubicBezTo>
                  <a:pt x="14313" y="3939"/>
                  <a:pt x="13424" y="2610"/>
                  <a:pt x="12344" y="1531"/>
                </a:cubicBezTo>
                <a:moveTo>
                  <a:pt x="11184" y="1413"/>
                </a:moveTo>
                <a:cubicBezTo>
                  <a:pt x="12498" y="2507"/>
                  <a:pt x="13570" y="3972"/>
                  <a:pt x="14296" y="5681"/>
                </a:cubicBezTo>
                <a:cubicBezTo>
                  <a:pt x="13303" y="6021"/>
                  <a:pt x="12247" y="6217"/>
                  <a:pt x="11148" y="6253"/>
                </a:cubicBezTo>
                <a:lnTo>
                  <a:pt x="11148" y="1411"/>
                </a:lnTo>
                <a:cubicBezTo>
                  <a:pt x="11160" y="1411"/>
                  <a:pt x="11172" y="1412"/>
                  <a:pt x="11184" y="1413"/>
                </a:cubicBezTo>
                <a:moveTo>
                  <a:pt x="10414" y="20186"/>
                </a:moveTo>
                <a:cubicBezTo>
                  <a:pt x="9256" y="19223"/>
                  <a:pt x="8285" y="17970"/>
                  <a:pt x="7574" y="16516"/>
                </a:cubicBezTo>
                <a:cubicBezTo>
                  <a:pt x="8486" y="16231"/>
                  <a:pt x="9453" y="16075"/>
                  <a:pt x="10451" y="16043"/>
                </a:cubicBezTo>
                <a:lnTo>
                  <a:pt x="10451" y="20188"/>
                </a:lnTo>
                <a:cubicBezTo>
                  <a:pt x="10451" y="20188"/>
                  <a:pt x="10414" y="20186"/>
                  <a:pt x="10414" y="20186"/>
                </a:cubicBezTo>
                <a:close/>
                <a:moveTo>
                  <a:pt x="20188" y="10451"/>
                </a:moveTo>
                <a:lnTo>
                  <a:pt x="16010" y="10451"/>
                </a:lnTo>
                <a:cubicBezTo>
                  <a:pt x="15972" y="8908"/>
                  <a:pt x="15698" y="7433"/>
                  <a:pt x="15211" y="6084"/>
                </a:cubicBezTo>
                <a:cubicBezTo>
                  <a:pt x="16151" y="5691"/>
                  <a:pt x="17020" y="5170"/>
                  <a:pt x="17814" y="4553"/>
                </a:cubicBezTo>
                <a:cubicBezTo>
                  <a:pt x="19223" y="6135"/>
                  <a:pt x="20105" y="8190"/>
                  <a:pt x="20188" y="10451"/>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accent4"/>
          </a:solidFill>
          <a:ln w="12700">
            <a:miter lim="400000"/>
          </a:ln>
        </p:spPr>
        <p:txBody>
          <a:bodyPr lIns="0" tIns="0" rIns="0" bIns="0" anchor="ctr"/>
          <a:lstStyle/>
          <a:p>
            <a:pPr lvl="0" algn="ctr" defTabSz="228600">
              <a:defRPr sz="1500">
                <a:solidFill>
                  <a:srgbClr val="FFFFFF"/>
                </a:solidFill>
                <a:effectLst>
                  <a:outerShdw blurRad="38100" dist="38100" dir="2700000" rotWithShape="0">
                    <a:srgbClr val="000000"/>
                  </a:outerShdw>
                </a:effectLst>
                <a:latin typeface="Gill Sans"/>
                <a:ea typeface="Gill Sans"/>
                <a:cs typeface="Gill Sans"/>
                <a:sym typeface="Gill Sans"/>
              </a:defRPr>
            </a:pPr>
            <a:endParaRPr>
              <a:cs typeface="+mn-ea"/>
              <a:sym typeface="+mn-lt"/>
            </a:endParaRPr>
          </a:p>
        </p:txBody>
      </p:sp>
      <p:grpSp>
        <p:nvGrpSpPr>
          <p:cNvPr id="332" name="Group 570"/>
          <p:cNvGrpSpPr/>
          <p:nvPr/>
        </p:nvGrpSpPr>
        <p:grpSpPr>
          <a:xfrm>
            <a:off x="8284742" y="2206664"/>
            <a:ext cx="1216909" cy="1217067"/>
            <a:chOff x="0" y="0"/>
            <a:chExt cx="1217066" cy="1217066"/>
          </a:xfrm>
        </p:grpSpPr>
        <p:sp>
          <p:nvSpPr>
            <p:cNvPr id="333" name="Shape 568"/>
            <p:cNvSpPr/>
            <p:nvPr/>
          </p:nvSpPr>
          <p:spPr>
            <a:xfrm>
              <a:off x="0" y="0"/>
              <a:ext cx="1217067" cy="121706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693" y="10800"/>
                  </a:moveTo>
                  <a:cubicBezTo>
                    <a:pt x="2693" y="15277"/>
                    <a:pt x="6323" y="18907"/>
                    <a:pt x="10800" y="18907"/>
                  </a:cubicBezTo>
                  <a:cubicBezTo>
                    <a:pt x="15277" y="18907"/>
                    <a:pt x="18907" y="15277"/>
                    <a:pt x="18907" y="10800"/>
                  </a:cubicBezTo>
                  <a:cubicBezTo>
                    <a:pt x="18907" y="6323"/>
                    <a:pt x="15277" y="2693"/>
                    <a:pt x="10800" y="2693"/>
                  </a:cubicBezTo>
                  <a:cubicBezTo>
                    <a:pt x="6323" y="2693"/>
                    <a:pt x="2693" y="6323"/>
                    <a:pt x="2693" y="10800"/>
                  </a:cubicBezTo>
                  <a:close/>
                </a:path>
              </a:pathLst>
            </a:custGeom>
            <a:solidFill>
              <a:srgbClr val="BFBFBF"/>
            </a:solidFill>
            <a:ln w="12700" cap="flat">
              <a:noFill/>
              <a:miter lim="400000"/>
            </a:ln>
            <a:effectLst/>
          </p:spPr>
          <p:txBody>
            <a:bodyPr wrap="square" lIns="0" tIns="0" rIns="0" bIns="0" numCol="1" anchor="ctr">
              <a:noAutofit/>
            </a:bodyPr>
            <a:lstStyle/>
            <a:p>
              <a:pPr lvl="0" algn="ctr"/>
              <a:endParaRPr>
                <a:cs typeface="+mn-ea"/>
                <a:sym typeface="+mn-lt"/>
              </a:endParaRPr>
            </a:p>
          </p:txBody>
        </p:sp>
        <p:sp>
          <p:nvSpPr>
            <p:cNvPr id="334" name="Shape 569"/>
            <p:cNvSpPr/>
            <p:nvPr/>
          </p:nvSpPr>
          <p:spPr>
            <a:xfrm rot="5400000" flipH="1">
              <a:off x="190500" y="191533"/>
              <a:ext cx="1216963" cy="833896"/>
            </a:xfrm>
            <a:custGeom>
              <a:avLst/>
              <a:gdLst/>
              <a:ahLst/>
              <a:cxnLst>
                <a:cxn ang="0">
                  <a:pos x="wd2" y="hd2"/>
                </a:cxn>
                <a:cxn ang="5400000">
                  <a:pos x="wd2" y="hd2"/>
                </a:cxn>
                <a:cxn ang="10800000">
                  <a:pos x="wd2" y="hd2"/>
                </a:cxn>
                <a:cxn ang="16200000">
                  <a:pos x="wd2" y="hd2"/>
                </a:cxn>
              </a:cxnLst>
              <a:rect l="0" t="0" r="r" b="b"/>
              <a:pathLst>
                <a:path w="20252" h="19687" extrusionOk="0">
                  <a:moveTo>
                    <a:pt x="723" y="19687"/>
                  </a:moveTo>
                  <a:lnTo>
                    <a:pt x="723" y="19687"/>
                  </a:lnTo>
                  <a:cubicBezTo>
                    <a:pt x="-1348" y="12318"/>
                    <a:pt x="1184" y="3963"/>
                    <a:pt x="6378" y="1025"/>
                  </a:cubicBezTo>
                  <a:cubicBezTo>
                    <a:pt x="11572" y="-1913"/>
                    <a:pt x="17461" y="1679"/>
                    <a:pt x="19532" y="9047"/>
                  </a:cubicBezTo>
                  <a:cubicBezTo>
                    <a:pt x="20008" y="10740"/>
                    <a:pt x="20252" y="12545"/>
                    <a:pt x="20252" y="14367"/>
                  </a:cubicBezTo>
                  <a:lnTo>
                    <a:pt x="17697" y="14367"/>
                  </a:lnTo>
                  <a:cubicBezTo>
                    <a:pt x="17697" y="8436"/>
                    <a:pt x="14308" y="3628"/>
                    <a:pt x="10127" y="3628"/>
                  </a:cubicBezTo>
                  <a:cubicBezTo>
                    <a:pt x="5947" y="3628"/>
                    <a:pt x="2558" y="8436"/>
                    <a:pt x="2558" y="14367"/>
                  </a:cubicBezTo>
                  <a:cubicBezTo>
                    <a:pt x="2558" y="15729"/>
                    <a:pt x="2740" y="17079"/>
                    <a:pt x="3096" y="18345"/>
                  </a:cubicBezTo>
                  <a:close/>
                </a:path>
              </a:pathLst>
            </a:custGeom>
            <a:solidFill>
              <a:schemeClr val="accent3"/>
            </a:solidFill>
            <a:ln w="12700" cap="flat">
              <a:noFill/>
              <a:miter lim="400000"/>
            </a:ln>
            <a:effectLst/>
          </p:spPr>
          <p:txBody>
            <a:bodyPr wrap="square" lIns="0" tIns="0" rIns="0" bIns="0" numCol="1" anchor="ctr">
              <a:noAutofit/>
            </a:bodyPr>
            <a:lstStyle/>
            <a:p>
              <a:pPr lvl="0" algn="ctr"/>
              <a:endParaRPr>
                <a:cs typeface="+mn-ea"/>
                <a:sym typeface="+mn-lt"/>
              </a:endParaRPr>
            </a:p>
          </p:txBody>
        </p:sp>
      </p:grpSp>
      <p:grpSp>
        <p:nvGrpSpPr>
          <p:cNvPr id="335" name="Group 574"/>
          <p:cNvGrpSpPr/>
          <p:nvPr/>
        </p:nvGrpSpPr>
        <p:grpSpPr>
          <a:xfrm>
            <a:off x="8698870" y="2622920"/>
            <a:ext cx="383709" cy="383739"/>
            <a:chOff x="-9" y="0"/>
            <a:chExt cx="383758" cy="383737"/>
          </a:xfrm>
          <a:solidFill>
            <a:schemeClr val="accent3"/>
          </a:solidFill>
        </p:grpSpPr>
        <p:sp>
          <p:nvSpPr>
            <p:cNvPr id="336" name="Shape 571"/>
            <p:cNvSpPr/>
            <p:nvPr/>
          </p:nvSpPr>
          <p:spPr>
            <a:xfrm>
              <a:off x="204013" y="47887"/>
              <a:ext cx="125945" cy="125951"/>
            </a:xfrm>
            <a:custGeom>
              <a:avLst/>
              <a:gdLst/>
              <a:ahLst/>
              <a:cxnLst>
                <a:cxn ang="0">
                  <a:pos x="wd2" y="hd2"/>
                </a:cxn>
                <a:cxn ang="5400000">
                  <a:pos x="wd2" y="hd2"/>
                </a:cxn>
                <a:cxn ang="10800000">
                  <a:pos x="wd2" y="hd2"/>
                </a:cxn>
                <a:cxn ang="16200000">
                  <a:pos x="wd2" y="hd2"/>
                </a:cxn>
              </a:cxnLst>
              <a:rect l="0" t="0" r="r" b="b"/>
              <a:pathLst>
                <a:path w="21600" h="21600" extrusionOk="0">
                  <a:moveTo>
                    <a:pt x="19539" y="20579"/>
                  </a:moveTo>
                  <a:lnTo>
                    <a:pt x="19543" y="20579"/>
                  </a:lnTo>
                  <a:cubicBezTo>
                    <a:pt x="19547" y="21142"/>
                    <a:pt x="20005" y="21600"/>
                    <a:pt x="20572" y="21600"/>
                  </a:cubicBezTo>
                  <a:cubicBezTo>
                    <a:pt x="21138" y="21600"/>
                    <a:pt x="21600" y="21138"/>
                    <a:pt x="21600" y="20571"/>
                  </a:cubicBezTo>
                  <a:cubicBezTo>
                    <a:pt x="21600" y="20565"/>
                    <a:pt x="21596" y="20561"/>
                    <a:pt x="21596" y="20555"/>
                  </a:cubicBezTo>
                  <a:cubicBezTo>
                    <a:pt x="21584" y="9221"/>
                    <a:pt x="12412" y="41"/>
                    <a:pt x="1080" y="12"/>
                  </a:cubicBezTo>
                  <a:cubicBezTo>
                    <a:pt x="1064" y="10"/>
                    <a:pt x="1048" y="0"/>
                    <a:pt x="1028" y="0"/>
                  </a:cubicBezTo>
                  <a:cubicBezTo>
                    <a:pt x="458" y="0"/>
                    <a:pt x="0" y="461"/>
                    <a:pt x="0" y="1028"/>
                  </a:cubicBezTo>
                  <a:cubicBezTo>
                    <a:pt x="0" y="1594"/>
                    <a:pt x="458" y="2055"/>
                    <a:pt x="1024" y="2057"/>
                  </a:cubicBezTo>
                  <a:lnTo>
                    <a:pt x="1024" y="2065"/>
                  </a:lnTo>
                  <a:cubicBezTo>
                    <a:pt x="11234" y="2065"/>
                    <a:pt x="19539" y="10370"/>
                    <a:pt x="19539" y="20579"/>
                  </a:cubicBezTo>
                </a:path>
              </a:pathLst>
            </a:custGeom>
            <a:grpFill/>
            <a:ln w="12700" cap="flat">
              <a:noFill/>
              <a:miter lim="400000"/>
            </a:ln>
            <a:effectLst/>
          </p:spPr>
          <p:txBody>
            <a:bodyPr wrap="square" lIns="0" tIns="0" rIns="0" bIns="0" numCol="1" anchor="ctr">
              <a:noAutofit/>
            </a:bodyPr>
            <a:lstStyle/>
            <a:p>
              <a:pPr lvl="0" algn="ctr" defTabSz="228600"/>
              <a:endParaRPr>
                <a:cs typeface="+mn-ea"/>
                <a:sym typeface="+mn-lt"/>
              </a:endParaRPr>
            </a:p>
          </p:txBody>
        </p:sp>
        <p:sp>
          <p:nvSpPr>
            <p:cNvPr id="337" name="Shape 572"/>
            <p:cNvSpPr/>
            <p:nvPr/>
          </p:nvSpPr>
          <p:spPr>
            <a:xfrm>
              <a:off x="-10" y="-1"/>
              <a:ext cx="383760" cy="383739"/>
            </a:xfrm>
            <a:custGeom>
              <a:avLst/>
              <a:gdLst/>
              <a:ahLst/>
              <a:cxnLst>
                <a:cxn ang="0">
                  <a:pos x="wd2" y="hd2"/>
                </a:cxn>
                <a:cxn ang="5400000">
                  <a:pos x="wd2" y="hd2"/>
                </a:cxn>
                <a:cxn ang="10800000">
                  <a:pos x="wd2" y="hd2"/>
                </a:cxn>
                <a:cxn ang="16200000">
                  <a:pos x="wd2" y="hd2"/>
                </a:cxn>
              </a:cxnLst>
              <a:rect l="0" t="0" r="r" b="b"/>
              <a:pathLst>
                <a:path w="21248" h="21600" extrusionOk="0">
                  <a:moveTo>
                    <a:pt x="19868" y="17134"/>
                  </a:moveTo>
                  <a:cubicBezTo>
                    <a:pt x="19766" y="17387"/>
                    <a:pt x="19525" y="17550"/>
                    <a:pt x="19255" y="17550"/>
                  </a:cubicBezTo>
                  <a:lnTo>
                    <a:pt x="19058" y="17550"/>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8"/>
                  </a:lnTo>
                  <a:cubicBezTo>
                    <a:pt x="19915" y="16592"/>
                    <a:pt x="19972" y="16881"/>
                    <a:pt x="19868" y="17134"/>
                  </a:cubicBezTo>
                  <a:moveTo>
                    <a:pt x="10121" y="17550"/>
                  </a:moveTo>
                  <a:cubicBezTo>
                    <a:pt x="10017" y="17550"/>
                    <a:pt x="9922" y="17587"/>
                    <a:pt x="9824" y="17610"/>
                  </a:cubicBezTo>
                  <a:lnTo>
                    <a:pt x="3923" y="11613"/>
                  </a:lnTo>
                  <a:cubicBezTo>
                    <a:pt x="3946" y="11513"/>
                    <a:pt x="3982" y="11416"/>
                    <a:pt x="3982" y="11312"/>
                  </a:cubicBezTo>
                  <a:lnTo>
                    <a:pt x="3983" y="3180"/>
                  </a:lnTo>
                  <a:lnTo>
                    <a:pt x="18119" y="17550"/>
                  </a:lnTo>
                  <a:cubicBezTo>
                    <a:pt x="18119" y="17550"/>
                    <a:pt x="10121" y="17550"/>
                    <a:pt x="10121" y="17550"/>
                  </a:cubicBezTo>
                  <a:close/>
                  <a:moveTo>
                    <a:pt x="9182" y="17946"/>
                  </a:moveTo>
                  <a:lnTo>
                    <a:pt x="7109" y="20053"/>
                  </a:lnTo>
                  <a:cubicBezTo>
                    <a:pt x="6939" y="20225"/>
                    <a:pt x="6742" y="20250"/>
                    <a:pt x="6640" y="20250"/>
                  </a:cubicBezTo>
                  <a:cubicBezTo>
                    <a:pt x="6537" y="20250"/>
                    <a:pt x="6339" y="20225"/>
                    <a:pt x="6170" y="20053"/>
                  </a:cubicBezTo>
                  <a:lnTo>
                    <a:pt x="1522" y="15328"/>
                  </a:lnTo>
                  <a:cubicBezTo>
                    <a:pt x="1352" y="15155"/>
                    <a:pt x="1327" y="14954"/>
                    <a:pt x="1327" y="14851"/>
                  </a:cubicBezTo>
                  <a:cubicBezTo>
                    <a:pt x="1327" y="14746"/>
                    <a:pt x="1352" y="14545"/>
                    <a:pt x="1522" y="14374"/>
                  </a:cubicBezTo>
                  <a:lnTo>
                    <a:pt x="3593" y="12267"/>
                  </a:lnTo>
                  <a:cubicBezTo>
                    <a:pt x="3599" y="12261"/>
                    <a:pt x="3601" y="12252"/>
                    <a:pt x="3607" y="12246"/>
                  </a:cubicBezTo>
                  <a:lnTo>
                    <a:pt x="9202" y="17933"/>
                  </a:lnTo>
                  <a:cubicBezTo>
                    <a:pt x="9196" y="17938"/>
                    <a:pt x="9187" y="17940"/>
                    <a:pt x="9182" y="17946"/>
                  </a:cubicBezTo>
                  <a:moveTo>
                    <a:pt x="6056" y="593"/>
                  </a:moveTo>
                  <a:cubicBezTo>
                    <a:pt x="5675" y="205"/>
                    <a:pt x="5165" y="0"/>
                    <a:pt x="4647" y="0"/>
                  </a:cubicBezTo>
                  <a:cubicBezTo>
                    <a:pt x="4390" y="0"/>
                    <a:pt x="4132" y="49"/>
                    <a:pt x="3885" y="154"/>
                  </a:cubicBezTo>
                  <a:cubicBezTo>
                    <a:pt x="3141" y="467"/>
                    <a:pt x="2655" y="1205"/>
                    <a:pt x="2655" y="2025"/>
                  </a:cubicBezTo>
                  <a:lnTo>
                    <a:pt x="2654" y="11312"/>
                  </a:lnTo>
                  <a:lnTo>
                    <a:pt x="583" y="13419"/>
                  </a:lnTo>
                  <a:cubicBezTo>
                    <a:pt x="-195" y="14209"/>
                    <a:pt x="-195" y="15492"/>
                    <a:pt x="583" y="16282"/>
                  </a:cubicBezTo>
                  <a:lnTo>
                    <a:pt x="5231" y="21007"/>
                  </a:lnTo>
                  <a:cubicBezTo>
                    <a:pt x="5620" y="21403"/>
                    <a:pt x="6131" y="21600"/>
                    <a:pt x="6640" y="21600"/>
                  </a:cubicBezTo>
                  <a:cubicBezTo>
                    <a:pt x="7150" y="21600"/>
                    <a:pt x="7659" y="21403"/>
                    <a:pt x="8048" y="21007"/>
                  </a:cubicBezTo>
                  <a:lnTo>
                    <a:pt x="10121" y="18901"/>
                  </a:lnTo>
                  <a:lnTo>
                    <a:pt x="19255" y="18901"/>
                  </a:lnTo>
                  <a:cubicBezTo>
                    <a:pt x="20062" y="18901"/>
                    <a:pt x="20788" y="18408"/>
                    <a:pt x="21095" y="17651"/>
                  </a:cubicBezTo>
                  <a:cubicBezTo>
                    <a:pt x="21405" y="16894"/>
                    <a:pt x="21234" y="16023"/>
                    <a:pt x="20663" y="15444"/>
                  </a:cubicBezTo>
                  <a:cubicBezTo>
                    <a:pt x="20663" y="15444"/>
                    <a:pt x="6056" y="593"/>
                    <a:pt x="6056" y="593"/>
                  </a:cubicBezTo>
                  <a:close/>
                </a:path>
              </a:pathLst>
            </a:custGeom>
            <a:grpFill/>
            <a:ln w="12700" cap="flat">
              <a:noFill/>
              <a:miter lim="400000"/>
            </a:ln>
            <a:effectLst/>
          </p:spPr>
          <p:txBody>
            <a:bodyPr wrap="square" lIns="0" tIns="0" rIns="0" bIns="0" numCol="1" anchor="ctr">
              <a:noAutofit/>
            </a:bodyPr>
            <a:lstStyle/>
            <a:p>
              <a:pPr lvl="0" algn="ctr" defTabSz="228600"/>
              <a:endParaRPr>
                <a:cs typeface="+mn-ea"/>
                <a:sym typeface="+mn-lt"/>
              </a:endParaRPr>
            </a:p>
          </p:txBody>
        </p:sp>
        <p:sp>
          <p:nvSpPr>
            <p:cNvPr id="338" name="Shape 573"/>
            <p:cNvSpPr/>
            <p:nvPr/>
          </p:nvSpPr>
          <p:spPr>
            <a:xfrm>
              <a:off x="204013" y="-1"/>
              <a:ext cx="179734" cy="179743"/>
            </a:xfrm>
            <a:custGeom>
              <a:avLst/>
              <a:gdLst/>
              <a:ahLst/>
              <a:cxnLst>
                <a:cxn ang="0">
                  <a:pos x="wd2" y="hd2"/>
                </a:cxn>
                <a:cxn ang="5400000">
                  <a:pos x="wd2" y="hd2"/>
                </a:cxn>
                <a:cxn ang="10800000">
                  <a:pos x="wd2" y="hd2"/>
                </a:cxn>
                <a:cxn ang="16200000">
                  <a:pos x="wd2" y="hd2"/>
                </a:cxn>
              </a:cxnLst>
              <a:rect l="0" t="0" r="r" b="b"/>
              <a:pathLst>
                <a:path w="21600" h="21600" extrusionOk="0">
                  <a:moveTo>
                    <a:pt x="1437" y="2880"/>
                  </a:moveTo>
                  <a:lnTo>
                    <a:pt x="1437" y="2885"/>
                  </a:lnTo>
                  <a:cubicBezTo>
                    <a:pt x="10966" y="2885"/>
                    <a:pt x="18718" y="10637"/>
                    <a:pt x="18718" y="20165"/>
                  </a:cubicBezTo>
                  <a:lnTo>
                    <a:pt x="18721" y="20165"/>
                  </a:lnTo>
                  <a:cubicBezTo>
                    <a:pt x="18723" y="20959"/>
                    <a:pt x="19367" y="21600"/>
                    <a:pt x="20161" y="21600"/>
                  </a:cubicBezTo>
                  <a:cubicBezTo>
                    <a:pt x="20956" y="21600"/>
                    <a:pt x="21600" y="20956"/>
                    <a:pt x="21600" y="20160"/>
                  </a:cubicBezTo>
                  <a:cubicBezTo>
                    <a:pt x="21600" y="20155"/>
                    <a:pt x="21598" y="20152"/>
                    <a:pt x="21598" y="20148"/>
                  </a:cubicBezTo>
                  <a:cubicBezTo>
                    <a:pt x="21589" y="9034"/>
                    <a:pt x="12589" y="28"/>
                    <a:pt x="1476" y="8"/>
                  </a:cubicBezTo>
                  <a:cubicBezTo>
                    <a:pt x="1465" y="7"/>
                    <a:pt x="1454" y="0"/>
                    <a:pt x="1440" y="0"/>
                  </a:cubicBezTo>
                  <a:cubicBezTo>
                    <a:pt x="644" y="0"/>
                    <a:pt x="0" y="644"/>
                    <a:pt x="0" y="1440"/>
                  </a:cubicBezTo>
                  <a:cubicBezTo>
                    <a:pt x="0" y="2234"/>
                    <a:pt x="644" y="2878"/>
                    <a:pt x="1437" y="2880"/>
                  </a:cubicBezTo>
                </a:path>
              </a:pathLst>
            </a:custGeom>
            <a:grpFill/>
            <a:ln w="12700" cap="flat">
              <a:noFill/>
              <a:miter lim="400000"/>
            </a:ln>
            <a:effectLst/>
          </p:spPr>
          <p:txBody>
            <a:bodyPr wrap="square" lIns="0" tIns="0" rIns="0" bIns="0" numCol="1" anchor="ctr">
              <a:noAutofit/>
            </a:bodyPr>
            <a:lstStyle/>
            <a:p>
              <a:pPr lvl="0" algn="ctr" defTabSz="228600"/>
              <a:endParaRPr>
                <a:cs typeface="+mn-ea"/>
                <a:sym typeface="+mn-lt"/>
              </a:endParaRPr>
            </a:p>
          </p:txBody>
        </p:sp>
      </p:grpSp>
      <p:sp>
        <p:nvSpPr>
          <p:cNvPr id="339" name="Shape 575"/>
          <p:cNvSpPr/>
          <p:nvPr/>
        </p:nvSpPr>
        <p:spPr>
          <a:xfrm>
            <a:off x="6863354" y="3537857"/>
            <a:ext cx="912949" cy="338554"/>
          </a:xfrm>
          <a:prstGeom prst="rect">
            <a:avLst/>
          </a:prstGeom>
          <a:ln w="12700">
            <a:miter lim="400000"/>
          </a:ln>
        </p:spPr>
        <p:txBody>
          <a:bodyPr wrap="none" lIns="45719" rIns="45719">
            <a:spAutoFit/>
          </a:bodyPr>
          <a:lstStyle/>
          <a:p>
            <a:pPr lvl="0">
              <a:defRPr>
                <a:solidFill>
                  <a:srgbClr val="000000"/>
                </a:solidFill>
              </a:defRPr>
            </a:pPr>
            <a:r>
              <a:rPr lang="zh-CN" altLang="en-US" sz="1600" dirty="0">
                <a:solidFill>
                  <a:srgbClr val="5C5C5C"/>
                </a:solidFill>
                <a:cs typeface="+mn-ea"/>
                <a:sym typeface="+mn-lt"/>
              </a:rPr>
              <a:t>数据增长</a:t>
            </a:r>
            <a:endParaRPr sz="1600" dirty="0">
              <a:solidFill>
                <a:srgbClr val="5C5C5C"/>
              </a:solidFill>
              <a:cs typeface="+mn-ea"/>
              <a:sym typeface="+mn-lt"/>
            </a:endParaRPr>
          </a:p>
        </p:txBody>
      </p:sp>
      <p:sp>
        <p:nvSpPr>
          <p:cNvPr id="340" name="Shape 576"/>
          <p:cNvSpPr/>
          <p:nvPr/>
        </p:nvSpPr>
        <p:spPr>
          <a:xfrm>
            <a:off x="8406776" y="3517038"/>
            <a:ext cx="1118107" cy="338554"/>
          </a:xfrm>
          <a:prstGeom prst="rect">
            <a:avLst/>
          </a:prstGeom>
          <a:ln w="12700">
            <a:miter lim="400000"/>
          </a:ln>
        </p:spPr>
        <p:txBody>
          <a:bodyPr wrap="none" lIns="45719" rIns="45719">
            <a:spAutoFit/>
          </a:bodyPr>
          <a:lstStyle/>
          <a:p>
            <a:pPr lvl="0">
              <a:defRPr>
                <a:solidFill>
                  <a:srgbClr val="000000"/>
                </a:solidFill>
              </a:defRPr>
            </a:pPr>
            <a:r>
              <a:rPr lang="zh-CN" altLang="en-US" sz="1600" dirty="0">
                <a:solidFill>
                  <a:srgbClr val="5C5C5C"/>
                </a:solidFill>
                <a:cs typeface="+mn-ea"/>
                <a:sym typeface="+mn-lt"/>
              </a:rPr>
              <a:t>我们的服务</a:t>
            </a:r>
            <a:endParaRPr sz="1600" dirty="0">
              <a:solidFill>
                <a:srgbClr val="5C5C5C"/>
              </a:solidFill>
              <a:cs typeface="+mn-ea"/>
              <a:sym typeface="+mn-lt"/>
            </a:endParaRPr>
          </a:p>
        </p:txBody>
      </p:sp>
      <p:sp>
        <p:nvSpPr>
          <p:cNvPr id="341" name="Shape 577"/>
          <p:cNvSpPr/>
          <p:nvPr/>
        </p:nvSpPr>
        <p:spPr>
          <a:xfrm>
            <a:off x="10045022" y="3509982"/>
            <a:ext cx="912949" cy="338554"/>
          </a:xfrm>
          <a:prstGeom prst="rect">
            <a:avLst/>
          </a:prstGeom>
          <a:ln w="12700">
            <a:miter lim="400000"/>
          </a:ln>
        </p:spPr>
        <p:txBody>
          <a:bodyPr wrap="none" lIns="45719" rIns="45719">
            <a:spAutoFit/>
          </a:bodyPr>
          <a:lstStyle/>
          <a:p>
            <a:pPr lvl="0">
              <a:defRPr>
                <a:solidFill>
                  <a:srgbClr val="000000"/>
                </a:solidFill>
              </a:defRPr>
            </a:pPr>
            <a:r>
              <a:rPr lang="zh-CN" altLang="en-US" sz="1600" dirty="0">
                <a:solidFill>
                  <a:srgbClr val="5C5C5C"/>
                </a:solidFill>
                <a:cs typeface="+mn-ea"/>
                <a:sym typeface="+mn-lt"/>
              </a:rPr>
              <a:t>服务范围</a:t>
            </a:r>
            <a:endParaRPr sz="1600" dirty="0">
              <a:solidFill>
                <a:srgbClr val="5C5C5C"/>
              </a:solidFill>
              <a:cs typeface="+mn-ea"/>
              <a:sym typeface="+mn-lt"/>
            </a:endParaRPr>
          </a:p>
        </p:txBody>
      </p:sp>
      <p:grpSp>
        <p:nvGrpSpPr>
          <p:cNvPr id="342" name="Group 582"/>
          <p:cNvGrpSpPr/>
          <p:nvPr/>
        </p:nvGrpSpPr>
        <p:grpSpPr>
          <a:xfrm>
            <a:off x="6737957" y="2207462"/>
            <a:ext cx="1218097" cy="1217067"/>
            <a:chOff x="0" y="0"/>
            <a:chExt cx="1218255" cy="1217066"/>
          </a:xfrm>
        </p:grpSpPr>
        <p:sp>
          <p:nvSpPr>
            <p:cNvPr id="343" name="Shape 580"/>
            <p:cNvSpPr/>
            <p:nvPr/>
          </p:nvSpPr>
          <p:spPr>
            <a:xfrm>
              <a:off x="1189" y="0"/>
              <a:ext cx="1217067" cy="121706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693" y="10800"/>
                  </a:moveTo>
                  <a:cubicBezTo>
                    <a:pt x="2693" y="15277"/>
                    <a:pt x="6323" y="18907"/>
                    <a:pt x="10800" y="18907"/>
                  </a:cubicBezTo>
                  <a:cubicBezTo>
                    <a:pt x="15277" y="18907"/>
                    <a:pt x="18907" y="15277"/>
                    <a:pt x="18907" y="10800"/>
                  </a:cubicBezTo>
                  <a:cubicBezTo>
                    <a:pt x="18907" y="6323"/>
                    <a:pt x="15277" y="2693"/>
                    <a:pt x="10800" y="2693"/>
                  </a:cubicBezTo>
                  <a:cubicBezTo>
                    <a:pt x="6323" y="2693"/>
                    <a:pt x="2693" y="6323"/>
                    <a:pt x="2693" y="10800"/>
                  </a:cubicBezTo>
                  <a:close/>
                </a:path>
              </a:pathLst>
            </a:custGeom>
            <a:solidFill>
              <a:srgbClr val="BFBFBF"/>
            </a:solidFill>
            <a:ln w="12700" cap="flat">
              <a:noFill/>
              <a:miter lim="400000"/>
            </a:ln>
            <a:effectLst/>
          </p:spPr>
          <p:txBody>
            <a:bodyPr wrap="square" lIns="0" tIns="0" rIns="0" bIns="0" numCol="1" anchor="ctr">
              <a:noAutofit/>
            </a:bodyPr>
            <a:lstStyle/>
            <a:p>
              <a:pPr lvl="0" algn="ctr"/>
              <a:endParaRPr>
                <a:cs typeface="+mn-ea"/>
                <a:sym typeface="+mn-lt"/>
              </a:endParaRPr>
            </a:p>
          </p:txBody>
        </p:sp>
        <p:sp>
          <p:nvSpPr>
            <p:cNvPr id="344" name="Shape 581"/>
            <p:cNvSpPr/>
            <p:nvPr/>
          </p:nvSpPr>
          <p:spPr>
            <a:xfrm rot="5400000" flipH="1">
              <a:off x="78" y="-78"/>
              <a:ext cx="1216957" cy="1217113"/>
            </a:xfrm>
            <a:custGeom>
              <a:avLst/>
              <a:gdLst/>
              <a:ahLst/>
              <a:cxnLst>
                <a:cxn ang="0">
                  <a:pos x="wd2" y="hd2"/>
                </a:cxn>
                <a:cxn ang="5400000">
                  <a:pos x="wd2" y="hd2"/>
                </a:cxn>
                <a:cxn ang="10800000">
                  <a:pos x="wd2" y="hd2"/>
                </a:cxn>
                <a:cxn ang="16200000">
                  <a:pos x="wd2" y="hd2"/>
                </a:cxn>
              </a:cxnLst>
              <a:rect l="0" t="0" r="r" b="b"/>
              <a:pathLst>
                <a:path w="20448" h="19414" extrusionOk="0">
                  <a:moveTo>
                    <a:pt x="13020" y="19042"/>
                  </a:moveTo>
                  <a:lnTo>
                    <a:pt x="13020" y="19042"/>
                  </a:lnTo>
                  <a:cubicBezTo>
                    <a:pt x="7589" y="20507"/>
                    <a:pt x="1935" y="17516"/>
                    <a:pt x="392" y="12360"/>
                  </a:cubicBezTo>
                  <a:cubicBezTo>
                    <a:pt x="-1152" y="7205"/>
                    <a:pt x="1999" y="1838"/>
                    <a:pt x="7430" y="372"/>
                  </a:cubicBezTo>
                  <a:cubicBezTo>
                    <a:pt x="12861" y="-1093"/>
                    <a:pt x="18515" y="1898"/>
                    <a:pt x="20058" y="7054"/>
                  </a:cubicBezTo>
                  <a:cubicBezTo>
                    <a:pt x="20317" y="7917"/>
                    <a:pt x="20448" y="8810"/>
                    <a:pt x="20448" y="9707"/>
                  </a:cubicBezTo>
                  <a:lnTo>
                    <a:pt x="17868" y="9707"/>
                  </a:lnTo>
                  <a:cubicBezTo>
                    <a:pt x="17868" y="5700"/>
                    <a:pt x="14446" y="2451"/>
                    <a:pt x="10225" y="2451"/>
                  </a:cubicBezTo>
                  <a:cubicBezTo>
                    <a:pt x="6004" y="2451"/>
                    <a:pt x="2582" y="5700"/>
                    <a:pt x="2582" y="9707"/>
                  </a:cubicBezTo>
                  <a:cubicBezTo>
                    <a:pt x="2582" y="13714"/>
                    <a:pt x="6004" y="16963"/>
                    <a:pt x="10225" y="16963"/>
                  </a:cubicBezTo>
                  <a:cubicBezTo>
                    <a:pt x="10932" y="16963"/>
                    <a:pt x="11635" y="16870"/>
                    <a:pt x="12315" y="16686"/>
                  </a:cubicBezTo>
                  <a:close/>
                </a:path>
              </a:pathLst>
            </a:custGeom>
            <a:solidFill>
              <a:schemeClr val="accent2"/>
            </a:solidFill>
            <a:ln w="12700" cap="flat">
              <a:noFill/>
              <a:miter lim="400000"/>
            </a:ln>
            <a:effectLst/>
          </p:spPr>
          <p:txBody>
            <a:bodyPr wrap="square" lIns="0" tIns="0" rIns="0" bIns="0" numCol="1" anchor="ctr">
              <a:noAutofit/>
            </a:bodyPr>
            <a:lstStyle/>
            <a:p>
              <a:pPr lvl="0" algn="ctr"/>
              <a:endParaRPr>
                <a:cs typeface="+mn-ea"/>
                <a:sym typeface="+mn-lt"/>
              </a:endParaRPr>
            </a:p>
          </p:txBody>
        </p:sp>
      </p:grpSp>
      <p:grpSp>
        <p:nvGrpSpPr>
          <p:cNvPr id="345" name="Group 590"/>
          <p:cNvGrpSpPr/>
          <p:nvPr/>
        </p:nvGrpSpPr>
        <p:grpSpPr>
          <a:xfrm>
            <a:off x="7177423" y="2669518"/>
            <a:ext cx="339030" cy="309514"/>
            <a:chOff x="0" y="0"/>
            <a:chExt cx="339073" cy="309513"/>
          </a:xfrm>
          <a:solidFill>
            <a:schemeClr val="accent2"/>
          </a:solidFill>
        </p:grpSpPr>
        <p:sp>
          <p:nvSpPr>
            <p:cNvPr id="346" name="Shape 583"/>
            <p:cNvSpPr/>
            <p:nvPr/>
          </p:nvSpPr>
          <p:spPr>
            <a:xfrm>
              <a:off x="79830" y="219646"/>
              <a:ext cx="33516" cy="89868"/>
            </a:xfrm>
            <a:custGeom>
              <a:avLst/>
              <a:gdLst/>
              <a:ahLst/>
              <a:cxnLst>
                <a:cxn ang="0">
                  <a:pos x="wd2" y="hd2"/>
                </a:cxn>
                <a:cxn ang="5400000">
                  <a:pos x="wd2" y="hd2"/>
                </a:cxn>
                <a:cxn ang="10800000">
                  <a:pos x="wd2" y="hd2"/>
                </a:cxn>
                <a:cxn ang="16200000">
                  <a:pos x="wd2" y="hd2"/>
                </a:cxn>
              </a:cxnLst>
              <a:rect l="0" t="0" r="r" b="b"/>
              <a:pathLst>
                <a:path w="21600" h="21405" extrusionOk="0">
                  <a:moveTo>
                    <a:pt x="4629" y="5489"/>
                  </a:moveTo>
                  <a:cubicBezTo>
                    <a:pt x="1543" y="6058"/>
                    <a:pt x="0" y="7194"/>
                    <a:pt x="0" y="8331"/>
                  </a:cubicBezTo>
                  <a:cubicBezTo>
                    <a:pt x="0" y="21405"/>
                    <a:pt x="0" y="21405"/>
                    <a:pt x="0" y="21405"/>
                  </a:cubicBezTo>
                  <a:cubicBezTo>
                    <a:pt x="21600" y="21405"/>
                    <a:pt x="21600" y="21405"/>
                    <a:pt x="21600" y="21405"/>
                  </a:cubicBezTo>
                  <a:cubicBezTo>
                    <a:pt x="21600" y="942"/>
                    <a:pt x="21600" y="942"/>
                    <a:pt x="21600" y="942"/>
                  </a:cubicBezTo>
                  <a:cubicBezTo>
                    <a:pt x="21600" y="-195"/>
                    <a:pt x="20057" y="-195"/>
                    <a:pt x="16971" y="373"/>
                  </a:cubicBezTo>
                  <a:lnTo>
                    <a:pt x="4629" y="5489"/>
                  </a:lnTo>
                  <a:close/>
                  <a:moveTo>
                    <a:pt x="4629" y="5489"/>
                  </a:moveTo>
                  <a:cubicBezTo>
                    <a:pt x="4629" y="5489"/>
                    <a:pt x="4629" y="5489"/>
                    <a:pt x="4629" y="5489"/>
                  </a:cubicBezTo>
                </a:path>
              </a:pathLst>
            </a:custGeom>
            <a:grpFill/>
            <a:ln w="12700" cap="flat">
              <a:noFill/>
              <a:miter lim="400000"/>
            </a:ln>
            <a:effectLst/>
          </p:spPr>
          <p:txBody>
            <a:bodyPr wrap="square" lIns="0" tIns="0" rIns="0" bIns="0" numCol="1" anchor="t">
              <a:noAutofit/>
            </a:bodyPr>
            <a:lstStyle/>
            <a:p>
              <a:pPr lvl="0"/>
              <a:endParaRPr>
                <a:cs typeface="+mn-ea"/>
                <a:sym typeface="+mn-lt"/>
              </a:endParaRPr>
            </a:p>
          </p:txBody>
        </p:sp>
        <p:sp>
          <p:nvSpPr>
            <p:cNvPr id="347" name="Shape 584"/>
            <p:cNvSpPr/>
            <p:nvPr/>
          </p:nvSpPr>
          <p:spPr>
            <a:xfrm>
              <a:off x="219802" y="167402"/>
              <a:ext cx="30558" cy="142112"/>
            </a:xfrm>
            <a:custGeom>
              <a:avLst/>
              <a:gdLst/>
              <a:ahLst/>
              <a:cxnLst>
                <a:cxn ang="0">
                  <a:pos x="wd2" y="hd2"/>
                </a:cxn>
                <a:cxn ang="5400000">
                  <a:pos x="wd2" y="hd2"/>
                </a:cxn>
                <a:cxn ang="10800000">
                  <a:pos x="wd2" y="hd2"/>
                </a:cxn>
                <a:cxn ang="16200000">
                  <a:pos x="wd2" y="hd2"/>
                </a:cxn>
              </a:cxnLst>
              <a:rect l="0" t="0" r="r" b="b"/>
              <a:pathLst>
                <a:path w="21600" h="21476" extrusionOk="0">
                  <a:moveTo>
                    <a:pt x="3323" y="3476"/>
                  </a:moveTo>
                  <a:cubicBezTo>
                    <a:pt x="1662" y="3836"/>
                    <a:pt x="0" y="4916"/>
                    <a:pt x="0" y="5276"/>
                  </a:cubicBezTo>
                  <a:cubicBezTo>
                    <a:pt x="0" y="21476"/>
                    <a:pt x="0" y="21476"/>
                    <a:pt x="0" y="21476"/>
                  </a:cubicBezTo>
                  <a:cubicBezTo>
                    <a:pt x="21600" y="21476"/>
                    <a:pt x="21600" y="21476"/>
                    <a:pt x="21600" y="21476"/>
                  </a:cubicBezTo>
                  <a:cubicBezTo>
                    <a:pt x="21600" y="596"/>
                    <a:pt x="21600" y="596"/>
                    <a:pt x="21600" y="596"/>
                  </a:cubicBezTo>
                  <a:cubicBezTo>
                    <a:pt x="21600" y="-124"/>
                    <a:pt x="19938" y="-124"/>
                    <a:pt x="18277" y="236"/>
                  </a:cubicBezTo>
                  <a:lnTo>
                    <a:pt x="3323" y="3476"/>
                  </a:lnTo>
                  <a:close/>
                  <a:moveTo>
                    <a:pt x="3323" y="3476"/>
                  </a:moveTo>
                  <a:cubicBezTo>
                    <a:pt x="3323" y="3476"/>
                    <a:pt x="3323" y="3476"/>
                    <a:pt x="3323" y="3476"/>
                  </a:cubicBezTo>
                </a:path>
              </a:pathLst>
            </a:custGeom>
            <a:grpFill/>
            <a:ln w="12700" cap="flat">
              <a:noFill/>
              <a:miter lim="400000"/>
            </a:ln>
            <a:effectLst/>
          </p:spPr>
          <p:txBody>
            <a:bodyPr wrap="square" lIns="0" tIns="0" rIns="0" bIns="0" numCol="1" anchor="t">
              <a:noAutofit/>
            </a:bodyPr>
            <a:lstStyle/>
            <a:p>
              <a:pPr lvl="0"/>
              <a:endParaRPr>
                <a:cs typeface="+mn-ea"/>
                <a:sym typeface="+mn-lt"/>
              </a:endParaRPr>
            </a:p>
          </p:txBody>
        </p:sp>
        <p:sp>
          <p:nvSpPr>
            <p:cNvPr id="348" name="Shape 585"/>
            <p:cNvSpPr/>
            <p:nvPr/>
          </p:nvSpPr>
          <p:spPr>
            <a:xfrm>
              <a:off x="265145" y="122638"/>
              <a:ext cx="30558" cy="186876"/>
            </a:xfrm>
            <a:custGeom>
              <a:avLst/>
              <a:gdLst/>
              <a:ahLst/>
              <a:cxnLst>
                <a:cxn ang="0">
                  <a:pos x="wd2" y="hd2"/>
                </a:cxn>
                <a:cxn ang="5400000">
                  <a:pos x="wd2" y="hd2"/>
                </a:cxn>
                <a:cxn ang="10800000">
                  <a:pos x="wd2" y="hd2"/>
                </a:cxn>
                <a:cxn ang="16200000">
                  <a:pos x="wd2" y="hd2"/>
                </a:cxn>
              </a:cxnLst>
              <a:rect l="0" t="0" r="r" b="b"/>
              <a:pathLst>
                <a:path w="21600" h="21440" extrusionOk="0">
                  <a:moveTo>
                    <a:pt x="4985" y="2301"/>
                  </a:moveTo>
                  <a:cubicBezTo>
                    <a:pt x="1662" y="2848"/>
                    <a:pt x="0" y="3394"/>
                    <a:pt x="0" y="3941"/>
                  </a:cubicBezTo>
                  <a:cubicBezTo>
                    <a:pt x="0" y="21440"/>
                    <a:pt x="0" y="21440"/>
                    <a:pt x="0" y="21440"/>
                  </a:cubicBezTo>
                  <a:cubicBezTo>
                    <a:pt x="21600" y="21440"/>
                    <a:pt x="21600" y="21440"/>
                    <a:pt x="21600" y="21440"/>
                  </a:cubicBezTo>
                  <a:cubicBezTo>
                    <a:pt x="21600" y="387"/>
                    <a:pt x="21600" y="387"/>
                    <a:pt x="21600" y="387"/>
                  </a:cubicBezTo>
                  <a:cubicBezTo>
                    <a:pt x="21600" y="113"/>
                    <a:pt x="19938" y="-160"/>
                    <a:pt x="18277" y="113"/>
                  </a:cubicBezTo>
                  <a:lnTo>
                    <a:pt x="4985" y="2301"/>
                  </a:lnTo>
                  <a:close/>
                  <a:moveTo>
                    <a:pt x="4985" y="2301"/>
                  </a:moveTo>
                  <a:cubicBezTo>
                    <a:pt x="4985" y="2301"/>
                    <a:pt x="4985" y="2301"/>
                    <a:pt x="4985" y="2301"/>
                  </a:cubicBezTo>
                </a:path>
              </a:pathLst>
            </a:custGeom>
            <a:grpFill/>
            <a:ln w="12700" cap="flat">
              <a:noFill/>
              <a:miter lim="400000"/>
            </a:ln>
            <a:effectLst/>
          </p:spPr>
          <p:txBody>
            <a:bodyPr wrap="square" lIns="0" tIns="0" rIns="0" bIns="0" numCol="1" anchor="t">
              <a:noAutofit/>
            </a:bodyPr>
            <a:lstStyle/>
            <a:p>
              <a:pPr lvl="0"/>
              <a:endParaRPr>
                <a:cs typeface="+mn-ea"/>
                <a:sym typeface="+mn-lt"/>
              </a:endParaRPr>
            </a:p>
          </p:txBody>
        </p:sp>
        <p:sp>
          <p:nvSpPr>
            <p:cNvPr id="349" name="Shape 586"/>
            <p:cNvSpPr/>
            <p:nvPr/>
          </p:nvSpPr>
          <p:spPr>
            <a:xfrm>
              <a:off x="172488" y="214092"/>
              <a:ext cx="33515" cy="95422"/>
            </a:xfrm>
            <a:custGeom>
              <a:avLst/>
              <a:gdLst/>
              <a:ahLst/>
              <a:cxnLst>
                <a:cxn ang="0">
                  <a:pos x="wd2" y="hd2"/>
                </a:cxn>
                <a:cxn ang="5400000">
                  <a:pos x="wd2" y="hd2"/>
                </a:cxn>
                <a:cxn ang="10800000">
                  <a:pos x="wd2" y="hd2"/>
                </a:cxn>
                <a:cxn ang="16200000">
                  <a:pos x="wd2" y="hd2"/>
                </a:cxn>
              </a:cxnLst>
              <a:rect l="0" t="0" r="r" b="b"/>
              <a:pathLst>
                <a:path w="21600" h="21121" extrusionOk="0">
                  <a:moveTo>
                    <a:pt x="4629" y="4789"/>
                  </a:moveTo>
                  <a:cubicBezTo>
                    <a:pt x="4629" y="4789"/>
                    <a:pt x="3086" y="5316"/>
                    <a:pt x="3086" y="5316"/>
                  </a:cubicBezTo>
                  <a:cubicBezTo>
                    <a:pt x="1543" y="5843"/>
                    <a:pt x="0" y="6897"/>
                    <a:pt x="0" y="7950"/>
                  </a:cubicBezTo>
                  <a:cubicBezTo>
                    <a:pt x="0" y="21121"/>
                    <a:pt x="0" y="21121"/>
                    <a:pt x="0" y="21121"/>
                  </a:cubicBezTo>
                  <a:cubicBezTo>
                    <a:pt x="21600" y="21121"/>
                    <a:pt x="21600" y="21121"/>
                    <a:pt x="21600" y="21121"/>
                  </a:cubicBezTo>
                  <a:cubicBezTo>
                    <a:pt x="21600" y="1101"/>
                    <a:pt x="21600" y="1101"/>
                    <a:pt x="21600" y="1101"/>
                  </a:cubicBezTo>
                  <a:cubicBezTo>
                    <a:pt x="21600" y="48"/>
                    <a:pt x="20057" y="-479"/>
                    <a:pt x="16971" y="575"/>
                  </a:cubicBezTo>
                  <a:lnTo>
                    <a:pt x="4629" y="4789"/>
                  </a:lnTo>
                  <a:close/>
                  <a:moveTo>
                    <a:pt x="4629" y="4789"/>
                  </a:moveTo>
                  <a:cubicBezTo>
                    <a:pt x="4629" y="4789"/>
                    <a:pt x="4629" y="4789"/>
                    <a:pt x="4629" y="4789"/>
                  </a:cubicBezTo>
                </a:path>
              </a:pathLst>
            </a:custGeom>
            <a:grpFill/>
            <a:ln w="12700" cap="flat">
              <a:noFill/>
              <a:miter lim="400000"/>
            </a:ln>
            <a:effectLst/>
          </p:spPr>
          <p:txBody>
            <a:bodyPr wrap="square" lIns="0" tIns="0" rIns="0" bIns="0" numCol="1" anchor="t">
              <a:noAutofit/>
            </a:bodyPr>
            <a:lstStyle/>
            <a:p>
              <a:pPr lvl="0"/>
              <a:endParaRPr>
                <a:cs typeface="+mn-ea"/>
                <a:sym typeface="+mn-lt"/>
              </a:endParaRPr>
            </a:p>
          </p:txBody>
        </p:sp>
        <p:sp>
          <p:nvSpPr>
            <p:cNvPr id="350" name="Shape 587"/>
            <p:cNvSpPr/>
            <p:nvPr/>
          </p:nvSpPr>
          <p:spPr>
            <a:xfrm>
              <a:off x="127145" y="216694"/>
              <a:ext cx="30558" cy="92820"/>
            </a:xfrm>
            <a:custGeom>
              <a:avLst/>
              <a:gdLst/>
              <a:ahLst/>
              <a:cxnLst>
                <a:cxn ang="0">
                  <a:pos x="wd2" y="hd2"/>
                </a:cxn>
                <a:cxn ang="5400000">
                  <a:pos x="wd2" y="hd2"/>
                </a:cxn>
                <a:cxn ang="10800000">
                  <a:pos x="wd2" y="hd2"/>
                </a:cxn>
                <a:cxn ang="16200000">
                  <a:pos x="wd2" y="hd2"/>
                </a:cxn>
              </a:cxnLst>
              <a:rect l="0" t="0" r="r" b="b"/>
              <a:pathLst>
                <a:path w="21600" h="21410" extrusionOk="0">
                  <a:moveTo>
                    <a:pt x="3323" y="364"/>
                  </a:moveTo>
                  <a:cubicBezTo>
                    <a:pt x="1662" y="-190"/>
                    <a:pt x="0" y="-190"/>
                    <a:pt x="0" y="918"/>
                  </a:cubicBezTo>
                  <a:cubicBezTo>
                    <a:pt x="0" y="21410"/>
                    <a:pt x="0" y="21410"/>
                    <a:pt x="0" y="21410"/>
                  </a:cubicBezTo>
                  <a:cubicBezTo>
                    <a:pt x="21600" y="21410"/>
                    <a:pt x="21600" y="21410"/>
                    <a:pt x="21600" y="21410"/>
                  </a:cubicBezTo>
                  <a:cubicBezTo>
                    <a:pt x="21600" y="8672"/>
                    <a:pt x="21600" y="8672"/>
                    <a:pt x="21600" y="8672"/>
                  </a:cubicBezTo>
                  <a:cubicBezTo>
                    <a:pt x="21600" y="7564"/>
                    <a:pt x="19938" y="5902"/>
                    <a:pt x="18277" y="5348"/>
                  </a:cubicBezTo>
                  <a:cubicBezTo>
                    <a:pt x="14954" y="4241"/>
                    <a:pt x="14954" y="4241"/>
                    <a:pt x="14954" y="4241"/>
                  </a:cubicBezTo>
                  <a:lnTo>
                    <a:pt x="3323" y="364"/>
                  </a:lnTo>
                  <a:close/>
                  <a:moveTo>
                    <a:pt x="3323" y="364"/>
                  </a:moveTo>
                  <a:cubicBezTo>
                    <a:pt x="3323" y="364"/>
                    <a:pt x="3323" y="364"/>
                    <a:pt x="3323" y="364"/>
                  </a:cubicBezTo>
                </a:path>
              </a:pathLst>
            </a:custGeom>
            <a:grpFill/>
            <a:ln w="12700" cap="flat">
              <a:noFill/>
              <a:miter lim="400000"/>
            </a:ln>
            <a:effectLst/>
          </p:spPr>
          <p:txBody>
            <a:bodyPr wrap="square" lIns="0" tIns="0" rIns="0" bIns="0" numCol="1" anchor="t">
              <a:noAutofit/>
            </a:bodyPr>
            <a:lstStyle/>
            <a:p>
              <a:pPr lvl="0"/>
              <a:endParaRPr>
                <a:cs typeface="+mn-ea"/>
                <a:sym typeface="+mn-lt"/>
              </a:endParaRPr>
            </a:p>
          </p:txBody>
        </p:sp>
        <p:sp>
          <p:nvSpPr>
            <p:cNvPr id="351" name="Shape 588"/>
            <p:cNvSpPr/>
            <p:nvPr/>
          </p:nvSpPr>
          <p:spPr>
            <a:xfrm>
              <a:off x="29559" y="265568"/>
              <a:ext cx="36472" cy="43946"/>
            </a:xfrm>
            <a:custGeom>
              <a:avLst/>
              <a:gdLst/>
              <a:ahLst/>
              <a:cxnLst>
                <a:cxn ang="0">
                  <a:pos x="wd2" y="hd2"/>
                </a:cxn>
                <a:cxn ang="5400000">
                  <a:pos x="wd2" y="hd2"/>
                </a:cxn>
                <a:cxn ang="10800000">
                  <a:pos x="wd2" y="hd2"/>
                </a:cxn>
                <a:cxn ang="16200000">
                  <a:pos x="wd2" y="hd2"/>
                </a:cxn>
              </a:cxnLst>
              <a:rect l="0" t="0" r="r" b="b"/>
              <a:pathLst>
                <a:path w="21600" h="20934" extrusionOk="0">
                  <a:moveTo>
                    <a:pt x="10080" y="8429"/>
                  </a:moveTo>
                  <a:cubicBezTo>
                    <a:pt x="2880" y="12976"/>
                    <a:pt x="2880" y="12976"/>
                    <a:pt x="2880" y="12976"/>
                  </a:cubicBezTo>
                  <a:cubicBezTo>
                    <a:pt x="1440" y="14113"/>
                    <a:pt x="0" y="16387"/>
                    <a:pt x="0" y="18660"/>
                  </a:cubicBezTo>
                  <a:cubicBezTo>
                    <a:pt x="0" y="20934"/>
                    <a:pt x="0" y="20934"/>
                    <a:pt x="0" y="20934"/>
                  </a:cubicBezTo>
                  <a:cubicBezTo>
                    <a:pt x="21600" y="20934"/>
                    <a:pt x="21600" y="20934"/>
                    <a:pt x="21600" y="20934"/>
                  </a:cubicBezTo>
                  <a:cubicBezTo>
                    <a:pt x="21600" y="1608"/>
                    <a:pt x="21600" y="1608"/>
                    <a:pt x="21600" y="1608"/>
                  </a:cubicBezTo>
                  <a:cubicBezTo>
                    <a:pt x="21600" y="471"/>
                    <a:pt x="20160" y="-666"/>
                    <a:pt x="18720" y="471"/>
                  </a:cubicBezTo>
                  <a:lnTo>
                    <a:pt x="10080" y="8429"/>
                  </a:lnTo>
                  <a:close/>
                  <a:moveTo>
                    <a:pt x="10080" y="8429"/>
                  </a:moveTo>
                  <a:cubicBezTo>
                    <a:pt x="10080" y="8429"/>
                    <a:pt x="10080" y="8429"/>
                    <a:pt x="10080" y="8429"/>
                  </a:cubicBezTo>
                </a:path>
              </a:pathLst>
            </a:custGeom>
            <a:grpFill/>
            <a:ln w="12700" cap="flat">
              <a:noFill/>
              <a:miter lim="400000"/>
            </a:ln>
            <a:effectLst/>
          </p:spPr>
          <p:txBody>
            <a:bodyPr wrap="square" lIns="0" tIns="0" rIns="0" bIns="0" numCol="1" anchor="t">
              <a:noAutofit/>
            </a:bodyPr>
            <a:lstStyle/>
            <a:p>
              <a:pPr lvl="0"/>
              <a:endParaRPr>
                <a:cs typeface="+mn-ea"/>
                <a:sym typeface="+mn-lt"/>
              </a:endParaRPr>
            </a:p>
          </p:txBody>
        </p:sp>
        <p:sp>
          <p:nvSpPr>
            <p:cNvPr id="352" name="Shape 589"/>
            <p:cNvSpPr/>
            <p:nvPr/>
          </p:nvSpPr>
          <p:spPr>
            <a:xfrm>
              <a:off x="-1" y="0"/>
              <a:ext cx="339075" cy="254294"/>
            </a:xfrm>
            <a:custGeom>
              <a:avLst/>
              <a:gdLst/>
              <a:ahLst/>
              <a:cxnLst>
                <a:cxn ang="0">
                  <a:pos x="wd2" y="hd2"/>
                </a:cxn>
                <a:cxn ang="5400000">
                  <a:pos x="wd2" y="hd2"/>
                </a:cxn>
                <a:cxn ang="10800000">
                  <a:pos x="wd2" y="hd2"/>
                </a:cxn>
                <a:cxn ang="16200000">
                  <a:pos x="wd2" y="hd2"/>
                </a:cxn>
              </a:cxnLst>
              <a:rect l="0" t="0" r="r" b="b"/>
              <a:pathLst>
                <a:path w="21412" h="21350" extrusionOk="0">
                  <a:moveTo>
                    <a:pt x="21112" y="10600"/>
                  </a:moveTo>
                  <a:cubicBezTo>
                    <a:pt x="21262" y="10800"/>
                    <a:pt x="21412" y="10800"/>
                    <a:pt x="21412" y="10400"/>
                  </a:cubicBezTo>
                  <a:cubicBezTo>
                    <a:pt x="21412" y="1200"/>
                    <a:pt x="21412" y="1200"/>
                    <a:pt x="21412" y="1200"/>
                  </a:cubicBezTo>
                  <a:cubicBezTo>
                    <a:pt x="21412" y="600"/>
                    <a:pt x="20962" y="0"/>
                    <a:pt x="20512" y="0"/>
                  </a:cubicBezTo>
                  <a:cubicBezTo>
                    <a:pt x="13612" y="0"/>
                    <a:pt x="13612" y="0"/>
                    <a:pt x="13612" y="0"/>
                  </a:cubicBezTo>
                  <a:cubicBezTo>
                    <a:pt x="13462" y="0"/>
                    <a:pt x="13312" y="200"/>
                    <a:pt x="13462" y="400"/>
                  </a:cubicBezTo>
                  <a:cubicBezTo>
                    <a:pt x="16012" y="3600"/>
                    <a:pt x="16012" y="3600"/>
                    <a:pt x="16012" y="3600"/>
                  </a:cubicBezTo>
                  <a:cubicBezTo>
                    <a:pt x="14962" y="5000"/>
                    <a:pt x="14962" y="5000"/>
                    <a:pt x="14962" y="5000"/>
                  </a:cubicBezTo>
                  <a:cubicBezTo>
                    <a:pt x="10312" y="11200"/>
                    <a:pt x="10312" y="11200"/>
                    <a:pt x="10312" y="11200"/>
                  </a:cubicBezTo>
                  <a:cubicBezTo>
                    <a:pt x="7912" y="7800"/>
                    <a:pt x="7912" y="7800"/>
                    <a:pt x="7912" y="7800"/>
                  </a:cubicBezTo>
                  <a:cubicBezTo>
                    <a:pt x="7762" y="7600"/>
                    <a:pt x="7462" y="7600"/>
                    <a:pt x="7312" y="7800"/>
                  </a:cubicBezTo>
                  <a:cubicBezTo>
                    <a:pt x="562" y="16800"/>
                    <a:pt x="562" y="16800"/>
                    <a:pt x="562" y="16800"/>
                  </a:cubicBezTo>
                  <a:cubicBezTo>
                    <a:pt x="-188" y="17800"/>
                    <a:pt x="-188" y="19600"/>
                    <a:pt x="562" y="20600"/>
                  </a:cubicBezTo>
                  <a:cubicBezTo>
                    <a:pt x="562" y="20600"/>
                    <a:pt x="562" y="20600"/>
                    <a:pt x="562" y="20600"/>
                  </a:cubicBezTo>
                  <a:cubicBezTo>
                    <a:pt x="1312" y="21600"/>
                    <a:pt x="2512" y="21600"/>
                    <a:pt x="3262" y="20600"/>
                  </a:cubicBezTo>
                  <a:cubicBezTo>
                    <a:pt x="7612" y="14800"/>
                    <a:pt x="7612" y="14800"/>
                    <a:pt x="7612" y="14800"/>
                  </a:cubicBezTo>
                  <a:cubicBezTo>
                    <a:pt x="10012" y="18000"/>
                    <a:pt x="10012" y="18000"/>
                    <a:pt x="10012" y="18000"/>
                  </a:cubicBezTo>
                  <a:cubicBezTo>
                    <a:pt x="10162" y="18200"/>
                    <a:pt x="10462" y="18200"/>
                    <a:pt x="10762" y="18000"/>
                  </a:cubicBezTo>
                  <a:cubicBezTo>
                    <a:pt x="18712" y="7400"/>
                    <a:pt x="18712" y="7400"/>
                    <a:pt x="18712" y="7400"/>
                  </a:cubicBezTo>
                  <a:lnTo>
                    <a:pt x="21112" y="10600"/>
                  </a:lnTo>
                  <a:close/>
                  <a:moveTo>
                    <a:pt x="21112" y="10600"/>
                  </a:moveTo>
                  <a:cubicBezTo>
                    <a:pt x="21112" y="10600"/>
                    <a:pt x="21112" y="10600"/>
                    <a:pt x="21112" y="10600"/>
                  </a:cubicBezTo>
                </a:path>
              </a:pathLst>
            </a:custGeom>
            <a:grpFill/>
            <a:ln w="12700" cap="flat">
              <a:noFill/>
              <a:miter lim="400000"/>
            </a:ln>
            <a:effectLst/>
          </p:spPr>
          <p:txBody>
            <a:bodyPr wrap="square" lIns="0" tIns="0" rIns="0" bIns="0" numCol="1" anchor="t">
              <a:noAutofit/>
            </a:bodyPr>
            <a:lstStyle/>
            <a:p>
              <a:pPr lvl="0"/>
              <a:endParaRPr>
                <a:cs typeface="+mn-ea"/>
                <a:sym typeface="+mn-lt"/>
              </a:endParaRPr>
            </a:p>
          </p:txBody>
        </p:sp>
      </p:grpSp>
      <p:cxnSp>
        <p:nvCxnSpPr>
          <p:cNvPr id="6" name="直接连接符 5"/>
          <p:cNvCxnSpPr/>
          <p:nvPr/>
        </p:nvCxnSpPr>
        <p:spPr>
          <a:xfrm>
            <a:off x="6568395" y="4157391"/>
            <a:ext cx="465059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53" name="Rectangle 9"/>
          <p:cNvSpPr/>
          <p:nvPr/>
        </p:nvSpPr>
        <p:spPr>
          <a:xfrm>
            <a:off x="6568395" y="4336329"/>
            <a:ext cx="4610156" cy="650947"/>
          </a:xfrm>
          <a:prstGeom prst="rect">
            <a:avLst/>
          </a:prstGeom>
        </p:spPr>
        <p:txBody>
          <a:bodyPr wrap="square">
            <a:spAutoFit/>
          </a:bodyPr>
          <a:lstStyle/>
          <a:p>
            <a:pPr>
              <a:lnSpc>
                <a:spcPct val="130000"/>
              </a:lnSpc>
            </a:pPr>
            <a:r>
              <a:rPr lang="zh-CN" altLang="en-US" sz="1100" b="1" dirty="0">
                <a:solidFill>
                  <a:schemeClr val="tx1">
                    <a:lumMod val="65000"/>
                    <a:lumOff val="35000"/>
                  </a:schemeClr>
                </a:solidFill>
                <a:cs typeface="+mn-ea"/>
                <a:sym typeface="+mn-lt"/>
              </a:rPr>
              <a:t>单击此处添加文字</a:t>
            </a:r>
            <a:endParaRPr lang="en-US" sz="1100" b="1" dirty="0">
              <a:solidFill>
                <a:schemeClr val="tx1">
                  <a:lumMod val="65000"/>
                  <a:lumOff val="35000"/>
                </a:schemeClr>
              </a:solidFill>
              <a:cs typeface="+mn-ea"/>
              <a:sym typeface="+mn-lt"/>
            </a:endParaRPr>
          </a:p>
          <a:p>
            <a:pPr algn="just"/>
            <a:r>
              <a:rPr lang="zh-CN" altLang="en-US" sz="1100" dirty="0">
                <a:solidFill>
                  <a:schemeClr val="tx1">
                    <a:lumMod val="60000"/>
                    <a:lumOff val="40000"/>
                  </a:schemeClr>
                </a:solidFill>
                <a:cs typeface="+mn-ea"/>
                <a:sym typeface="+mn-lt"/>
              </a:rPr>
              <a:t>点击输入简要的文字介绍，文字内容需概括精炼，不用多余的文字修饰，言简意赅的说明分项内容</a:t>
            </a:r>
            <a:r>
              <a:rPr lang="en-US" altLang="zh-CN" sz="1100" dirty="0">
                <a:solidFill>
                  <a:schemeClr val="tx1">
                    <a:lumMod val="60000"/>
                    <a:lumOff val="40000"/>
                  </a:schemeClr>
                </a:solidFill>
                <a:cs typeface="+mn-ea"/>
                <a:sym typeface="+mn-lt"/>
              </a:rPr>
              <a:t>..........</a:t>
            </a:r>
            <a:endParaRPr lang="zh-CN" altLang="en-US" sz="1100" dirty="0">
              <a:solidFill>
                <a:schemeClr val="tx1">
                  <a:lumMod val="60000"/>
                  <a:lumOff val="40000"/>
                </a:schemeClr>
              </a:solidFill>
              <a:cs typeface="+mn-ea"/>
              <a:sym typeface="+mn-lt"/>
            </a:endParaRPr>
          </a:p>
        </p:txBody>
      </p:sp>
      <p:sp>
        <p:nvSpPr>
          <p:cNvPr id="354" name="Rectangle 9"/>
          <p:cNvSpPr/>
          <p:nvPr/>
        </p:nvSpPr>
        <p:spPr>
          <a:xfrm>
            <a:off x="6568395" y="5202632"/>
            <a:ext cx="4610156" cy="650947"/>
          </a:xfrm>
          <a:prstGeom prst="rect">
            <a:avLst/>
          </a:prstGeom>
        </p:spPr>
        <p:txBody>
          <a:bodyPr wrap="square">
            <a:spAutoFit/>
          </a:bodyPr>
          <a:lstStyle/>
          <a:p>
            <a:pPr>
              <a:lnSpc>
                <a:spcPct val="130000"/>
              </a:lnSpc>
            </a:pPr>
            <a:r>
              <a:rPr lang="zh-CN" altLang="en-US" sz="1100" b="1" dirty="0">
                <a:solidFill>
                  <a:schemeClr val="tx1">
                    <a:lumMod val="65000"/>
                    <a:lumOff val="35000"/>
                  </a:schemeClr>
                </a:solidFill>
                <a:cs typeface="+mn-ea"/>
                <a:sym typeface="+mn-lt"/>
              </a:rPr>
              <a:t>单击此处添加文字</a:t>
            </a:r>
            <a:endParaRPr lang="en-US" sz="1100" b="1" dirty="0">
              <a:solidFill>
                <a:schemeClr val="tx1">
                  <a:lumMod val="65000"/>
                  <a:lumOff val="35000"/>
                </a:schemeClr>
              </a:solidFill>
              <a:cs typeface="+mn-ea"/>
              <a:sym typeface="+mn-lt"/>
            </a:endParaRPr>
          </a:p>
          <a:p>
            <a:pPr algn="just"/>
            <a:r>
              <a:rPr lang="zh-CN" altLang="en-US" sz="1100" dirty="0">
                <a:solidFill>
                  <a:schemeClr val="tx1">
                    <a:lumMod val="60000"/>
                    <a:lumOff val="40000"/>
                  </a:schemeClr>
                </a:solidFill>
                <a:cs typeface="+mn-ea"/>
                <a:sym typeface="+mn-lt"/>
              </a:rPr>
              <a:t>点击输入简要的文字介绍，文字内容需概括精炼，不用多余的文字修饰，言简意赅的说明分项内容</a:t>
            </a:r>
            <a:r>
              <a:rPr lang="en-US" altLang="zh-CN" sz="1100" dirty="0">
                <a:solidFill>
                  <a:schemeClr val="tx1">
                    <a:lumMod val="60000"/>
                    <a:lumOff val="40000"/>
                  </a:schemeClr>
                </a:solidFill>
                <a:cs typeface="+mn-ea"/>
                <a:sym typeface="+mn-lt"/>
              </a:rPr>
              <a:t>..........</a:t>
            </a:r>
            <a:endParaRPr lang="zh-CN" altLang="en-US" sz="1100" dirty="0">
              <a:solidFill>
                <a:schemeClr val="tx1">
                  <a:lumMod val="60000"/>
                  <a:lumOff val="40000"/>
                </a:schemeClr>
              </a:solidFill>
              <a:cs typeface="+mn-ea"/>
              <a:sym typeface="+mn-lt"/>
            </a:endParaRPr>
          </a:p>
        </p:txBody>
      </p:sp>
      <p:sp>
        <p:nvSpPr>
          <p:cNvPr id="5" name="标题 4"/>
          <p:cNvSpPr>
            <a:spLocks noGrp="1"/>
          </p:cNvSpPr>
          <p:nvPr>
            <p:ph type="title"/>
          </p:nvPr>
        </p:nvSpPr>
        <p:spPr/>
        <p:txBody>
          <a:bodyPr>
            <a:normAutofit/>
          </a:bodyPr>
          <a:lstStyle/>
          <a:p>
            <a:r>
              <a:rPr lang="zh-CN" altLang="en-US">
                <a:sym typeface="+mn-lt"/>
              </a:rPr>
              <a:t>单击此处添加标题</a:t>
            </a:r>
            <a:endParaRPr lang="zh-CN" altLang="en-US" dirty="0">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26"/>
                                        </p:tgtEl>
                                        <p:attrNameLst>
                                          <p:attrName>style.visibility</p:attrName>
                                        </p:attrNameLst>
                                      </p:cBhvr>
                                      <p:to>
                                        <p:strVal val="visible"/>
                                      </p:to>
                                    </p:set>
                                    <p:animEffect transition="in" filter="fade">
                                      <p:cBhvr>
                                        <p:cTn id="12" dur="1000"/>
                                        <p:tgtEl>
                                          <p:spTgt spid="326"/>
                                        </p:tgtEl>
                                      </p:cBhvr>
                                    </p:animEffect>
                                    <p:anim calcmode="lin" valueType="num">
                                      <p:cBhvr>
                                        <p:cTn id="13" dur="1000" fill="hold"/>
                                        <p:tgtEl>
                                          <p:spTgt spid="326"/>
                                        </p:tgtEl>
                                        <p:attrNameLst>
                                          <p:attrName>ppt_x</p:attrName>
                                        </p:attrNameLst>
                                      </p:cBhvr>
                                      <p:tavLst>
                                        <p:tav tm="0">
                                          <p:val>
                                            <p:strVal val="#ppt_x"/>
                                          </p:val>
                                        </p:tav>
                                        <p:tav tm="100000">
                                          <p:val>
                                            <p:strVal val="#ppt_x"/>
                                          </p:val>
                                        </p:tav>
                                      </p:tavLst>
                                    </p:anim>
                                    <p:anim calcmode="lin" valueType="num">
                                      <p:cBhvr>
                                        <p:cTn id="14" dur="1000" fill="hold"/>
                                        <p:tgtEl>
                                          <p:spTgt spid="32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27"/>
                                        </p:tgtEl>
                                        <p:attrNameLst>
                                          <p:attrName>style.visibility</p:attrName>
                                        </p:attrNameLst>
                                      </p:cBhvr>
                                      <p:to>
                                        <p:strVal val="visible"/>
                                      </p:to>
                                    </p:set>
                                    <p:animEffect transition="in" filter="fade">
                                      <p:cBhvr>
                                        <p:cTn id="17" dur="1000"/>
                                        <p:tgtEl>
                                          <p:spTgt spid="327"/>
                                        </p:tgtEl>
                                      </p:cBhvr>
                                    </p:animEffect>
                                    <p:anim calcmode="lin" valueType="num">
                                      <p:cBhvr>
                                        <p:cTn id="18" dur="1000" fill="hold"/>
                                        <p:tgtEl>
                                          <p:spTgt spid="327"/>
                                        </p:tgtEl>
                                        <p:attrNameLst>
                                          <p:attrName>ppt_x</p:attrName>
                                        </p:attrNameLst>
                                      </p:cBhvr>
                                      <p:tavLst>
                                        <p:tav tm="0">
                                          <p:val>
                                            <p:strVal val="#ppt_x"/>
                                          </p:val>
                                        </p:tav>
                                        <p:tav tm="100000">
                                          <p:val>
                                            <p:strVal val="#ppt_x"/>
                                          </p:val>
                                        </p:tav>
                                      </p:tavLst>
                                    </p:anim>
                                    <p:anim calcmode="lin" valueType="num">
                                      <p:cBhvr>
                                        <p:cTn id="19" dur="1000" fill="hold"/>
                                        <p:tgtEl>
                                          <p:spTgt spid="327"/>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nodeType="clickEffect">
                                  <p:stCondLst>
                                    <p:cond delay="0"/>
                                  </p:stCondLst>
                                  <p:childTnLst>
                                    <p:set>
                                      <p:cBhvr>
                                        <p:cTn id="23" dur="1" fill="hold">
                                          <p:stCondLst>
                                            <p:cond delay="0"/>
                                          </p:stCondLst>
                                        </p:cTn>
                                        <p:tgtEl>
                                          <p:spTgt spid="328"/>
                                        </p:tgtEl>
                                        <p:attrNameLst>
                                          <p:attrName>style.visibility</p:attrName>
                                        </p:attrNameLst>
                                      </p:cBhvr>
                                      <p:to>
                                        <p:strVal val="visible"/>
                                      </p:to>
                                    </p:set>
                                    <p:animEffect transition="in" filter="wheel(1)">
                                      <p:cBhvr>
                                        <p:cTn id="24" dur="2000"/>
                                        <p:tgtEl>
                                          <p:spTgt spid="328"/>
                                        </p:tgtEl>
                                      </p:cBhvr>
                                    </p:animEffect>
                                  </p:childTnLst>
                                </p:cTn>
                              </p:par>
                              <p:par>
                                <p:cTn id="25" presetID="21" presetClass="entr" presetSubtype="1" fill="hold" grpId="0" nodeType="withEffect">
                                  <p:stCondLst>
                                    <p:cond delay="0"/>
                                  </p:stCondLst>
                                  <p:childTnLst>
                                    <p:set>
                                      <p:cBhvr>
                                        <p:cTn id="26" dur="1" fill="hold">
                                          <p:stCondLst>
                                            <p:cond delay="0"/>
                                          </p:stCondLst>
                                        </p:cTn>
                                        <p:tgtEl>
                                          <p:spTgt spid="331"/>
                                        </p:tgtEl>
                                        <p:attrNameLst>
                                          <p:attrName>style.visibility</p:attrName>
                                        </p:attrNameLst>
                                      </p:cBhvr>
                                      <p:to>
                                        <p:strVal val="visible"/>
                                      </p:to>
                                    </p:set>
                                    <p:animEffect transition="in" filter="wheel(1)">
                                      <p:cBhvr>
                                        <p:cTn id="27" dur="2000"/>
                                        <p:tgtEl>
                                          <p:spTgt spid="331"/>
                                        </p:tgtEl>
                                      </p:cBhvr>
                                    </p:animEffect>
                                  </p:childTnLst>
                                </p:cTn>
                              </p:par>
                              <p:par>
                                <p:cTn id="28" presetID="21" presetClass="entr" presetSubtype="1" fill="hold" nodeType="withEffect">
                                  <p:stCondLst>
                                    <p:cond delay="0"/>
                                  </p:stCondLst>
                                  <p:childTnLst>
                                    <p:set>
                                      <p:cBhvr>
                                        <p:cTn id="29" dur="1" fill="hold">
                                          <p:stCondLst>
                                            <p:cond delay="0"/>
                                          </p:stCondLst>
                                        </p:cTn>
                                        <p:tgtEl>
                                          <p:spTgt spid="332"/>
                                        </p:tgtEl>
                                        <p:attrNameLst>
                                          <p:attrName>style.visibility</p:attrName>
                                        </p:attrNameLst>
                                      </p:cBhvr>
                                      <p:to>
                                        <p:strVal val="visible"/>
                                      </p:to>
                                    </p:set>
                                    <p:animEffect transition="in" filter="wheel(1)">
                                      <p:cBhvr>
                                        <p:cTn id="30" dur="2000"/>
                                        <p:tgtEl>
                                          <p:spTgt spid="332"/>
                                        </p:tgtEl>
                                      </p:cBhvr>
                                    </p:animEffect>
                                  </p:childTnLst>
                                </p:cTn>
                              </p:par>
                              <p:par>
                                <p:cTn id="31" presetID="21" presetClass="entr" presetSubtype="1" fill="hold" nodeType="withEffect">
                                  <p:stCondLst>
                                    <p:cond delay="0"/>
                                  </p:stCondLst>
                                  <p:childTnLst>
                                    <p:set>
                                      <p:cBhvr>
                                        <p:cTn id="32" dur="1" fill="hold">
                                          <p:stCondLst>
                                            <p:cond delay="0"/>
                                          </p:stCondLst>
                                        </p:cTn>
                                        <p:tgtEl>
                                          <p:spTgt spid="335"/>
                                        </p:tgtEl>
                                        <p:attrNameLst>
                                          <p:attrName>style.visibility</p:attrName>
                                        </p:attrNameLst>
                                      </p:cBhvr>
                                      <p:to>
                                        <p:strVal val="visible"/>
                                      </p:to>
                                    </p:set>
                                    <p:animEffect transition="in" filter="wheel(1)">
                                      <p:cBhvr>
                                        <p:cTn id="33" dur="2000"/>
                                        <p:tgtEl>
                                          <p:spTgt spid="335"/>
                                        </p:tgtEl>
                                      </p:cBhvr>
                                    </p:animEffect>
                                  </p:childTnLst>
                                </p:cTn>
                              </p:par>
                              <p:par>
                                <p:cTn id="34" presetID="21" presetClass="entr" presetSubtype="1" fill="hold" nodeType="withEffect">
                                  <p:stCondLst>
                                    <p:cond delay="0"/>
                                  </p:stCondLst>
                                  <p:childTnLst>
                                    <p:set>
                                      <p:cBhvr>
                                        <p:cTn id="35" dur="1" fill="hold">
                                          <p:stCondLst>
                                            <p:cond delay="0"/>
                                          </p:stCondLst>
                                        </p:cTn>
                                        <p:tgtEl>
                                          <p:spTgt spid="342"/>
                                        </p:tgtEl>
                                        <p:attrNameLst>
                                          <p:attrName>style.visibility</p:attrName>
                                        </p:attrNameLst>
                                      </p:cBhvr>
                                      <p:to>
                                        <p:strVal val="visible"/>
                                      </p:to>
                                    </p:set>
                                    <p:animEffect transition="in" filter="wheel(1)">
                                      <p:cBhvr>
                                        <p:cTn id="36" dur="2000"/>
                                        <p:tgtEl>
                                          <p:spTgt spid="342"/>
                                        </p:tgtEl>
                                      </p:cBhvr>
                                    </p:animEffect>
                                  </p:childTnLst>
                                </p:cTn>
                              </p:par>
                              <p:par>
                                <p:cTn id="37" presetID="21" presetClass="entr" presetSubtype="1" fill="hold" nodeType="withEffect">
                                  <p:stCondLst>
                                    <p:cond delay="0"/>
                                  </p:stCondLst>
                                  <p:childTnLst>
                                    <p:set>
                                      <p:cBhvr>
                                        <p:cTn id="38" dur="1" fill="hold">
                                          <p:stCondLst>
                                            <p:cond delay="0"/>
                                          </p:stCondLst>
                                        </p:cTn>
                                        <p:tgtEl>
                                          <p:spTgt spid="345"/>
                                        </p:tgtEl>
                                        <p:attrNameLst>
                                          <p:attrName>style.visibility</p:attrName>
                                        </p:attrNameLst>
                                      </p:cBhvr>
                                      <p:to>
                                        <p:strVal val="visible"/>
                                      </p:to>
                                    </p:set>
                                    <p:animEffect transition="in" filter="wheel(1)">
                                      <p:cBhvr>
                                        <p:cTn id="39" dur="2000"/>
                                        <p:tgtEl>
                                          <p:spTgt spid="345"/>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339"/>
                                        </p:tgtEl>
                                        <p:attrNameLst>
                                          <p:attrName>style.visibility</p:attrName>
                                        </p:attrNameLst>
                                      </p:cBhvr>
                                      <p:to>
                                        <p:strVal val="visible"/>
                                      </p:to>
                                    </p:set>
                                    <p:animEffect transition="in" filter="fade">
                                      <p:cBhvr>
                                        <p:cTn id="44" dur="1000"/>
                                        <p:tgtEl>
                                          <p:spTgt spid="339"/>
                                        </p:tgtEl>
                                      </p:cBhvr>
                                    </p:animEffect>
                                    <p:anim calcmode="lin" valueType="num">
                                      <p:cBhvr>
                                        <p:cTn id="45" dur="1000" fill="hold"/>
                                        <p:tgtEl>
                                          <p:spTgt spid="339"/>
                                        </p:tgtEl>
                                        <p:attrNameLst>
                                          <p:attrName>ppt_x</p:attrName>
                                        </p:attrNameLst>
                                      </p:cBhvr>
                                      <p:tavLst>
                                        <p:tav tm="0">
                                          <p:val>
                                            <p:strVal val="#ppt_x"/>
                                          </p:val>
                                        </p:tav>
                                        <p:tav tm="100000">
                                          <p:val>
                                            <p:strVal val="#ppt_x"/>
                                          </p:val>
                                        </p:tav>
                                      </p:tavLst>
                                    </p:anim>
                                    <p:anim calcmode="lin" valueType="num">
                                      <p:cBhvr>
                                        <p:cTn id="46" dur="1000" fill="hold"/>
                                        <p:tgtEl>
                                          <p:spTgt spid="339"/>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340"/>
                                        </p:tgtEl>
                                        <p:attrNameLst>
                                          <p:attrName>style.visibility</p:attrName>
                                        </p:attrNameLst>
                                      </p:cBhvr>
                                      <p:to>
                                        <p:strVal val="visible"/>
                                      </p:to>
                                    </p:set>
                                    <p:animEffect transition="in" filter="fade">
                                      <p:cBhvr>
                                        <p:cTn id="49" dur="1000"/>
                                        <p:tgtEl>
                                          <p:spTgt spid="340"/>
                                        </p:tgtEl>
                                      </p:cBhvr>
                                    </p:animEffect>
                                    <p:anim calcmode="lin" valueType="num">
                                      <p:cBhvr>
                                        <p:cTn id="50" dur="1000" fill="hold"/>
                                        <p:tgtEl>
                                          <p:spTgt spid="340"/>
                                        </p:tgtEl>
                                        <p:attrNameLst>
                                          <p:attrName>ppt_x</p:attrName>
                                        </p:attrNameLst>
                                      </p:cBhvr>
                                      <p:tavLst>
                                        <p:tav tm="0">
                                          <p:val>
                                            <p:strVal val="#ppt_x"/>
                                          </p:val>
                                        </p:tav>
                                        <p:tav tm="100000">
                                          <p:val>
                                            <p:strVal val="#ppt_x"/>
                                          </p:val>
                                        </p:tav>
                                      </p:tavLst>
                                    </p:anim>
                                    <p:anim calcmode="lin" valueType="num">
                                      <p:cBhvr>
                                        <p:cTn id="51" dur="1000" fill="hold"/>
                                        <p:tgtEl>
                                          <p:spTgt spid="340"/>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341"/>
                                        </p:tgtEl>
                                        <p:attrNameLst>
                                          <p:attrName>style.visibility</p:attrName>
                                        </p:attrNameLst>
                                      </p:cBhvr>
                                      <p:to>
                                        <p:strVal val="visible"/>
                                      </p:to>
                                    </p:set>
                                    <p:animEffect transition="in" filter="fade">
                                      <p:cBhvr>
                                        <p:cTn id="54" dur="1000"/>
                                        <p:tgtEl>
                                          <p:spTgt spid="341"/>
                                        </p:tgtEl>
                                      </p:cBhvr>
                                    </p:animEffect>
                                    <p:anim calcmode="lin" valueType="num">
                                      <p:cBhvr>
                                        <p:cTn id="55" dur="1000" fill="hold"/>
                                        <p:tgtEl>
                                          <p:spTgt spid="341"/>
                                        </p:tgtEl>
                                        <p:attrNameLst>
                                          <p:attrName>ppt_x</p:attrName>
                                        </p:attrNameLst>
                                      </p:cBhvr>
                                      <p:tavLst>
                                        <p:tav tm="0">
                                          <p:val>
                                            <p:strVal val="#ppt_x"/>
                                          </p:val>
                                        </p:tav>
                                        <p:tav tm="100000">
                                          <p:val>
                                            <p:strVal val="#ppt_x"/>
                                          </p:val>
                                        </p:tav>
                                      </p:tavLst>
                                    </p:anim>
                                    <p:anim calcmode="lin" valueType="num">
                                      <p:cBhvr>
                                        <p:cTn id="56" dur="1000" fill="hold"/>
                                        <p:tgtEl>
                                          <p:spTgt spid="341"/>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nodeType="clickEffect">
                                  <p:stCondLst>
                                    <p:cond delay="0"/>
                                  </p:stCondLst>
                                  <p:childTnLst>
                                    <p:set>
                                      <p:cBhvr>
                                        <p:cTn id="60" dur="1" fill="hold">
                                          <p:stCondLst>
                                            <p:cond delay="0"/>
                                          </p:stCondLst>
                                        </p:cTn>
                                        <p:tgtEl>
                                          <p:spTgt spid="6"/>
                                        </p:tgtEl>
                                        <p:attrNameLst>
                                          <p:attrName>style.visibility</p:attrName>
                                        </p:attrNameLst>
                                      </p:cBhvr>
                                      <p:to>
                                        <p:strVal val="visible"/>
                                      </p:to>
                                    </p:set>
                                    <p:animEffect transition="in" filter="barn(inVertical)">
                                      <p:cBhvr>
                                        <p:cTn id="61" dur="500"/>
                                        <p:tgtEl>
                                          <p:spTgt spid="6"/>
                                        </p:tgtEl>
                                      </p:cBhvr>
                                    </p:animEffect>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353"/>
                                        </p:tgtEl>
                                        <p:attrNameLst>
                                          <p:attrName>style.visibility</p:attrName>
                                        </p:attrNameLst>
                                      </p:cBhvr>
                                      <p:to>
                                        <p:strVal val="visible"/>
                                      </p:to>
                                    </p:set>
                                    <p:animEffect transition="in" filter="fade">
                                      <p:cBhvr>
                                        <p:cTn id="66" dur="1000"/>
                                        <p:tgtEl>
                                          <p:spTgt spid="353"/>
                                        </p:tgtEl>
                                      </p:cBhvr>
                                    </p:animEffect>
                                    <p:anim calcmode="lin" valueType="num">
                                      <p:cBhvr>
                                        <p:cTn id="67" dur="1000" fill="hold"/>
                                        <p:tgtEl>
                                          <p:spTgt spid="353"/>
                                        </p:tgtEl>
                                        <p:attrNameLst>
                                          <p:attrName>ppt_x</p:attrName>
                                        </p:attrNameLst>
                                      </p:cBhvr>
                                      <p:tavLst>
                                        <p:tav tm="0">
                                          <p:val>
                                            <p:strVal val="#ppt_x"/>
                                          </p:val>
                                        </p:tav>
                                        <p:tav tm="100000">
                                          <p:val>
                                            <p:strVal val="#ppt_x"/>
                                          </p:val>
                                        </p:tav>
                                      </p:tavLst>
                                    </p:anim>
                                    <p:anim calcmode="lin" valueType="num">
                                      <p:cBhvr>
                                        <p:cTn id="68" dur="1000" fill="hold"/>
                                        <p:tgtEl>
                                          <p:spTgt spid="353"/>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354"/>
                                        </p:tgtEl>
                                        <p:attrNameLst>
                                          <p:attrName>style.visibility</p:attrName>
                                        </p:attrNameLst>
                                      </p:cBhvr>
                                      <p:to>
                                        <p:strVal val="visible"/>
                                      </p:to>
                                    </p:set>
                                    <p:animEffect transition="in" filter="fade">
                                      <p:cBhvr>
                                        <p:cTn id="71" dur="1000"/>
                                        <p:tgtEl>
                                          <p:spTgt spid="354"/>
                                        </p:tgtEl>
                                      </p:cBhvr>
                                    </p:animEffect>
                                    <p:anim calcmode="lin" valueType="num">
                                      <p:cBhvr>
                                        <p:cTn id="72" dur="1000" fill="hold"/>
                                        <p:tgtEl>
                                          <p:spTgt spid="354"/>
                                        </p:tgtEl>
                                        <p:attrNameLst>
                                          <p:attrName>ppt_x</p:attrName>
                                        </p:attrNameLst>
                                      </p:cBhvr>
                                      <p:tavLst>
                                        <p:tav tm="0">
                                          <p:val>
                                            <p:strVal val="#ppt_x"/>
                                          </p:val>
                                        </p:tav>
                                        <p:tav tm="100000">
                                          <p:val>
                                            <p:strVal val="#ppt_x"/>
                                          </p:val>
                                        </p:tav>
                                      </p:tavLst>
                                    </p:anim>
                                    <p:anim calcmode="lin" valueType="num">
                                      <p:cBhvr>
                                        <p:cTn id="73" dur="1000" fill="hold"/>
                                        <p:tgtEl>
                                          <p:spTgt spid="35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6" grpId="0" animBg="1"/>
      <p:bldP spid="327" grpId="0" animBg="1"/>
      <p:bldP spid="331" grpId="0" animBg="1"/>
      <p:bldP spid="339" grpId="0" animBg="1"/>
      <p:bldP spid="340" grpId="0" animBg="1"/>
      <p:bldP spid="341" grpId="0" animBg="1"/>
      <p:bldP spid="353" grpId="0"/>
      <p:bldP spid="35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a:t>单击此处添加标题</a:t>
            </a:r>
            <a:endParaRPr lang="zh-CN" altLang="en-US" dirty="0"/>
          </a:p>
        </p:txBody>
      </p:sp>
      <p:cxnSp>
        <p:nvCxnSpPr>
          <p:cNvPr id="3" name="直接连接符 2"/>
          <p:cNvCxnSpPr/>
          <p:nvPr/>
        </p:nvCxnSpPr>
        <p:spPr>
          <a:xfrm>
            <a:off x="0" y="3859195"/>
            <a:ext cx="12190413" cy="0"/>
          </a:xfrm>
          <a:prstGeom prst="line">
            <a:avLst/>
          </a:prstGeom>
          <a:ln w="19050">
            <a:solidFill>
              <a:srgbClr val="D7D7D7"/>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623311" y="2995576"/>
            <a:ext cx="1477136" cy="492443"/>
          </a:xfrm>
          <a:prstGeom prst="rect">
            <a:avLst/>
          </a:prstGeom>
          <a:noFill/>
        </p:spPr>
        <p:txBody>
          <a:bodyPr wrap="none" lIns="121908" tIns="60954" rIns="121908" bIns="60954" rtlCol="0">
            <a:spAutoFit/>
          </a:bodyPr>
          <a:lstStyle/>
          <a:p>
            <a:r>
              <a:rPr lang="zh-CN" altLang="en-US" b="1" dirty="0">
                <a:solidFill>
                  <a:schemeClr val="accent1"/>
                </a:solidFill>
              </a:rPr>
              <a:t>正面观点</a:t>
            </a:r>
          </a:p>
        </p:txBody>
      </p:sp>
      <p:sp>
        <p:nvSpPr>
          <p:cNvPr id="5" name="TextBox 4"/>
          <p:cNvSpPr txBox="1"/>
          <p:nvPr/>
        </p:nvSpPr>
        <p:spPr>
          <a:xfrm>
            <a:off x="623311" y="4181834"/>
            <a:ext cx="1477136" cy="492443"/>
          </a:xfrm>
          <a:prstGeom prst="rect">
            <a:avLst/>
          </a:prstGeom>
          <a:noFill/>
        </p:spPr>
        <p:txBody>
          <a:bodyPr wrap="none" lIns="121908" tIns="60954" rIns="121908" bIns="60954" rtlCol="0">
            <a:spAutoFit/>
          </a:bodyPr>
          <a:lstStyle/>
          <a:p>
            <a:r>
              <a:rPr lang="zh-CN" altLang="en-US" b="1" dirty="0">
                <a:solidFill>
                  <a:schemeClr val="tx1">
                    <a:lumMod val="50000"/>
                    <a:lumOff val="50000"/>
                  </a:schemeClr>
                </a:solidFill>
              </a:rPr>
              <a:t>反面观点</a:t>
            </a:r>
          </a:p>
        </p:txBody>
      </p:sp>
      <p:grpSp>
        <p:nvGrpSpPr>
          <p:cNvPr id="6" name="组合 5"/>
          <p:cNvGrpSpPr/>
          <p:nvPr/>
        </p:nvGrpSpPr>
        <p:grpSpPr>
          <a:xfrm>
            <a:off x="1943877" y="1700808"/>
            <a:ext cx="9223168" cy="2214051"/>
            <a:chOff x="1458098" y="1146700"/>
            <a:chExt cx="6918276" cy="1660538"/>
          </a:xfrm>
        </p:grpSpPr>
        <p:grpSp>
          <p:nvGrpSpPr>
            <p:cNvPr id="7" name="组合 6"/>
            <p:cNvGrpSpPr/>
            <p:nvPr/>
          </p:nvGrpSpPr>
          <p:grpSpPr>
            <a:xfrm>
              <a:off x="1458098" y="1160545"/>
              <a:ext cx="943926" cy="1629659"/>
              <a:chOff x="2267482" y="1160545"/>
              <a:chExt cx="943926" cy="1629659"/>
            </a:xfrm>
          </p:grpSpPr>
          <p:sp>
            <p:nvSpPr>
              <p:cNvPr id="27" name="矩形 26"/>
              <p:cNvSpPr/>
              <p:nvPr/>
            </p:nvSpPr>
            <p:spPr>
              <a:xfrm rot="20083561" flipV="1">
                <a:off x="2939372" y="1893643"/>
                <a:ext cx="51424" cy="864675"/>
              </a:xfrm>
              <a:prstGeom prst="rect">
                <a:avLst/>
              </a:prstGeom>
              <a:solidFill>
                <a:schemeClr val="accent1"/>
              </a:solidFill>
              <a:ln w="25400" cap="flat" cmpd="sng" algn="ctr">
                <a:noFill/>
                <a:prstDash val="solid"/>
              </a:ln>
              <a:effectLst/>
            </p:spPr>
            <p:txBody>
              <a:bodyPr rtlCol="0" anchor="ctr"/>
              <a:lstStyle/>
              <a:p>
                <a:pPr algn="ctr">
                  <a:defRPr/>
                </a:pPr>
                <a:endParaRPr lang="zh-CN" altLang="en-US" sz="1800" kern="0">
                  <a:solidFill>
                    <a:sysClr val="window" lastClr="FFFFFF"/>
                  </a:solidFill>
                  <a:latin typeface="Calibri" panose="020F0502020204030204"/>
                  <a:ea typeface="宋体" panose="02010600030101010101" pitchFamily="2" charset="-122"/>
                </a:endParaRPr>
              </a:p>
            </p:txBody>
          </p:sp>
          <p:sp>
            <p:nvSpPr>
              <p:cNvPr id="28" name="椭圆 27"/>
              <p:cNvSpPr/>
              <p:nvPr/>
            </p:nvSpPr>
            <p:spPr>
              <a:xfrm rot="20083561" flipV="1">
                <a:off x="3108560" y="2687356"/>
                <a:ext cx="102848" cy="102848"/>
              </a:xfrm>
              <a:prstGeom prst="ellipse">
                <a:avLst/>
              </a:prstGeom>
              <a:solidFill>
                <a:srgbClr val="FFFFFF"/>
              </a:solidFill>
              <a:ln w="25400" cap="flat" cmpd="sng" algn="ctr">
                <a:solidFill>
                  <a:schemeClr val="accent1"/>
                </a:solidFill>
                <a:prstDash val="solid"/>
              </a:ln>
              <a:effectLst/>
            </p:spPr>
            <p:txBody>
              <a:bodyPr rtlCol="0" anchor="ctr"/>
              <a:lstStyle/>
              <a:p>
                <a:pPr algn="ctr">
                  <a:defRPr/>
                </a:pPr>
                <a:endParaRPr lang="zh-CN" altLang="en-US" sz="1800" kern="0">
                  <a:solidFill>
                    <a:sysClr val="window" lastClr="FFFFFF"/>
                  </a:solidFill>
                  <a:latin typeface="Calibri" panose="020F0502020204030204"/>
                  <a:ea typeface="宋体" panose="02010600030101010101" pitchFamily="2" charset="-122"/>
                </a:endParaRPr>
              </a:p>
            </p:txBody>
          </p:sp>
          <p:sp>
            <p:nvSpPr>
              <p:cNvPr id="29" name="任意多边形 28"/>
              <p:cNvSpPr/>
              <p:nvPr/>
            </p:nvSpPr>
            <p:spPr bwMode="auto">
              <a:xfrm rot="20100000" flipV="1">
                <a:off x="2267482" y="1160545"/>
                <a:ext cx="690374" cy="833354"/>
              </a:xfrm>
              <a:custGeom>
                <a:avLst/>
                <a:gdLst>
                  <a:gd name="connsiteX0" fmla="*/ 688641 w 1377282"/>
                  <a:gd name="connsiteY0" fmla="*/ 429617 h 1662525"/>
                  <a:gd name="connsiteX1" fmla="*/ 138711 w 1377282"/>
                  <a:gd name="connsiteY1" fmla="*/ 979547 h 1662525"/>
                  <a:gd name="connsiteX2" fmla="*/ 688641 w 1377282"/>
                  <a:gd name="connsiteY2" fmla="*/ 1529477 h 1662525"/>
                  <a:gd name="connsiteX3" fmla="*/ 1238571 w 1377282"/>
                  <a:gd name="connsiteY3" fmla="*/ 979547 h 1662525"/>
                  <a:gd name="connsiteX4" fmla="*/ 688641 w 1377282"/>
                  <a:gd name="connsiteY4" fmla="*/ 429617 h 1662525"/>
                  <a:gd name="connsiteX5" fmla="*/ 688641 w 1377282"/>
                  <a:gd name="connsiteY5" fmla="*/ 0 h 1662525"/>
                  <a:gd name="connsiteX6" fmla="*/ 1175584 w 1377282"/>
                  <a:gd name="connsiteY6" fmla="*/ 486943 h 1662525"/>
                  <a:gd name="connsiteX7" fmla="*/ 1175584 w 1377282"/>
                  <a:gd name="connsiteY7" fmla="*/ 1460828 h 1662525"/>
                  <a:gd name="connsiteX8" fmla="*/ 688641 w 1377282"/>
                  <a:gd name="connsiteY8" fmla="*/ 1662525 h 1662525"/>
                  <a:gd name="connsiteX9" fmla="*/ 201698 w 1377282"/>
                  <a:gd name="connsiteY9" fmla="*/ 1460828 h 1662525"/>
                  <a:gd name="connsiteX10" fmla="*/ 201698 w 1377282"/>
                  <a:gd name="connsiteY10" fmla="*/ 486943 h 1662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77282" h="1662525">
                    <a:moveTo>
                      <a:pt x="688641" y="429617"/>
                    </a:moveTo>
                    <a:cubicBezTo>
                      <a:pt x="384923" y="429617"/>
                      <a:pt x="138711" y="675829"/>
                      <a:pt x="138711" y="979547"/>
                    </a:cubicBezTo>
                    <a:cubicBezTo>
                      <a:pt x="138711" y="1283265"/>
                      <a:pt x="384923" y="1529477"/>
                      <a:pt x="688641" y="1529477"/>
                    </a:cubicBezTo>
                    <a:cubicBezTo>
                      <a:pt x="992359" y="1529477"/>
                      <a:pt x="1238571" y="1283265"/>
                      <a:pt x="1238571" y="979547"/>
                    </a:cubicBezTo>
                    <a:cubicBezTo>
                      <a:pt x="1238571" y="675829"/>
                      <a:pt x="992359" y="429617"/>
                      <a:pt x="688641" y="429617"/>
                    </a:cubicBezTo>
                    <a:close/>
                    <a:moveTo>
                      <a:pt x="688641" y="0"/>
                    </a:moveTo>
                    <a:lnTo>
                      <a:pt x="1175584" y="486943"/>
                    </a:lnTo>
                    <a:cubicBezTo>
                      <a:pt x="1444515" y="755874"/>
                      <a:pt x="1444515" y="1191896"/>
                      <a:pt x="1175584" y="1460828"/>
                    </a:cubicBezTo>
                    <a:cubicBezTo>
                      <a:pt x="1041119" y="1595293"/>
                      <a:pt x="864879" y="1662527"/>
                      <a:pt x="688641" y="1662525"/>
                    </a:cubicBezTo>
                    <a:cubicBezTo>
                      <a:pt x="512403" y="1662527"/>
                      <a:pt x="336163" y="1595293"/>
                      <a:pt x="201698" y="1460828"/>
                    </a:cubicBezTo>
                    <a:cubicBezTo>
                      <a:pt x="-67233" y="1191896"/>
                      <a:pt x="-67233" y="755874"/>
                      <a:pt x="201698" y="486943"/>
                    </a:cubicBezTo>
                    <a:close/>
                  </a:path>
                </a:pathLst>
              </a:cu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16000" bIns="0" rtlCol="0" anchor="ctr">
                <a:noAutofit/>
              </a:bodyPr>
              <a:lstStyle/>
              <a:p>
                <a:pPr algn="ctr">
                  <a:lnSpc>
                    <a:spcPct val="150000"/>
                  </a:lnSpc>
                </a:pPr>
                <a:endParaRPr lang="zh-CN" altLang="en-US" sz="2700" b="1" dirty="0">
                  <a:solidFill>
                    <a:schemeClr val="tx1"/>
                  </a:solidFill>
                  <a:latin typeface="+mn-ea"/>
                </a:endParaRPr>
              </a:p>
            </p:txBody>
          </p:sp>
          <p:sp>
            <p:nvSpPr>
              <p:cNvPr id="30" name="TextBox 29"/>
              <p:cNvSpPr txBox="1"/>
              <p:nvPr/>
            </p:nvSpPr>
            <p:spPr>
              <a:xfrm>
                <a:off x="2267744" y="1347614"/>
                <a:ext cx="600242" cy="253915"/>
              </a:xfrm>
              <a:prstGeom prst="rect">
                <a:avLst/>
              </a:prstGeom>
              <a:noFill/>
            </p:spPr>
            <p:txBody>
              <a:bodyPr wrap="none" rtlCol="0">
                <a:spAutoFit/>
              </a:bodyPr>
              <a:lstStyle/>
              <a:p>
                <a:r>
                  <a:rPr lang="zh-CN" altLang="en-US" sz="1600" b="1" dirty="0">
                    <a:solidFill>
                      <a:schemeClr val="accent1"/>
                    </a:solidFill>
                  </a:rPr>
                  <a:t>观点一</a:t>
                </a:r>
              </a:p>
            </p:txBody>
          </p:sp>
        </p:grpSp>
        <p:grpSp>
          <p:nvGrpSpPr>
            <p:cNvPr id="8" name="组合 7"/>
            <p:cNvGrpSpPr/>
            <p:nvPr/>
          </p:nvGrpSpPr>
          <p:grpSpPr>
            <a:xfrm>
              <a:off x="3109104" y="1146700"/>
              <a:ext cx="943927" cy="1629659"/>
              <a:chOff x="3643398" y="1146700"/>
              <a:chExt cx="943927" cy="1629659"/>
            </a:xfrm>
          </p:grpSpPr>
          <p:sp>
            <p:nvSpPr>
              <p:cNvPr id="23" name="矩形 22"/>
              <p:cNvSpPr/>
              <p:nvPr/>
            </p:nvSpPr>
            <p:spPr>
              <a:xfrm rot="20083561" flipV="1">
                <a:off x="4315289" y="1879798"/>
                <a:ext cx="51424" cy="864675"/>
              </a:xfrm>
              <a:prstGeom prst="rect">
                <a:avLst/>
              </a:prstGeom>
              <a:solidFill>
                <a:schemeClr val="accent1"/>
              </a:solidFill>
              <a:ln w="25400" cap="flat" cmpd="sng" algn="ctr">
                <a:noFill/>
                <a:prstDash val="solid"/>
              </a:ln>
              <a:effectLst/>
            </p:spPr>
            <p:txBody>
              <a:bodyPr rtlCol="0" anchor="ctr"/>
              <a:lstStyle/>
              <a:p>
                <a:pPr algn="ctr">
                  <a:defRPr/>
                </a:pPr>
                <a:endParaRPr lang="zh-CN" altLang="en-US" sz="1800" kern="0">
                  <a:solidFill>
                    <a:sysClr val="window" lastClr="FFFFFF"/>
                  </a:solidFill>
                  <a:latin typeface="Calibri" panose="020F0502020204030204"/>
                  <a:ea typeface="宋体" panose="02010600030101010101" pitchFamily="2" charset="-122"/>
                </a:endParaRPr>
              </a:p>
            </p:txBody>
          </p:sp>
          <p:sp>
            <p:nvSpPr>
              <p:cNvPr id="24" name="椭圆 23"/>
              <p:cNvSpPr/>
              <p:nvPr/>
            </p:nvSpPr>
            <p:spPr>
              <a:xfrm rot="20083561" flipV="1">
                <a:off x="4484477" y="2673511"/>
                <a:ext cx="102848" cy="102848"/>
              </a:xfrm>
              <a:prstGeom prst="ellipse">
                <a:avLst/>
              </a:prstGeom>
              <a:solidFill>
                <a:srgbClr val="FFFFFF"/>
              </a:solidFill>
              <a:ln w="25400" cap="flat" cmpd="sng" algn="ctr">
                <a:solidFill>
                  <a:schemeClr val="accent1"/>
                </a:solidFill>
                <a:prstDash val="solid"/>
              </a:ln>
              <a:effectLst/>
            </p:spPr>
            <p:txBody>
              <a:bodyPr rtlCol="0" anchor="ctr"/>
              <a:lstStyle/>
              <a:p>
                <a:pPr algn="ctr">
                  <a:defRPr/>
                </a:pPr>
                <a:endParaRPr lang="zh-CN" altLang="en-US" sz="1800" kern="0">
                  <a:solidFill>
                    <a:sysClr val="window" lastClr="FFFFFF"/>
                  </a:solidFill>
                  <a:latin typeface="Calibri" panose="020F0502020204030204"/>
                  <a:ea typeface="宋体" panose="02010600030101010101" pitchFamily="2" charset="-122"/>
                </a:endParaRPr>
              </a:p>
            </p:txBody>
          </p:sp>
          <p:sp>
            <p:nvSpPr>
              <p:cNvPr id="25" name="任意多边形 24"/>
              <p:cNvSpPr/>
              <p:nvPr/>
            </p:nvSpPr>
            <p:spPr bwMode="auto">
              <a:xfrm rot="20100000" flipV="1">
                <a:off x="3643398" y="1146700"/>
                <a:ext cx="690374" cy="833354"/>
              </a:xfrm>
              <a:custGeom>
                <a:avLst/>
                <a:gdLst>
                  <a:gd name="connsiteX0" fmla="*/ 688641 w 1377282"/>
                  <a:gd name="connsiteY0" fmla="*/ 429617 h 1662525"/>
                  <a:gd name="connsiteX1" fmla="*/ 138711 w 1377282"/>
                  <a:gd name="connsiteY1" fmla="*/ 979547 h 1662525"/>
                  <a:gd name="connsiteX2" fmla="*/ 688641 w 1377282"/>
                  <a:gd name="connsiteY2" fmla="*/ 1529477 h 1662525"/>
                  <a:gd name="connsiteX3" fmla="*/ 1238571 w 1377282"/>
                  <a:gd name="connsiteY3" fmla="*/ 979547 h 1662525"/>
                  <a:gd name="connsiteX4" fmla="*/ 688641 w 1377282"/>
                  <a:gd name="connsiteY4" fmla="*/ 429617 h 1662525"/>
                  <a:gd name="connsiteX5" fmla="*/ 688641 w 1377282"/>
                  <a:gd name="connsiteY5" fmla="*/ 0 h 1662525"/>
                  <a:gd name="connsiteX6" fmla="*/ 1175584 w 1377282"/>
                  <a:gd name="connsiteY6" fmla="*/ 486943 h 1662525"/>
                  <a:gd name="connsiteX7" fmla="*/ 1175584 w 1377282"/>
                  <a:gd name="connsiteY7" fmla="*/ 1460828 h 1662525"/>
                  <a:gd name="connsiteX8" fmla="*/ 688641 w 1377282"/>
                  <a:gd name="connsiteY8" fmla="*/ 1662525 h 1662525"/>
                  <a:gd name="connsiteX9" fmla="*/ 201698 w 1377282"/>
                  <a:gd name="connsiteY9" fmla="*/ 1460828 h 1662525"/>
                  <a:gd name="connsiteX10" fmla="*/ 201698 w 1377282"/>
                  <a:gd name="connsiteY10" fmla="*/ 486943 h 1662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77282" h="1662525">
                    <a:moveTo>
                      <a:pt x="688641" y="429617"/>
                    </a:moveTo>
                    <a:cubicBezTo>
                      <a:pt x="384923" y="429617"/>
                      <a:pt x="138711" y="675829"/>
                      <a:pt x="138711" y="979547"/>
                    </a:cubicBezTo>
                    <a:cubicBezTo>
                      <a:pt x="138711" y="1283265"/>
                      <a:pt x="384923" y="1529477"/>
                      <a:pt x="688641" y="1529477"/>
                    </a:cubicBezTo>
                    <a:cubicBezTo>
                      <a:pt x="992359" y="1529477"/>
                      <a:pt x="1238571" y="1283265"/>
                      <a:pt x="1238571" y="979547"/>
                    </a:cubicBezTo>
                    <a:cubicBezTo>
                      <a:pt x="1238571" y="675829"/>
                      <a:pt x="992359" y="429617"/>
                      <a:pt x="688641" y="429617"/>
                    </a:cubicBezTo>
                    <a:close/>
                    <a:moveTo>
                      <a:pt x="688641" y="0"/>
                    </a:moveTo>
                    <a:lnTo>
                      <a:pt x="1175584" y="486943"/>
                    </a:lnTo>
                    <a:cubicBezTo>
                      <a:pt x="1444515" y="755874"/>
                      <a:pt x="1444515" y="1191896"/>
                      <a:pt x="1175584" y="1460828"/>
                    </a:cubicBezTo>
                    <a:cubicBezTo>
                      <a:pt x="1041119" y="1595293"/>
                      <a:pt x="864879" y="1662527"/>
                      <a:pt x="688641" y="1662525"/>
                    </a:cubicBezTo>
                    <a:cubicBezTo>
                      <a:pt x="512403" y="1662527"/>
                      <a:pt x="336163" y="1595293"/>
                      <a:pt x="201698" y="1460828"/>
                    </a:cubicBezTo>
                    <a:cubicBezTo>
                      <a:pt x="-67233" y="1191896"/>
                      <a:pt x="-67233" y="755874"/>
                      <a:pt x="201698" y="486943"/>
                    </a:cubicBezTo>
                    <a:close/>
                  </a:path>
                </a:pathLst>
              </a:cu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16000" bIns="0" rtlCol="0" anchor="ctr">
                <a:noAutofit/>
              </a:bodyPr>
              <a:lstStyle/>
              <a:p>
                <a:pPr algn="ctr">
                  <a:lnSpc>
                    <a:spcPct val="150000"/>
                  </a:lnSpc>
                </a:pPr>
                <a:endParaRPr lang="zh-CN" altLang="en-US" sz="2700" b="1" dirty="0">
                  <a:solidFill>
                    <a:schemeClr val="tx1"/>
                  </a:solidFill>
                  <a:latin typeface="+mn-ea"/>
                </a:endParaRPr>
              </a:p>
            </p:txBody>
          </p:sp>
          <p:sp>
            <p:nvSpPr>
              <p:cNvPr id="26" name="TextBox 25"/>
              <p:cNvSpPr txBox="1"/>
              <p:nvPr/>
            </p:nvSpPr>
            <p:spPr>
              <a:xfrm>
                <a:off x="3658664" y="1347614"/>
                <a:ext cx="600242" cy="253915"/>
              </a:xfrm>
              <a:prstGeom prst="rect">
                <a:avLst/>
              </a:prstGeom>
              <a:noFill/>
            </p:spPr>
            <p:txBody>
              <a:bodyPr wrap="none" rtlCol="0">
                <a:spAutoFit/>
              </a:bodyPr>
              <a:lstStyle/>
              <a:p>
                <a:r>
                  <a:rPr lang="zh-CN" altLang="en-US" sz="1600" b="1" dirty="0">
                    <a:solidFill>
                      <a:schemeClr val="accent1"/>
                    </a:solidFill>
                  </a:rPr>
                  <a:t>观点二</a:t>
                </a:r>
              </a:p>
            </p:txBody>
          </p:sp>
        </p:grpSp>
        <p:grpSp>
          <p:nvGrpSpPr>
            <p:cNvPr id="9" name="组合 8"/>
            <p:cNvGrpSpPr/>
            <p:nvPr/>
          </p:nvGrpSpPr>
          <p:grpSpPr>
            <a:xfrm>
              <a:off x="4760111" y="1146700"/>
              <a:ext cx="959194" cy="1629659"/>
              <a:chOff x="5004048" y="1146700"/>
              <a:chExt cx="959194" cy="1629659"/>
            </a:xfrm>
          </p:grpSpPr>
          <p:sp>
            <p:nvSpPr>
              <p:cNvPr id="19" name="矩形 18"/>
              <p:cNvSpPr/>
              <p:nvPr/>
            </p:nvSpPr>
            <p:spPr>
              <a:xfrm rot="20083561" flipV="1">
                <a:off x="5691206" y="1879798"/>
                <a:ext cx="51424" cy="864675"/>
              </a:xfrm>
              <a:prstGeom prst="rect">
                <a:avLst/>
              </a:prstGeom>
              <a:solidFill>
                <a:schemeClr val="accent1"/>
              </a:solidFill>
              <a:ln w="25400" cap="flat" cmpd="sng" algn="ctr">
                <a:noFill/>
                <a:prstDash val="solid"/>
              </a:ln>
              <a:effectLst/>
            </p:spPr>
            <p:txBody>
              <a:bodyPr rtlCol="0" anchor="ctr"/>
              <a:lstStyle/>
              <a:p>
                <a:pPr algn="ctr">
                  <a:defRPr/>
                </a:pPr>
                <a:endParaRPr lang="zh-CN" altLang="en-US" sz="1800" kern="0">
                  <a:solidFill>
                    <a:sysClr val="window" lastClr="FFFFFF"/>
                  </a:solidFill>
                  <a:latin typeface="Calibri" panose="020F0502020204030204"/>
                  <a:ea typeface="宋体" panose="02010600030101010101" pitchFamily="2" charset="-122"/>
                </a:endParaRPr>
              </a:p>
            </p:txBody>
          </p:sp>
          <p:sp>
            <p:nvSpPr>
              <p:cNvPr id="20" name="椭圆 19"/>
              <p:cNvSpPr/>
              <p:nvPr/>
            </p:nvSpPr>
            <p:spPr>
              <a:xfrm rot="20083561" flipV="1">
                <a:off x="5860394" y="2673511"/>
                <a:ext cx="102848" cy="102848"/>
              </a:xfrm>
              <a:prstGeom prst="ellipse">
                <a:avLst/>
              </a:prstGeom>
              <a:solidFill>
                <a:srgbClr val="FFFFFF"/>
              </a:solidFill>
              <a:ln w="25400" cap="flat" cmpd="sng" algn="ctr">
                <a:solidFill>
                  <a:schemeClr val="accent1"/>
                </a:solidFill>
                <a:prstDash val="solid"/>
              </a:ln>
              <a:effectLst/>
            </p:spPr>
            <p:txBody>
              <a:bodyPr rtlCol="0" anchor="ctr"/>
              <a:lstStyle/>
              <a:p>
                <a:pPr algn="ctr">
                  <a:defRPr/>
                </a:pPr>
                <a:endParaRPr lang="zh-CN" altLang="en-US" sz="1800" kern="0">
                  <a:solidFill>
                    <a:sysClr val="window" lastClr="FFFFFF"/>
                  </a:solidFill>
                  <a:latin typeface="Calibri" panose="020F0502020204030204"/>
                  <a:ea typeface="宋体" panose="02010600030101010101" pitchFamily="2" charset="-122"/>
                </a:endParaRPr>
              </a:p>
            </p:txBody>
          </p:sp>
          <p:sp>
            <p:nvSpPr>
              <p:cNvPr id="21" name="任意多边形 20"/>
              <p:cNvSpPr/>
              <p:nvPr/>
            </p:nvSpPr>
            <p:spPr bwMode="auto">
              <a:xfrm rot="20100000" flipV="1">
                <a:off x="5019315" y="1146700"/>
                <a:ext cx="690374" cy="833354"/>
              </a:xfrm>
              <a:custGeom>
                <a:avLst/>
                <a:gdLst>
                  <a:gd name="connsiteX0" fmla="*/ 688641 w 1377282"/>
                  <a:gd name="connsiteY0" fmla="*/ 429617 h 1662525"/>
                  <a:gd name="connsiteX1" fmla="*/ 138711 w 1377282"/>
                  <a:gd name="connsiteY1" fmla="*/ 979547 h 1662525"/>
                  <a:gd name="connsiteX2" fmla="*/ 688641 w 1377282"/>
                  <a:gd name="connsiteY2" fmla="*/ 1529477 h 1662525"/>
                  <a:gd name="connsiteX3" fmla="*/ 1238571 w 1377282"/>
                  <a:gd name="connsiteY3" fmla="*/ 979547 h 1662525"/>
                  <a:gd name="connsiteX4" fmla="*/ 688641 w 1377282"/>
                  <a:gd name="connsiteY4" fmla="*/ 429617 h 1662525"/>
                  <a:gd name="connsiteX5" fmla="*/ 688641 w 1377282"/>
                  <a:gd name="connsiteY5" fmla="*/ 0 h 1662525"/>
                  <a:gd name="connsiteX6" fmla="*/ 1175584 w 1377282"/>
                  <a:gd name="connsiteY6" fmla="*/ 486943 h 1662525"/>
                  <a:gd name="connsiteX7" fmla="*/ 1175584 w 1377282"/>
                  <a:gd name="connsiteY7" fmla="*/ 1460828 h 1662525"/>
                  <a:gd name="connsiteX8" fmla="*/ 688641 w 1377282"/>
                  <a:gd name="connsiteY8" fmla="*/ 1662525 h 1662525"/>
                  <a:gd name="connsiteX9" fmla="*/ 201698 w 1377282"/>
                  <a:gd name="connsiteY9" fmla="*/ 1460828 h 1662525"/>
                  <a:gd name="connsiteX10" fmla="*/ 201698 w 1377282"/>
                  <a:gd name="connsiteY10" fmla="*/ 486943 h 1662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77282" h="1662525">
                    <a:moveTo>
                      <a:pt x="688641" y="429617"/>
                    </a:moveTo>
                    <a:cubicBezTo>
                      <a:pt x="384923" y="429617"/>
                      <a:pt x="138711" y="675829"/>
                      <a:pt x="138711" y="979547"/>
                    </a:cubicBezTo>
                    <a:cubicBezTo>
                      <a:pt x="138711" y="1283265"/>
                      <a:pt x="384923" y="1529477"/>
                      <a:pt x="688641" y="1529477"/>
                    </a:cubicBezTo>
                    <a:cubicBezTo>
                      <a:pt x="992359" y="1529477"/>
                      <a:pt x="1238571" y="1283265"/>
                      <a:pt x="1238571" y="979547"/>
                    </a:cubicBezTo>
                    <a:cubicBezTo>
                      <a:pt x="1238571" y="675829"/>
                      <a:pt x="992359" y="429617"/>
                      <a:pt x="688641" y="429617"/>
                    </a:cubicBezTo>
                    <a:close/>
                    <a:moveTo>
                      <a:pt x="688641" y="0"/>
                    </a:moveTo>
                    <a:lnTo>
                      <a:pt x="1175584" y="486943"/>
                    </a:lnTo>
                    <a:cubicBezTo>
                      <a:pt x="1444515" y="755874"/>
                      <a:pt x="1444515" y="1191896"/>
                      <a:pt x="1175584" y="1460828"/>
                    </a:cubicBezTo>
                    <a:cubicBezTo>
                      <a:pt x="1041119" y="1595293"/>
                      <a:pt x="864879" y="1662527"/>
                      <a:pt x="688641" y="1662525"/>
                    </a:cubicBezTo>
                    <a:cubicBezTo>
                      <a:pt x="512403" y="1662527"/>
                      <a:pt x="336163" y="1595293"/>
                      <a:pt x="201698" y="1460828"/>
                    </a:cubicBezTo>
                    <a:cubicBezTo>
                      <a:pt x="-67233" y="1191896"/>
                      <a:pt x="-67233" y="755874"/>
                      <a:pt x="201698" y="486943"/>
                    </a:cubicBezTo>
                    <a:close/>
                  </a:path>
                </a:pathLst>
              </a:cu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16000" bIns="0" rtlCol="0" anchor="ctr">
                <a:noAutofit/>
              </a:bodyPr>
              <a:lstStyle/>
              <a:p>
                <a:pPr algn="ctr">
                  <a:lnSpc>
                    <a:spcPct val="150000"/>
                  </a:lnSpc>
                </a:pPr>
                <a:endParaRPr lang="zh-CN" altLang="en-US" sz="2700" b="1" dirty="0">
                  <a:solidFill>
                    <a:schemeClr val="tx1"/>
                  </a:solidFill>
                  <a:latin typeface="+mn-ea"/>
                </a:endParaRPr>
              </a:p>
            </p:txBody>
          </p:sp>
          <p:sp>
            <p:nvSpPr>
              <p:cNvPr id="22" name="TextBox 21"/>
              <p:cNvSpPr txBox="1"/>
              <p:nvPr/>
            </p:nvSpPr>
            <p:spPr>
              <a:xfrm>
                <a:off x="5004048" y="1347614"/>
                <a:ext cx="600242" cy="253915"/>
              </a:xfrm>
              <a:prstGeom prst="rect">
                <a:avLst/>
              </a:prstGeom>
              <a:noFill/>
            </p:spPr>
            <p:txBody>
              <a:bodyPr wrap="none" rtlCol="0">
                <a:spAutoFit/>
              </a:bodyPr>
              <a:lstStyle/>
              <a:p>
                <a:r>
                  <a:rPr lang="zh-CN" altLang="en-US" sz="1600" b="1" dirty="0">
                    <a:solidFill>
                      <a:schemeClr val="accent1"/>
                    </a:solidFill>
                  </a:rPr>
                  <a:t>观点三</a:t>
                </a:r>
              </a:p>
            </p:txBody>
          </p:sp>
        </p:grpSp>
        <p:grpSp>
          <p:nvGrpSpPr>
            <p:cNvPr id="10" name="组合 9"/>
            <p:cNvGrpSpPr/>
            <p:nvPr/>
          </p:nvGrpSpPr>
          <p:grpSpPr>
            <a:xfrm>
              <a:off x="6426385" y="1177579"/>
              <a:ext cx="944191" cy="1629659"/>
              <a:chOff x="6394968" y="1177579"/>
              <a:chExt cx="944191" cy="1629659"/>
            </a:xfrm>
          </p:grpSpPr>
          <p:sp>
            <p:nvSpPr>
              <p:cNvPr id="15" name="矩形 14"/>
              <p:cNvSpPr/>
              <p:nvPr/>
            </p:nvSpPr>
            <p:spPr>
              <a:xfrm rot="20083561" flipV="1">
                <a:off x="7067123" y="1910677"/>
                <a:ext cx="51424" cy="864675"/>
              </a:xfrm>
              <a:prstGeom prst="rect">
                <a:avLst/>
              </a:prstGeom>
              <a:solidFill>
                <a:schemeClr val="accent1"/>
              </a:solidFill>
              <a:ln w="25400" cap="flat" cmpd="sng" algn="ctr">
                <a:noFill/>
                <a:prstDash val="solid"/>
              </a:ln>
              <a:effectLst/>
            </p:spPr>
            <p:txBody>
              <a:bodyPr rtlCol="0" anchor="ctr"/>
              <a:lstStyle/>
              <a:p>
                <a:pPr algn="ctr">
                  <a:defRPr/>
                </a:pPr>
                <a:endParaRPr lang="zh-CN" altLang="en-US" sz="1800" kern="0">
                  <a:solidFill>
                    <a:sysClr val="window" lastClr="FFFFFF"/>
                  </a:solidFill>
                  <a:latin typeface="Calibri" panose="020F0502020204030204"/>
                  <a:ea typeface="宋体" panose="02010600030101010101" pitchFamily="2" charset="-122"/>
                </a:endParaRPr>
              </a:p>
            </p:txBody>
          </p:sp>
          <p:sp>
            <p:nvSpPr>
              <p:cNvPr id="16" name="椭圆 15"/>
              <p:cNvSpPr/>
              <p:nvPr/>
            </p:nvSpPr>
            <p:spPr>
              <a:xfrm rot="20083561" flipV="1">
                <a:off x="7236311" y="2704390"/>
                <a:ext cx="102848" cy="102848"/>
              </a:xfrm>
              <a:prstGeom prst="ellipse">
                <a:avLst/>
              </a:prstGeom>
              <a:solidFill>
                <a:srgbClr val="FFFFFF"/>
              </a:solidFill>
              <a:ln w="25400" cap="flat" cmpd="sng" algn="ctr">
                <a:solidFill>
                  <a:schemeClr val="accent1"/>
                </a:solidFill>
                <a:prstDash val="solid"/>
              </a:ln>
              <a:effectLst/>
            </p:spPr>
            <p:txBody>
              <a:bodyPr rtlCol="0" anchor="ctr"/>
              <a:lstStyle/>
              <a:p>
                <a:pPr algn="ctr">
                  <a:defRPr/>
                </a:pPr>
                <a:endParaRPr lang="zh-CN" altLang="en-US" sz="1800" kern="0">
                  <a:solidFill>
                    <a:sysClr val="window" lastClr="FFFFFF"/>
                  </a:solidFill>
                  <a:latin typeface="Calibri" panose="020F0502020204030204"/>
                  <a:ea typeface="宋体" panose="02010600030101010101" pitchFamily="2" charset="-122"/>
                </a:endParaRPr>
              </a:p>
            </p:txBody>
          </p:sp>
          <p:sp>
            <p:nvSpPr>
              <p:cNvPr id="17" name="任意多边形 16"/>
              <p:cNvSpPr/>
              <p:nvPr/>
            </p:nvSpPr>
            <p:spPr bwMode="auto">
              <a:xfrm rot="20100000" flipV="1">
                <a:off x="6395233" y="1177579"/>
                <a:ext cx="690374" cy="833354"/>
              </a:xfrm>
              <a:custGeom>
                <a:avLst/>
                <a:gdLst>
                  <a:gd name="connsiteX0" fmla="*/ 688641 w 1377282"/>
                  <a:gd name="connsiteY0" fmla="*/ 429617 h 1662525"/>
                  <a:gd name="connsiteX1" fmla="*/ 138711 w 1377282"/>
                  <a:gd name="connsiteY1" fmla="*/ 979547 h 1662525"/>
                  <a:gd name="connsiteX2" fmla="*/ 688641 w 1377282"/>
                  <a:gd name="connsiteY2" fmla="*/ 1529477 h 1662525"/>
                  <a:gd name="connsiteX3" fmla="*/ 1238571 w 1377282"/>
                  <a:gd name="connsiteY3" fmla="*/ 979547 h 1662525"/>
                  <a:gd name="connsiteX4" fmla="*/ 688641 w 1377282"/>
                  <a:gd name="connsiteY4" fmla="*/ 429617 h 1662525"/>
                  <a:gd name="connsiteX5" fmla="*/ 688641 w 1377282"/>
                  <a:gd name="connsiteY5" fmla="*/ 0 h 1662525"/>
                  <a:gd name="connsiteX6" fmla="*/ 1175584 w 1377282"/>
                  <a:gd name="connsiteY6" fmla="*/ 486943 h 1662525"/>
                  <a:gd name="connsiteX7" fmla="*/ 1175584 w 1377282"/>
                  <a:gd name="connsiteY7" fmla="*/ 1460828 h 1662525"/>
                  <a:gd name="connsiteX8" fmla="*/ 688641 w 1377282"/>
                  <a:gd name="connsiteY8" fmla="*/ 1662525 h 1662525"/>
                  <a:gd name="connsiteX9" fmla="*/ 201698 w 1377282"/>
                  <a:gd name="connsiteY9" fmla="*/ 1460828 h 1662525"/>
                  <a:gd name="connsiteX10" fmla="*/ 201698 w 1377282"/>
                  <a:gd name="connsiteY10" fmla="*/ 486943 h 1662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77282" h="1662525">
                    <a:moveTo>
                      <a:pt x="688641" y="429617"/>
                    </a:moveTo>
                    <a:cubicBezTo>
                      <a:pt x="384923" y="429617"/>
                      <a:pt x="138711" y="675829"/>
                      <a:pt x="138711" y="979547"/>
                    </a:cubicBezTo>
                    <a:cubicBezTo>
                      <a:pt x="138711" y="1283265"/>
                      <a:pt x="384923" y="1529477"/>
                      <a:pt x="688641" y="1529477"/>
                    </a:cubicBezTo>
                    <a:cubicBezTo>
                      <a:pt x="992359" y="1529477"/>
                      <a:pt x="1238571" y="1283265"/>
                      <a:pt x="1238571" y="979547"/>
                    </a:cubicBezTo>
                    <a:cubicBezTo>
                      <a:pt x="1238571" y="675829"/>
                      <a:pt x="992359" y="429617"/>
                      <a:pt x="688641" y="429617"/>
                    </a:cubicBezTo>
                    <a:close/>
                    <a:moveTo>
                      <a:pt x="688641" y="0"/>
                    </a:moveTo>
                    <a:lnTo>
                      <a:pt x="1175584" y="486943"/>
                    </a:lnTo>
                    <a:cubicBezTo>
                      <a:pt x="1444515" y="755874"/>
                      <a:pt x="1444515" y="1191896"/>
                      <a:pt x="1175584" y="1460828"/>
                    </a:cubicBezTo>
                    <a:cubicBezTo>
                      <a:pt x="1041119" y="1595293"/>
                      <a:pt x="864879" y="1662527"/>
                      <a:pt x="688641" y="1662525"/>
                    </a:cubicBezTo>
                    <a:cubicBezTo>
                      <a:pt x="512403" y="1662527"/>
                      <a:pt x="336163" y="1595293"/>
                      <a:pt x="201698" y="1460828"/>
                    </a:cubicBezTo>
                    <a:cubicBezTo>
                      <a:pt x="-67233" y="1191896"/>
                      <a:pt x="-67233" y="755874"/>
                      <a:pt x="201698" y="486943"/>
                    </a:cubicBezTo>
                    <a:close/>
                  </a:path>
                </a:pathLst>
              </a:cu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16000" bIns="0" rtlCol="0" anchor="ctr">
                <a:noAutofit/>
              </a:bodyPr>
              <a:lstStyle/>
              <a:p>
                <a:pPr algn="ctr">
                  <a:lnSpc>
                    <a:spcPct val="150000"/>
                  </a:lnSpc>
                </a:pPr>
                <a:endParaRPr lang="zh-CN" altLang="en-US" sz="2700" b="1" dirty="0">
                  <a:solidFill>
                    <a:schemeClr val="tx1"/>
                  </a:solidFill>
                  <a:latin typeface="+mn-ea"/>
                </a:endParaRPr>
              </a:p>
            </p:txBody>
          </p:sp>
          <p:sp>
            <p:nvSpPr>
              <p:cNvPr id="18" name="TextBox 17"/>
              <p:cNvSpPr txBox="1"/>
              <p:nvPr/>
            </p:nvSpPr>
            <p:spPr>
              <a:xfrm>
                <a:off x="6394968" y="1347614"/>
                <a:ext cx="600243" cy="253915"/>
              </a:xfrm>
              <a:prstGeom prst="rect">
                <a:avLst/>
              </a:prstGeom>
              <a:noFill/>
            </p:spPr>
            <p:txBody>
              <a:bodyPr wrap="none" rtlCol="0">
                <a:spAutoFit/>
              </a:bodyPr>
              <a:lstStyle/>
              <a:p>
                <a:r>
                  <a:rPr lang="zh-CN" altLang="en-US" sz="1600" b="1" dirty="0">
                    <a:solidFill>
                      <a:schemeClr val="accent1"/>
                    </a:solidFill>
                  </a:rPr>
                  <a:t>观点四</a:t>
                </a:r>
              </a:p>
            </p:txBody>
          </p:sp>
        </p:grpSp>
        <p:sp>
          <p:nvSpPr>
            <p:cNvPr id="11" name="TextBox 10"/>
            <p:cNvSpPr txBox="1"/>
            <p:nvPr/>
          </p:nvSpPr>
          <p:spPr>
            <a:xfrm>
              <a:off x="2198737" y="1723171"/>
              <a:ext cx="1138921" cy="744434"/>
            </a:xfrm>
            <a:prstGeom prst="rect">
              <a:avLst/>
            </a:prstGeom>
            <a:noFill/>
          </p:spPr>
          <p:txBody>
            <a:bodyPr wrap="none" rtlCol="0">
              <a:spAutoFit/>
            </a:bodyPr>
            <a:lstStyle/>
            <a:p>
              <a:pPr algn="ctr">
                <a:lnSpc>
                  <a:spcPct val="150000"/>
                </a:lnSpc>
              </a:pPr>
              <a:r>
                <a:rPr lang="zh-CN" altLang="en-US" sz="1300" dirty="0">
                  <a:solidFill>
                    <a:schemeClr val="bg1">
                      <a:lumMod val="50000"/>
                    </a:schemeClr>
                  </a:solidFill>
                </a:rPr>
                <a:t>单击此处添加文本</a:t>
              </a:r>
              <a:endParaRPr lang="en-US" altLang="zh-CN" sz="1300" dirty="0">
                <a:solidFill>
                  <a:schemeClr val="bg1">
                    <a:lumMod val="50000"/>
                  </a:schemeClr>
                </a:solidFill>
              </a:endParaRPr>
            </a:p>
            <a:p>
              <a:pPr algn="ctr">
                <a:lnSpc>
                  <a:spcPct val="150000"/>
                </a:lnSpc>
              </a:pPr>
              <a:r>
                <a:rPr lang="zh-CN" altLang="en-US" sz="1300" dirty="0">
                  <a:solidFill>
                    <a:schemeClr val="bg1">
                      <a:lumMod val="50000"/>
                    </a:schemeClr>
                  </a:solidFill>
                </a:rPr>
                <a:t>单击此处添加文本</a:t>
              </a:r>
            </a:p>
            <a:p>
              <a:pPr algn="ctr">
                <a:lnSpc>
                  <a:spcPct val="150000"/>
                </a:lnSpc>
              </a:pPr>
              <a:r>
                <a:rPr lang="zh-CN" altLang="en-US" sz="1300" dirty="0">
                  <a:solidFill>
                    <a:schemeClr val="bg1">
                      <a:lumMod val="50000"/>
                    </a:schemeClr>
                  </a:solidFill>
                </a:rPr>
                <a:t>单击此处添加文本</a:t>
              </a:r>
            </a:p>
          </p:txBody>
        </p:sp>
        <p:sp>
          <p:nvSpPr>
            <p:cNvPr id="12" name="TextBox 11"/>
            <p:cNvSpPr txBox="1"/>
            <p:nvPr/>
          </p:nvSpPr>
          <p:spPr>
            <a:xfrm>
              <a:off x="3908521" y="1723171"/>
              <a:ext cx="1138921" cy="744434"/>
            </a:xfrm>
            <a:prstGeom prst="rect">
              <a:avLst/>
            </a:prstGeom>
            <a:noFill/>
          </p:spPr>
          <p:txBody>
            <a:bodyPr wrap="none" rtlCol="0">
              <a:spAutoFit/>
            </a:bodyPr>
            <a:lstStyle/>
            <a:p>
              <a:pPr algn="ctr">
                <a:lnSpc>
                  <a:spcPct val="150000"/>
                </a:lnSpc>
              </a:pPr>
              <a:r>
                <a:rPr lang="zh-CN" altLang="en-US" sz="1300" dirty="0">
                  <a:solidFill>
                    <a:schemeClr val="bg1">
                      <a:lumMod val="50000"/>
                    </a:schemeClr>
                  </a:solidFill>
                </a:rPr>
                <a:t>单击此处添加文本</a:t>
              </a:r>
              <a:endParaRPr lang="en-US" altLang="zh-CN" sz="1300" dirty="0">
                <a:solidFill>
                  <a:schemeClr val="bg1">
                    <a:lumMod val="50000"/>
                  </a:schemeClr>
                </a:solidFill>
              </a:endParaRPr>
            </a:p>
            <a:p>
              <a:pPr algn="ctr">
                <a:lnSpc>
                  <a:spcPct val="150000"/>
                </a:lnSpc>
              </a:pPr>
              <a:r>
                <a:rPr lang="zh-CN" altLang="en-US" sz="1300" dirty="0">
                  <a:solidFill>
                    <a:schemeClr val="bg1">
                      <a:lumMod val="50000"/>
                    </a:schemeClr>
                  </a:solidFill>
                </a:rPr>
                <a:t>单击此处添加文本</a:t>
              </a:r>
            </a:p>
            <a:p>
              <a:pPr algn="ctr">
                <a:lnSpc>
                  <a:spcPct val="150000"/>
                </a:lnSpc>
              </a:pPr>
              <a:r>
                <a:rPr lang="zh-CN" altLang="en-US" sz="1300" dirty="0">
                  <a:solidFill>
                    <a:schemeClr val="bg1">
                      <a:lumMod val="50000"/>
                    </a:schemeClr>
                  </a:solidFill>
                </a:rPr>
                <a:t>单击此处添加文本</a:t>
              </a:r>
            </a:p>
          </p:txBody>
        </p:sp>
        <p:sp>
          <p:nvSpPr>
            <p:cNvPr id="13" name="TextBox 12"/>
            <p:cNvSpPr txBox="1"/>
            <p:nvPr/>
          </p:nvSpPr>
          <p:spPr>
            <a:xfrm>
              <a:off x="5543269" y="1723171"/>
              <a:ext cx="1138921" cy="744434"/>
            </a:xfrm>
            <a:prstGeom prst="rect">
              <a:avLst/>
            </a:prstGeom>
            <a:noFill/>
          </p:spPr>
          <p:txBody>
            <a:bodyPr wrap="none" rtlCol="0">
              <a:spAutoFit/>
            </a:bodyPr>
            <a:lstStyle/>
            <a:p>
              <a:pPr algn="ctr">
                <a:lnSpc>
                  <a:spcPct val="150000"/>
                </a:lnSpc>
              </a:pPr>
              <a:r>
                <a:rPr lang="zh-CN" altLang="en-US" sz="1300" dirty="0">
                  <a:solidFill>
                    <a:schemeClr val="bg1">
                      <a:lumMod val="50000"/>
                    </a:schemeClr>
                  </a:solidFill>
                </a:rPr>
                <a:t>单击此处添加文本</a:t>
              </a:r>
              <a:endParaRPr lang="en-US" altLang="zh-CN" sz="1300" dirty="0">
                <a:solidFill>
                  <a:schemeClr val="bg1">
                    <a:lumMod val="50000"/>
                  </a:schemeClr>
                </a:solidFill>
              </a:endParaRPr>
            </a:p>
            <a:p>
              <a:pPr algn="ctr">
                <a:lnSpc>
                  <a:spcPct val="150000"/>
                </a:lnSpc>
              </a:pPr>
              <a:r>
                <a:rPr lang="zh-CN" altLang="en-US" sz="1300" dirty="0">
                  <a:solidFill>
                    <a:schemeClr val="bg1">
                      <a:lumMod val="50000"/>
                    </a:schemeClr>
                  </a:solidFill>
                </a:rPr>
                <a:t>单击此处添加文本</a:t>
              </a:r>
            </a:p>
            <a:p>
              <a:pPr algn="ctr">
                <a:lnSpc>
                  <a:spcPct val="150000"/>
                </a:lnSpc>
              </a:pPr>
              <a:r>
                <a:rPr lang="zh-CN" altLang="en-US" sz="1300" dirty="0">
                  <a:solidFill>
                    <a:schemeClr val="bg1">
                      <a:lumMod val="50000"/>
                    </a:schemeClr>
                  </a:solidFill>
                </a:rPr>
                <a:t>单击此处添加文本</a:t>
              </a:r>
            </a:p>
          </p:txBody>
        </p:sp>
        <p:sp>
          <p:nvSpPr>
            <p:cNvPr id="14" name="TextBox 13"/>
            <p:cNvSpPr txBox="1"/>
            <p:nvPr/>
          </p:nvSpPr>
          <p:spPr>
            <a:xfrm>
              <a:off x="7237453" y="1723171"/>
              <a:ext cx="1138921" cy="744434"/>
            </a:xfrm>
            <a:prstGeom prst="rect">
              <a:avLst/>
            </a:prstGeom>
            <a:noFill/>
          </p:spPr>
          <p:txBody>
            <a:bodyPr wrap="none" rtlCol="0">
              <a:spAutoFit/>
            </a:bodyPr>
            <a:lstStyle/>
            <a:p>
              <a:pPr algn="ctr">
                <a:lnSpc>
                  <a:spcPct val="150000"/>
                </a:lnSpc>
              </a:pPr>
              <a:r>
                <a:rPr lang="zh-CN" altLang="en-US" sz="1300" dirty="0">
                  <a:solidFill>
                    <a:schemeClr val="bg1">
                      <a:lumMod val="50000"/>
                    </a:schemeClr>
                  </a:solidFill>
                </a:rPr>
                <a:t>单击此处添加文本</a:t>
              </a:r>
              <a:endParaRPr lang="en-US" altLang="zh-CN" sz="1300" dirty="0">
                <a:solidFill>
                  <a:schemeClr val="bg1">
                    <a:lumMod val="50000"/>
                  </a:schemeClr>
                </a:solidFill>
              </a:endParaRPr>
            </a:p>
            <a:p>
              <a:pPr algn="ctr">
                <a:lnSpc>
                  <a:spcPct val="150000"/>
                </a:lnSpc>
              </a:pPr>
              <a:r>
                <a:rPr lang="zh-CN" altLang="en-US" sz="1300" dirty="0">
                  <a:solidFill>
                    <a:schemeClr val="bg1">
                      <a:lumMod val="50000"/>
                    </a:schemeClr>
                  </a:solidFill>
                </a:rPr>
                <a:t>单击此处添加文本</a:t>
              </a:r>
            </a:p>
            <a:p>
              <a:pPr algn="ctr">
                <a:lnSpc>
                  <a:spcPct val="150000"/>
                </a:lnSpc>
              </a:pPr>
              <a:r>
                <a:rPr lang="zh-CN" altLang="en-US" sz="1300" dirty="0">
                  <a:solidFill>
                    <a:schemeClr val="bg1">
                      <a:lumMod val="50000"/>
                    </a:schemeClr>
                  </a:solidFill>
                </a:rPr>
                <a:t>单击此处添加文本</a:t>
              </a:r>
            </a:p>
          </p:txBody>
        </p:sp>
      </p:grpSp>
      <p:grpSp>
        <p:nvGrpSpPr>
          <p:cNvPr id="31" name="组合 30"/>
          <p:cNvGrpSpPr/>
          <p:nvPr/>
        </p:nvGrpSpPr>
        <p:grpSpPr>
          <a:xfrm>
            <a:off x="2694881" y="3790630"/>
            <a:ext cx="8811469" cy="2214051"/>
            <a:chOff x="2021424" y="2714066"/>
            <a:chExt cx="6609462" cy="1660538"/>
          </a:xfrm>
        </p:grpSpPr>
        <p:grpSp>
          <p:nvGrpSpPr>
            <p:cNvPr id="32" name="组合 31"/>
            <p:cNvGrpSpPr/>
            <p:nvPr/>
          </p:nvGrpSpPr>
          <p:grpSpPr>
            <a:xfrm>
              <a:off x="2021424" y="2723530"/>
              <a:ext cx="943926" cy="1629659"/>
              <a:chOff x="2834619" y="2727912"/>
              <a:chExt cx="943926" cy="1629659"/>
            </a:xfrm>
          </p:grpSpPr>
          <p:sp>
            <p:nvSpPr>
              <p:cNvPr id="52" name="矩形 51"/>
              <p:cNvSpPr/>
              <p:nvPr/>
            </p:nvSpPr>
            <p:spPr>
              <a:xfrm rot="1516439">
                <a:off x="3506509" y="2759798"/>
                <a:ext cx="51424" cy="864675"/>
              </a:xfrm>
              <a:prstGeom prst="rect">
                <a:avLst/>
              </a:prstGeom>
              <a:solidFill>
                <a:schemeClr val="tx1">
                  <a:lumMod val="50000"/>
                  <a:lumOff val="50000"/>
                </a:schemeClr>
              </a:solidFill>
              <a:ln w="25400" cap="flat" cmpd="sng" algn="ctr">
                <a:noFill/>
                <a:prstDash val="solid"/>
              </a:ln>
              <a:effectLst/>
            </p:spPr>
            <p:txBody>
              <a:bodyPr rtlCol="0" anchor="ctr"/>
              <a:lstStyle/>
              <a:p>
                <a:pPr algn="ctr">
                  <a:defRPr/>
                </a:pPr>
                <a:endParaRPr lang="zh-CN" altLang="en-US" sz="1800" kern="0">
                  <a:solidFill>
                    <a:sysClr val="window" lastClr="FFFFFF"/>
                  </a:solidFill>
                  <a:latin typeface="Calibri" panose="020F0502020204030204"/>
                  <a:ea typeface="宋体" panose="02010600030101010101" pitchFamily="2" charset="-122"/>
                </a:endParaRPr>
              </a:p>
            </p:txBody>
          </p:sp>
          <p:sp>
            <p:nvSpPr>
              <p:cNvPr id="53" name="椭圆 52"/>
              <p:cNvSpPr/>
              <p:nvPr/>
            </p:nvSpPr>
            <p:spPr>
              <a:xfrm rot="1516439">
                <a:off x="3675697" y="2727912"/>
                <a:ext cx="102848" cy="102848"/>
              </a:xfrm>
              <a:prstGeom prst="ellipse">
                <a:avLst/>
              </a:prstGeom>
              <a:solidFill>
                <a:srgbClr val="FFFFFF"/>
              </a:solidFill>
              <a:ln w="25400" cap="flat" cmpd="sng" algn="ctr">
                <a:solidFill>
                  <a:schemeClr val="bg1">
                    <a:lumMod val="50000"/>
                  </a:schemeClr>
                </a:solidFill>
                <a:prstDash val="solid"/>
              </a:ln>
              <a:effectLst/>
            </p:spPr>
            <p:txBody>
              <a:bodyPr rtlCol="0" anchor="ctr"/>
              <a:lstStyle/>
              <a:p>
                <a:pPr algn="ctr">
                  <a:defRPr/>
                </a:pPr>
                <a:endParaRPr lang="zh-CN" altLang="en-US" sz="1800" kern="0">
                  <a:solidFill>
                    <a:sysClr val="window" lastClr="FFFFFF"/>
                  </a:solidFill>
                  <a:latin typeface="Calibri" panose="020F0502020204030204"/>
                  <a:ea typeface="宋体" panose="02010600030101010101" pitchFamily="2" charset="-122"/>
                </a:endParaRPr>
              </a:p>
            </p:txBody>
          </p:sp>
          <p:sp>
            <p:nvSpPr>
              <p:cNvPr id="54" name="任意多边形 53"/>
              <p:cNvSpPr/>
              <p:nvPr/>
            </p:nvSpPr>
            <p:spPr bwMode="auto">
              <a:xfrm rot="1500000">
                <a:off x="2834619" y="3524217"/>
                <a:ext cx="690374" cy="833354"/>
              </a:xfrm>
              <a:custGeom>
                <a:avLst/>
                <a:gdLst>
                  <a:gd name="connsiteX0" fmla="*/ 688641 w 1377282"/>
                  <a:gd name="connsiteY0" fmla="*/ 429617 h 1662525"/>
                  <a:gd name="connsiteX1" fmla="*/ 138711 w 1377282"/>
                  <a:gd name="connsiteY1" fmla="*/ 979547 h 1662525"/>
                  <a:gd name="connsiteX2" fmla="*/ 688641 w 1377282"/>
                  <a:gd name="connsiteY2" fmla="*/ 1529477 h 1662525"/>
                  <a:gd name="connsiteX3" fmla="*/ 1238571 w 1377282"/>
                  <a:gd name="connsiteY3" fmla="*/ 979547 h 1662525"/>
                  <a:gd name="connsiteX4" fmla="*/ 688641 w 1377282"/>
                  <a:gd name="connsiteY4" fmla="*/ 429617 h 1662525"/>
                  <a:gd name="connsiteX5" fmla="*/ 688641 w 1377282"/>
                  <a:gd name="connsiteY5" fmla="*/ 0 h 1662525"/>
                  <a:gd name="connsiteX6" fmla="*/ 1175584 w 1377282"/>
                  <a:gd name="connsiteY6" fmla="*/ 486943 h 1662525"/>
                  <a:gd name="connsiteX7" fmla="*/ 1175584 w 1377282"/>
                  <a:gd name="connsiteY7" fmla="*/ 1460828 h 1662525"/>
                  <a:gd name="connsiteX8" fmla="*/ 688641 w 1377282"/>
                  <a:gd name="connsiteY8" fmla="*/ 1662525 h 1662525"/>
                  <a:gd name="connsiteX9" fmla="*/ 201698 w 1377282"/>
                  <a:gd name="connsiteY9" fmla="*/ 1460828 h 1662525"/>
                  <a:gd name="connsiteX10" fmla="*/ 201698 w 1377282"/>
                  <a:gd name="connsiteY10" fmla="*/ 486943 h 1662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77282" h="1662525">
                    <a:moveTo>
                      <a:pt x="688641" y="429617"/>
                    </a:moveTo>
                    <a:cubicBezTo>
                      <a:pt x="384923" y="429617"/>
                      <a:pt x="138711" y="675829"/>
                      <a:pt x="138711" y="979547"/>
                    </a:cubicBezTo>
                    <a:cubicBezTo>
                      <a:pt x="138711" y="1283265"/>
                      <a:pt x="384923" y="1529477"/>
                      <a:pt x="688641" y="1529477"/>
                    </a:cubicBezTo>
                    <a:cubicBezTo>
                      <a:pt x="992359" y="1529477"/>
                      <a:pt x="1238571" y="1283265"/>
                      <a:pt x="1238571" y="979547"/>
                    </a:cubicBezTo>
                    <a:cubicBezTo>
                      <a:pt x="1238571" y="675829"/>
                      <a:pt x="992359" y="429617"/>
                      <a:pt x="688641" y="429617"/>
                    </a:cubicBezTo>
                    <a:close/>
                    <a:moveTo>
                      <a:pt x="688641" y="0"/>
                    </a:moveTo>
                    <a:lnTo>
                      <a:pt x="1175584" y="486943"/>
                    </a:lnTo>
                    <a:cubicBezTo>
                      <a:pt x="1444515" y="755874"/>
                      <a:pt x="1444515" y="1191896"/>
                      <a:pt x="1175584" y="1460828"/>
                    </a:cubicBezTo>
                    <a:cubicBezTo>
                      <a:pt x="1041119" y="1595293"/>
                      <a:pt x="864879" y="1662527"/>
                      <a:pt x="688641" y="1662525"/>
                    </a:cubicBezTo>
                    <a:cubicBezTo>
                      <a:pt x="512403" y="1662527"/>
                      <a:pt x="336163" y="1595293"/>
                      <a:pt x="201698" y="1460828"/>
                    </a:cubicBezTo>
                    <a:cubicBezTo>
                      <a:pt x="-67233" y="1191896"/>
                      <a:pt x="-67233" y="755874"/>
                      <a:pt x="201698" y="486943"/>
                    </a:cubicBezTo>
                    <a:close/>
                  </a:path>
                </a:pathLst>
              </a:custGeom>
              <a:solidFill>
                <a:schemeClr val="tx1">
                  <a:lumMod val="50000"/>
                  <a:lumOff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16000" bIns="0" rtlCol="0" anchor="ctr">
                <a:noAutofit/>
              </a:bodyPr>
              <a:lstStyle/>
              <a:p>
                <a:pPr algn="ctr">
                  <a:lnSpc>
                    <a:spcPct val="150000"/>
                  </a:lnSpc>
                </a:pPr>
                <a:endParaRPr lang="zh-CN" altLang="en-US" sz="2700" b="1" dirty="0">
                  <a:solidFill>
                    <a:schemeClr val="tx1"/>
                  </a:solidFill>
                  <a:latin typeface="+mn-ea"/>
                </a:endParaRPr>
              </a:p>
            </p:txBody>
          </p:sp>
          <p:sp>
            <p:nvSpPr>
              <p:cNvPr id="55" name="TextBox 54"/>
              <p:cNvSpPr txBox="1"/>
              <p:nvPr/>
            </p:nvSpPr>
            <p:spPr>
              <a:xfrm>
                <a:off x="2836818" y="3872582"/>
                <a:ext cx="600242" cy="253915"/>
              </a:xfrm>
              <a:prstGeom prst="rect">
                <a:avLst/>
              </a:prstGeom>
              <a:noFill/>
            </p:spPr>
            <p:txBody>
              <a:bodyPr wrap="none" rtlCol="0">
                <a:spAutoFit/>
              </a:bodyPr>
              <a:lstStyle/>
              <a:p>
                <a:r>
                  <a:rPr lang="zh-CN" altLang="en-US" sz="1600" b="1" dirty="0">
                    <a:solidFill>
                      <a:schemeClr val="tx1">
                        <a:lumMod val="50000"/>
                        <a:lumOff val="50000"/>
                      </a:schemeClr>
                    </a:solidFill>
                  </a:rPr>
                  <a:t>观点一</a:t>
                </a:r>
              </a:p>
            </p:txBody>
          </p:sp>
        </p:grpSp>
        <p:grpSp>
          <p:nvGrpSpPr>
            <p:cNvPr id="33" name="组合 32"/>
            <p:cNvGrpSpPr/>
            <p:nvPr/>
          </p:nvGrpSpPr>
          <p:grpSpPr>
            <a:xfrm>
              <a:off x="3564706" y="2727912"/>
              <a:ext cx="943927" cy="1629659"/>
              <a:chOff x="4210535" y="2714066"/>
              <a:chExt cx="943927" cy="1629659"/>
            </a:xfrm>
          </p:grpSpPr>
          <p:sp>
            <p:nvSpPr>
              <p:cNvPr id="48" name="矩形 47"/>
              <p:cNvSpPr/>
              <p:nvPr/>
            </p:nvSpPr>
            <p:spPr>
              <a:xfrm rot="1516439">
                <a:off x="4882426" y="2745952"/>
                <a:ext cx="51424" cy="864675"/>
              </a:xfrm>
              <a:prstGeom prst="rect">
                <a:avLst/>
              </a:prstGeom>
              <a:solidFill>
                <a:schemeClr val="bg1">
                  <a:lumMod val="50000"/>
                </a:schemeClr>
              </a:solidFill>
              <a:ln w="25400" cap="flat" cmpd="sng" algn="ctr">
                <a:noFill/>
                <a:prstDash val="solid"/>
              </a:ln>
              <a:effectLst/>
            </p:spPr>
            <p:txBody>
              <a:bodyPr rtlCol="0" anchor="ctr"/>
              <a:lstStyle/>
              <a:p>
                <a:pPr algn="ctr">
                  <a:defRPr/>
                </a:pPr>
                <a:endParaRPr lang="zh-CN" altLang="en-US" sz="1800" kern="0">
                  <a:solidFill>
                    <a:sysClr val="window" lastClr="FFFFFF"/>
                  </a:solidFill>
                  <a:latin typeface="Calibri" panose="020F0502020204030204"/>
                  <a:ea typeface="宋体" panose="02010600030101010101" pitchFamily="2" charset="-122"/>
                </a:endParaRPr>
              </a:p>
            </p:txBody>
          </p:sp>
          <p:sp>
            <p:nvSpPr>
              <p:cNvPr id="49" name="椭圆 48"/>
              <p:cNvSpPr/>
              <p:nvPr/>
            </p:nvSpPr>
            <p:spPr>
              <a:xfrm rot="1516439">
                <a:off x="5051614" y="2714066"/>
                <a:ext cx="102848" cy="102848"/>
              </a:xfrm>
              <a:prstGeom prst="ellipse">
                <a:avLst/>
              </a:prstGeom>
              <a:solidFill>
                <a:srgbClr val="FFFFFF"/>
              </a:solidFill>
              <a:ln w="25400" cap="flat" cmpd="sng" algn="ctr">
                <a:solidFill>
                  <a:schemeClr val="bg1">
                    <a:lumMod val="50000"/>
                  </a:schemeClr>
                </a:solidFill>
                <a:prstDash val="solid"/>
              </a:ln>
              <a:effectLst/>
            </p:spPr>
            <p:txBody>
              <a:bodyPr rtlCol="0" anchor="ctr"/>
              <a:lstStyle/>
              <a:p>
                <a:pPr algn="ctr">
                  <a:defRPr/>
                </a:pPr>
                <a:endParaRPr lang="zh-CN" altLang="en-US" sz="1800" kern="0">
                  <a:solidFill>
                    <a:sysClr val="window" lastClr="FFFFFF"/>
                  </a:solidFill>
                  <a:latin typeface="Calibri" panose="020F0502020204030204"/>
                  <a:ea typeface="宋体" panose="02010600030101010101" pitchFamily="2" charset="-122"/>
                </a:endParaRPr>
              </a:p>
            </p:txBody>
          </p:sp>
          <p:sp>
            <p:nvSpPr>
              <p:cNvPr id="50" name="任意多边形 49"/>
              <p:cNvSpPr/>
              <p:nvPr/>
            </p:nvSpPr>
            <p:spPr bwMode="auto">
              <a:xfrm rot="1500000">
                <a:off x="4210535" y="3510371"/>
                <a:ext cx="690374" cy="833354"/>
              </a:xfrm>
              <a:custGeom>
                <a:avLst/>
                <a:gdLst>
                  <a:gd name="connsiteX0" fmla="*/ 688641 w 1377282"/>
                  <a:gd name="connsiteY0" fmla="*/ 429617 h 1662525"/>
                  <a:gd name="connsiteX1" fmla="*/ 138711 w 1377282"/>
                  <a:gd name="connsiteY1" fmla="*/ 979547 h 1662525"/>
                  <a:gd name="connsiteX2" fmla="*/ 688641 w 1377282"/>
                  <a:gd name="connsiteY2" fmla="*/ 1529477 h 1662525"/>
                  <a:gd name="connsiteX3" fmla="*/ 1238571 w 1377282"/>
                  <a:gd name="connsiteY3" fmla="*/ 979547 h 1662525"/>
                  <a:gd name="connsiteX4" fmla="*/ 688641 w 1377282"/>
                  <a:gd name="connsiteY4" fmla="*/ 429617 h 1662525"/>
                  <a:gd name="connsiteX5" fmla="*/ 688641 w 1377282"/>
                  <a:gd name="connsiteY5" fmla="*/ 0 h 1662525"/>
                  <a:gd name="connsiteX6" fmla="*/ 1175584 w 1377282"/>
                  <a:gd name="connsiteY6" fmla="*/ 486943 h 1662525"/>
                  <a:gd name="connsiteX7" fmla="*/ 1175584 w 1377282"/>
                  <a:gd name="connsiteY7" fmla="*/ 1460828 h 1662525"/>
                  <a:gd name="connsiteX8" fmla="*/ 688641 w 1377282"/>
                  <a:gd name="connsiteY8" fmla="*/ 1662525 h 1662525"/>
                  <a:gd name="connsiteX9" fmla="*/ 201698 w 1377282"/>
                  <a:gd name="connsiteY9" fmla="*/ 1460828 h 1662525"/>
                  <a:gd name="connsiteX10" fmla="*/ 201698 w 1377282"/>
                  <a:gd name="connsiteY10" fmla="*/ 486943 h 1662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77282" h="1662525">
                    <a:moveTo>
                      <a:pt x="688641" y="429617"/>
                    </a:moveTo>
                    <a:cubicBezTo>
                      <a:pt x="384923" y="429617"/>
                      <a:pt x="138711" y="675829"/>
                      <a:pt x="138711" y="979547"/>
                    </a:cubicBezTo>
                    <a:cubicBezTo>
                      <a:pt x="138711" y="1283265"/>
                      <a:pt x="384923" y="1529477"/>
                      <a:pt x="688641" y="1529477"/>
                    </a:cubicBezTo>
                    <a:cubicBezTo>
                      <a:pt x="992359" y="1529477"/>
                      <a:pt x="1238571" y="1283265"/>
                      <a:pt x="1238571" y="979547"/>
                    </a:cubicBezTo>
                    <a:cubicBezTo>
                      <a:pt x="1238571" y="675829"/>
                      <a:pt x="992359" y="429617"/>
                      <a:pt x="688641" y="429617"/>
                    </a:cubicBezTo>
                    <a:close/>
                    <a:moveTo>
                      <a:pt x="688641" y="0"/>
                    </a:moveTo>
                    <a:lnTo>
                      <a:pt x="1175584" y="486943"/>
                    </a:lnTo>
                    <a:cubicBezTo>
                      <a:pt x="1444515" y="755874"/>
                      <a:pt x="1444515" y="1191896"/>
                      <a:pt x="1175584" y="1460828"/>
                    </a:cubicBezTo>
                    <a:cubicBezTo>
                      <a:pt x="1041119" y="1595293"/>
                      <a:pt x="864879" y="1662527"/>
                      <a:pt x="688641" y="1662525"/>
                    </a:cubicBezTo>
                    <a:cubicBezTo>
                      <a:pt x="512403" y="1662527"/>
                      <a:pt x="336163" y="1595293"/>
                      <a:pt x="201698" y="1460828"/>
                    </a:cubicBezTo>
                    <a:cubicBezTo>
                      <a:pt x="-67233" y="1191896"/>
                      <a:pt x="-67233" y="755874"/>
                      <a:pt x="201698" y="486943"/>
                    </a:cubicBezTo>
                    <a:close/>
                  </a:path>
                </a:pathLst>
              </a:custGeom>
              <a:solidFill>
                <a:schemeClr val="bg1">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16000" bIns="0" rtlCol="0" anchor="ctr">
                <a:noAutofit/>
              </a:bodyPr>
              <a:lstStyle/>
              <a:p>
                <a:pPr algn="ctr">
                  <a:lnSpc>
                    <a:spcPct val="150000"/>
                  </a:lnSpc>
                </a:pPr>
                <a:endParaRPr lang="zh-CN" altLang="en-US" sz="2700" b="1" dirty="0">
                  <a:solidFill>
                    <a:schemeClr val="tx1"/>
                  </a:solidFill>
                  <a:latin typeface="+mn-ea"/>
                </a:endParaRPr>
              </a:p>
            </p:txBody>
          </p:sp>
          <p:sp>
            <p:nvSpPr>
              <p:cNvPr id="51" name="TextBox 50"/>
              <p:cNvSpPr txBox="1"/>
              <p:nvPr/>
            </p:nvSpPr>
            <p:spPr>
              <a:xfrm>
                <a:off x="4227738" y="3872582"/>
                <a:ext cx="600243" cy="253915"/>
              </a:xfrm>
              <a:prstGeom prst="rect">
                <a:avLst/>
              </a:prstGeom>
              <a:noFill/>
            </p:spPr>
            <p:txBody>
              <a:bodyPr wrap="none" rtlCol="0">
                <a:spAutoFit/>
              </a:bodyPr>
              <a:lstStyle/>
              <a:p>
                <a:r>
                  <a:rPr lang="zh-CN" altLang="en-US" sz="1600" b="1" dirty="0">
                    <a:solidFill>
                      <a:schemeClr val="tx1">
                        <a:lumMod val="50000"/>
                        <a:lumOff val="50000"/>
                      </a:schemeClr>
                    </a:solidFill>
                  </a:rPr>
                  <a:t>观点二</a:t>
                </a:r>
              </a:p>
            </p:txBody>
          </p:sp>
        </p:grpSp>
        <p:grpSp>
          <p:nvGrpSpPr>
            <p:cNvPr id="34" name="组合 33"/>
            <p:cNvGrpSpPr/>
            <p:nvPr/>
          </p:nvGrpSpPr>
          <p:grpSpPr>
            <a:xfrm>
              <a:off x="5107989" y="2714066"/>
              <a:ext cx="957257" cy="1629659"/>
              <a:chOff x="5573122" y="2714066"/>
              <a:chExt cx="957257" cy="1629659"/>
            </a:xfrm>
          </p:grpSpPr>
          <p:sp>
            <p:nvSpPr>
              <p:cNvPr id="44" name="矩形 43"/>
              <p:cNvSpPr/>
              <p:nvPr/>
            </p:nvSpPr>
            <p:spPr>
              <a:xfrm rot="1516439">
                <a:off x="6258343" y="2745952"/>
                <a:ext cx="51424" cy="864675"/>
              </a:xfrm>
              <a:prstGeom prst="rect">
                <a:avLst/>
              </a:prstGeom>
              <a:solidFill>
                <a:schemeClr val="bg1">
                  <a:lumMod val="50000"/>
                </a:schemeClr>
              </a:solidFill>
              <a:ln w="25400" cap="flat" cmpd="sng" algn="ctr">
                <a:noFill/>
                <a:prstDash val="solid"/>
              </a:ln>
              <a:effectLst/>
            </p:spPr>
            <p:txBody>
              <a:bodyPr rtlCol="0" anchor="ctr"/>
              <a:lstStyle/>
              <a:p>
                <a:pPr algn="ctr">
                  <a:defRPr/>
                </a:pPr>
                <a:endParaRPr lang="zh-CN" altLang="en-US" sz="1800" kern="0">
                  <a:solidFill>
                    <a:sysClr val="window" lastClr="FFFFFF"/>
                  </a:solidFill>
                  <a:latin typeface="Calibri" panose="020F0502020204030204"/>
                  <a:ea typeface="宋体" panose="02010600030101010101" pitchFamily="2" charset="-122"/>
                </a:endParaRPr>
              </a:p>
            </p:txBody>
          </p:sp>
          <p:sp>
            <p:nvSpPr>
              <p:cNvPr id="45" name="椭圆 44"/>
              <p:cNvSpPr/>
              <p:nvPr/>
            </p:nvSpPr>
            <p:spPr>
              <a:xfrm rot="1516439">
                <a:off x="6427531" y="2714066"/>
                <a:ext cx="102848" cy="102848"/>
              </a:xfrm>
              <a:prstGeom prst="ellipse">
                <a:avLst/>
              </a:prstGeom>
              <a:solidFill>
                <a:srgbClr val="FFFFFF"/>
              </a:solidFill>
              <a:ln w="25400" cap="flat" cmpd="sng" algn="ctr">
                <a:solidFill>
                  <a:schemeClr val="bg1">
                    <a:lumMod val="50000"/>
                  </a:schemeClr>
                </a:solidFill>
                <a:prstDash val="solid"/>
              </a:ln>
              <a:effectLst/>
            </p:spPr>
            <p:txBody>
              <a:bodyPr rtlCol="0" anchor="ctr"/>
              <a:lstStyle/>
              <a:p>
                <a:pPr algn="ctr">
                  <a:defRPr/>
                </a:pPr>
                <a:endParaRPr lang="zh-CN" altLang="en-US" sz="1800" kern="0">
                  <a:solidFill>
                    <a:sysClr val="window" lastClr="FFFFFF"/>
                  </a:solidFill>
                  <a:latin typeface="Calibri" panose="020F0502020204030204"/>
                  <a:ea typeface="宋体" panose="02010600030101010101" pitchFamily="2" charset="-122"/>
                </a:endParaRPr>
              </a:p>
            </p:txBody>
          </p:sp>
          <p:sp>
            <p:nvSpPr>
              <p:cNvPr id="46" name="任意多边形 45"/>
              <p:cNvSpPr/>
              <p:nvPr/>
            </p:nvSpPr>
            <p:spPr bwMode="auto">
              <a:xfrm rot="1500000">
                <a:off x="5586452" y="3510371"/>
                <a:ext cx="690374" cy="833354"/>
              </a:xfrm>
              <a:custGeom>
                <a:avLst/>
                <a:gdLst>
                  <a:gd name="connsiteX0" fmla="*/ 688641 w 1377282"/>
                  <a:gd name="connsiteY0" fmla="*/ 429617 h 1662525"/>
                  <a:gd name="connsiteX1" fmla="*/ 138711 w 1377282"/>
                  <a:gd name="connsiteY1" fmla="*/ 979547 h 1662525"/>
                  <a:gd name="connsiteX2" fmla="*/ 688641 w 1377282"/>
                  <a:gd name="connsiteY2" fmla="*/ 1529477 h 1662525"/>
                  <a:gd name="connsiteX3" fmla="*/ 1238571 w 1377282"/>
                  <a:gd name="connsiteY3" fmla="*/ 979547 h 1662525"/>
                  <a:gd name="connsiteX4" fmla="*/ 688641 w 1377282"/>
                  <a:gd name="connsiteY4" fmla="*/ 429617 h 1662525"/>
                  <a:gd name="connsiteX5" fmla="*/ 688641 w 1377282"/>
                  <a:gd name="connsiteY5" fmla="*/ 0 h 1662525"/>
                  <a:gd name="connsiteX6" fmla="*/ 1175584 w 1377282"/>
                  <a:gd name="connsiteY6" fmla="*/ 486943 h 1662525"/>
                  <a:gd name="connsiteX7" fmla="*/ 1175584 w 1377282"/>
                  <a:gd name="connsiteY7" fmla="*/ 1460828 h 1662525"/>
                  <a:gd name="connsiteX8" fmla="*/ 688641 w 1377282"/>
                  <a:gd name="connsiteY8" fmla="*/ 1662525 h 1662525"/>
                  <a:gd name="connsiteX9" fmla="*/ 201698 w 1377282"/>
                  <a:gd name="connsiteY9" fmla="*/ 1460828 h 1662525"/>
                  <a:gd name="connsiteX10" fmla="*/ 201698 w 1377282"/>
                  <a:gd name="connsiteY10" fmla="*/ 486943 h 1662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77282" h="1662525">
                    <a:moveTo>
                      <a:pt x="688641" y="429617"/>
                    </a:moveTo>
                    <a:cubicBezTo>
                      <a:pt x="384923" y="429617"/>
                      <a:pt x="138711" y="675829"/>
                      <a:pt x="138711" y="979547"/>
                    </a:cubicBezTo>
                    <a:cubicBezTo>
                      <a:pt x="138711" y="1283265"/>
                      <a:pt x="384923" y="1529477"/>
                      <a:pt x="688641" y="1529477"/>
                    </a:cubicBezTo>
                    <a:cubicBezTo>
                      <a:pt x="992359" y="1529477"/>
                      <a:pt x="1238571" y="1283265"/>
                      <a:pt x="1238571" y="979547"/>
                    </a:cubicBezTo>
                    <a:cubicBezTo>
                      <a:pt x="1238571" y="675829"/>
                      <a:pt x="992359" y="429617"/>
                      <a:pt x="688641" y="429617"/>
                    </a:cubicBezTo>
                    <a:close/>
                    <a:moveTo>
                      <a:pt x="688641" y="0"/>
                    </a:moveTo>
                    <a:lnTo>
                      <a:pt x="1175584" y="486943"/>
                    </a:lnTo>
                    <a:cubicBezTo>
                      <a:pt x="1444515" y="755874"/>
                      <a:pt x="1444515" y="1191896"/>
                      <a:pt x="1175584" y="1460828"/>
                    </a:cubicBezTo>
                    <a:cubicBezTo>
                      <a:pt x="1041119" y="1595293"/>
                      <a:pt x="864879" y="1662527"/>
                      <a:pt x="688641" y="1662525"/>
                    </a:cubicBezTo>
                    <a:cubicBezTo>
                      <a:pt x="512403" y="1662527"/>
                      <a:pt x="336163" y="1595293"/>
                      <a:pt x="201698" y="1460828"/>
                    </a:cubicBezTo>
                    <a:cubicBezTo>
                      <a:pt x="-67233" y="1191896"/>
                      <a:pt x="-67233" y="755874"/>
                      <a:pt x="201698" y="486943"/>
                    </a:cubicBezTo>
                    <a:close/>
                  </a:path>
                </a:pathLst>
              </a:custGeom>
              <a:solidFill>
                <a:schemeClr val="bg1">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16000" bIns="0" rtlCol="0" anchor="ctr">
                <a:noAutofit/>
              </a:bodyPr>
              <a:lstStyle/>
              <a:p>
                <a:pPr algn="ctr">
                  <a:lnSpc>
                    <a:spcPct val="150000"/>
                  </a:lnSpc>
                </a:pPr>
                <a:endParaRPr lang="zh-CN" altLang="en-US" sz="2700" b="1" dirty="0">
                  <a:solidFill>
                    <a:schemeClr val="tx1"/>
                  </a:solidFill>
                  <a:latin typeface="+mn-ea"/>
                </a:endParaRPr>
              </a:p>
            </p:txBody>
          </p:sp>
          <p:sp>
            <p:nvSpPr>
              <p:cNvPr id="47" name="TextBox 46"/>
              <p:cNvSpPr txBox="1"/>
              <p:nvPr/>
            </p:nvSpPr>
            <p:spPr>
              <a:xfrm>
                <a:off x="5573122" y="3872582"/>
                <a:ext cx="600243" cy="253915"/>
              </a:xfrm>
              <a:prstGeom prst="rect">
                <a:avLst/>
              </a:prstGeom>
              <a:noFill/>
            </p:spPr>
            <p:txBody>
              <a:bodyPr wrap="none" rtlCol="0">
                <a:spAutoFit/>
              </a:bodyPr>
              <a:lstStyle/>
              <a:p>
                <a:r>
                  <a:rPr lang="zh-CN" altLang="en-US" sz="1600" b="1" dirty="0">
                    <a:solidFill>
                      <a:schemeClr val="tx1">
                        <a:lumMod val="50000"/>
                        <a:lumOff val="50000"/>
                      </a:schemeClr>
                    </a:solidFill>
                  </a:rPr>
                  <a:t>观点三</a:t>
                </a:r>
              </a:p>
            </p:txBody>
          </p:sp>
        </p:grpSp>
        <p:grpSp>
          <p:nvGrpSpPr>
            <p:cNvPr id="35" name="组合 34"/>
            <p:cNvGrpSpPr/>
            <p:nvPr/>
          </p:nvGrpSpPr>
          <p:grpSpPr>
            <a:xfrm>
              <a:off x="6664602" y="2744945"/>
              <a:ext cx="943926" cy="1629659"/>
              <a:chOff x="6962370" y="2744945"/>
              <a:chExt cx="943926" cy="1629659"/>
            </a:xfrm>
          </p:grpSpPr>
          <p:sp>
            <p:nvSpPr>
              <p:cNvPr id="40" name="矩形 39"/>
              <p:cNvSpPr/>
              <p:nvPr/>
            </p:nvSpPr>
            <p:spPr>
              <a:xfrm rot="1516439">
                <a:off x="7634260" y="2776831"/>
                <a:ext cx="51424" cy="864675"/>
              </a:xfrm>
              <a:prstGeom prst="rect">
                <a:avLst/>
              </a:prstGeom>
              <a:solidFill>
                <a:schemeClr val="bg1">
                  <a:lumMod val="50000"/>
                </a:schemeClr>
              </a:solidFill>
              <a:ln w="25400" cap="flat" cmpd="sng" algn="ctr">
                <a:noFill/>
                <a:prstDash val="solid"/>
              </a:ln>
              <a:effectLst/>
            </p:spPr>
            <p:txBody>
              <a:bodyPr rtlCol="0" anchor="ctr"/>
              <a:lstStyle/>
              <a:p>
                <a:pPr algn="ctr">
                  <a:defRPr/>
                </a:pPr>
                <a:endParaRPr lang="zh-CN" altLang="en-US" sz="1800" kern="0">
                  <a:solidFill>
                    <a:sysClr val="window" lastClr="FFFFFF"/>
                  </a:solidFill>
                  <a:latin typeface="Calibri" panose="020F0502020204030204"/>
                  <a:ea typeface="宋体" panose="02010600030101010101" pitchFamily="2" charset="-122"/>
                </a:endParaRPr>
              </a:p>
            </p:txBody>
          </p:sp>
          <p:sp>
            <p:nvSpPr>
              <p:cNvPr id="41" name="椭圆 40"/>
              <p:cNvSpPr/>
              <p:nvPr/>
            </p:nvSpPr>
            <p:spPr>
              <a:xfrm rot="1516439">
                <a:off x="7803448" y="2744945"/>
                <a:ext cx="102848" cy="102848"/>
              </a:xfrm>
              <a:prstGeom prst="ellipse">
                <a:avLst/>
              </a:prstGeom>
              <a:solidFill>
                <a:srgbClr val="FFFFFF"/>
              </a:solidFill>
              <a:ln w="25400" cap="flat" cmpd="sng" algn="ctr">
                <a:solidFill>
                  <a:schemeClr val="bg1">
                    <a:lumMod val="50000"/>
                  </a:schemeClr>
                </a:solidFill>
                <a:prstDash val="solid"/>
              </a:ln>
              <a:effectLst/>
            </p:spPr>
            <p:txBody>
              <a:bodyPr rtlCol="0" anchor="ctr"/>
              <a:lstStyle/>
              <a:p>
                <a:pPr algn="ctr">
                  <a:defRPr/>
                </a:pPr>
                <a:endParaRPr lang="zh-CN" altLang="en-US" sz="1800" kern="0">
                  <a:solidFill>
                    <a:sysClr val="window" lastClr="FFFFFF"/>
                  </a:solidFill>
                  <a:latin typeface="Calibri" panose="020F0502020204030204"/>
                  <a:ea typeface="宋体" panose="02010600030101010101" pitchFamily="2" charset="-122"/>
                </a:endParaRPr>
              </a:p>
            </p:txBody>
          </p:sp>
          <p:sp>
            <p:nvSpPr>
              <p:cNvPr id="42" name="任意多边形 41"/>
              <p:cNvSpPr/>
              <p:nvPr/>
            </p:nvSpPr>
            <p:spPr bwMode="auto">
              <a:xfrm rot="1500000">
                <a:off x="6962370" y="3541250"/>
                <a:ext cx="690374" cy="833354"/>
              </a:xfrm>
              <a:custGeom>
                <a:avLst/>
                <a:gdLst>
                  <a:gd name="connsiteX0" fmla="*/ 688641 w 1377282"/>
                  <a:gd name="connsiteY0" fmla="*/ 429617 h 1662525"/>
                  <a:gd name="connsiteX1" fmla="*/ 138711 w 1377282"/>
                  <a:gd name="connsiteY1" fmla="*/ 979547 h 1662525"/>
                  <a:gd name="connsiteX2" fmla="*/ 688641 w 1377282"/>
                  <a:gd name="connsiteY2" fmla="*/ 1529477 h 1662525"/>
                  <a:gd name="connsiteX3" fmla="*/ 1238571 w 1377282"/>
                  <a:gd name="connsiteY3" fmla="*/ 979547 h 1662525"/>
                  <a:gd name="connsiteX4" fmla="*/ 688641 w 1377282"/>
                  <a:gd name="connsiteY4" fmla="*/ 429617 h 1662525"/>
                  <a:gd name="connsiteX5" fmla="*/ 688641 w 1377282"/>
                  <a:gd name="connsiteY5" fmla="*/ 0 h 1662525"/>
                  <a:gd name="connsiteX6" fmla="*/ 1175584 w 1377282"/>
                  <a:gd name="connsiteY6" fmla="*/ 486943 h 1662525"/>
                  <a:gd name="connsiteX7" fmla="*/ 1175584 w 1377282"/>
                  <a:gd name="connsiteY7" fmla="*/ 1460828 h 1662525"/>
                  <a:gd name="connsiteX8" fmla="*/ 688641 w 1377282"/>
                  <a:gd name="connsiteY8" fmla="*/ 1662525 h 1662525"/>
                  <a:gd name="connsiteX9" fmla="*/ 201698 w 1377282"/>
                  <a:gd name="connsiteY9" fmla="*/ 1460828 h 1662525"/>
                  <a:gd name="connsiteX10" fmla="*/ 201698 w 1377282"/>
                  <a:gd name="connsiteY10" fmla="*/ 486943 h 1662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77282" h="1662525">
                    <a:moveTo>
                      <a:pt x="688641" y="429617"/>
                    </a:moveTo>
                    <a:cubicBezTo>
                      <a:pt x="384923" y="429617"/>
                      <a:pt x="138711" y="675829"/>
                      <a:pt x="138711" y="979547"/>
                    </a:cubicBezTo>
                    <a:cubicBezTo>
                      <a:pt x="138711" y="1283265"/>
                      <a:pt x="384923" y="1529477"/>
                      <a:pt x="688641" y="1529477"/>
                    </a:cubicBezTo>
                    <a:cubicBezTo>
                      <a:pt x="992359" y="1529477"/>
                      <a:pt x="1238571" y="1283265"/>
                      <a:pt x="1238571" y="979547"/>
                    </a:cubicBezTo>
                    <a:cubicBezTo>
                      <a:pt x="1238571" y="675829"/>
                      <a:pt x="992359" y="429617"/>
                      <a:pt x="688641" y="429617"/>
                    </a:cubicBezTo>
                    <a:close/>
                    <a:moveTo>
                      <a:pt x="688641" y="0"/>
                    </a:moveTo>
                    <a:lnTo>
                      <a:pt x="1175584" y="486943"/>
                    </a:lnTo>
                    <a:cubicBezTo>
                      <a:pt x="1444515" y="755874"/>
                      <a:pt x="1444515" y="1191896"/>
                      <a:pt x="1175584" y="1460828"/>
                    </a:cubicBezTo>
                    <a:cubicBezTo>
                      <a:pt x="1041119" y="1595293"/>
                      <a:pt x="864879" y="1662527"/>
                      <a:pt x="688641" y="1662525"/>
                    </a:cubicBezTo>
                    <a:cubicBezTo>
                      <a:pt x="512403" y="1662527"/>
                      <a:pt x="336163" y="1595293"/>
                      <a:pt x="201698" y="1460828"/>
                    </a:cubicBezTo>
                    <a:cubicBezTo>
                      <a:pt x="-67233" y="1191896"/>
                      <a:pt x="-67233" y="755874"/>
                      <a:pt x="201698" y="486943"/>
                    </a:cubicBezTo>
                    <a:close/>
                  </a:path>
                </a:pathLst>
              </a:custGeom>
              <a:solidFill>
                <a:schemeClr val="bg1">
                  <a:lumMod val="50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16000" bIns="0" rtlCol="0" anchor="ctr">
                <a:noAutofit/>
              </a:bodyPr>
              <a:lstStyle/>
              <a:p>
                <a:pPr algn="ctr">
                  <a:lnSpc>
                    <a:spcPct val="150000"/>
                  </a:lnSpc>
                </a:pPr>
                <a:endParaRPr lang="zh-CN" altLang="en-US" sz="2700" b="1" dirty="0">
                  <a:solidFill>
                    <a:schemeClr val="tx1"/>
                  </a:solidFill>
                  <a:latin typeface="+mn-ea"/>
                </a:endParaRPr>
              </a:p>
            </p:txBody>
          </p:sp>
          <p:sp>
            <p:nvSpPr>
              <p:cNvPr id="43" name="TextBox 42"/>
              <p:cNvSpPr txBox="1"/>
              <p:nvPr/>
            </p:nvSpPr>
            <p:spPr>
              <a:xfrm>
                <a:off x="6964042" y="3872582"/>
                <a:ext cx="600242" cy="253915"/>
              </a:xfrm>
              <a:prstGeom prst="rect">
                <a:avLst/>
              </a:prstGeom>
              <a:noFill/>
            </p:spPr>
            <p:txBody>
              <a:bodyPr wrap="none" rtlCol="0">
                <a:spAutoFit/>
              </a:bodyPr>
              <a:lstStyle/>
              <a:p>
                <a:r>
                  <a:rPr lang="zh-CN" altLang="en-US" sz="1600" b="1" dirty="0">
                    <a:solidFill>
                      <a:schemeClr val="tx1">
                        <a:lumMod val="50000"/>
                        <a:lumOff val="50000"/>
                      </a:schemeClr>
                    </a:solidFill>
                  </a:rPr>
                  <a:t>观点四</a:t>
                </a:r>
              </a:p>
            </p:txBody>
          </p:sp>
        </p:grpSp>
        <p:sp>
          <p:nvSpPr>
            <p:cNvPr id="36" name="TextBox 35"/>
            <p:cNvSpPr txBox="1"/>
            <p:nvPr/>
          </p:nvSpPr>
          <p:spPr>
            <a:xfrm>
              <a:off x="2797897" y="2931790"/>
              <a:ext cx="1138921" cy="744434"/>
            </a:xfrm>
            <a:prstGeom prst="rect">
              <a:avLst/>
            </a:prstGeom>
            <a:noFill/>
          </p:spPr>
          <p:txBody>
            <a:bodyPr wrap="none" rtlCol="0">
              <a:spAutoFit/>
            </a:bodyPr>
            <a:lstStyle/>
            <a:p>
              <a:pPr algn="ctr">
                <a:lnSpc>
                  <a:spcPct val="150000"/>
                </a:lnSpc>
              </a:pPr>
              <a:r>
                <a:rPr lang="zh-CN" altLang="en-US" sz="1300" dirty="0">
                  <a:solidFill>
                    <a:schemeClr val="bg1">
                      <a:lumMod val="50000"/>
                    </a:schemeClr>
                  </a:solidFill>
                </a:rPr>
                <a:t>单击此处添加文本</a:t>
              </a:r>
              <a:endParaRPr lang="en-US" altLang="zh-CN" sz="1300" dirty="0">
                <a:solidFill>
                  <a:schemeClr val="bg1">
                    <a:lumMod val="50000"/>
                  </a:schemeClr>
                </a:solidFill>
              </a:endParaRPr>
            </a:p>
            <a:p>
              <a:pPr algn="ctr">
                <a:lnSpc>
                  <a:spcPct val="150000"/>
                </a:lnSpc>
              </a:pPr>
              <a:r>
                <a:rPr lang="zh-CN" altLang="en-US" sz="1300" dirty="0">
                  <a:solidFill>
                    <a:schemeClr val="bg1">
                      <a:lumMod val="50000"/>
                    </a:schemeClr>
                  </a:solidFill>
                </a:rPr>
                <a:t>单击此处添加文本</a:t>
              </a:r>
            </a:p>
            <a:p>
              <a:pPr algn="ctr">
                <a:lnSpc>
                  <a:spcPct val="150000"/>
                </a:lnSpc>
              </a:pPr>
              <a:r>
                <a:rPr lang="zh-CN" altLang="en-US" sz="1300" dirty="0">
                  <a:solidFill>
                    <a:schemeClr val="bg1">
                      <a:lumMod val="50000"/>
                    </a:schemeClr>
                  </a:solidFill>
                </a:rPr>
                <a:t>单击此处添加文本</a:t>
              </a:r>
            </a:p>
          </p:txBody>
        </p:sp>
        <p:sp>
          <p:nvSpPr>
            <p:cNvPr id="37" name="TextBox 36"/>
            <p:cNvSpPr txBox="1"/>
            <p:nvPr/>
          </p:nvSpPr>
          <p:spPr>
            <a:xfrm>
              <a:off x="4382073" y="2931790"/>
              <a:ext cx="1138921" cy="744434"/>
            </a:xfrm>
            <a:prstGeom prst="rect">
              <a:avLst/>
            </a:prstGeom>
            <a:noFill/>
          </p:spPr>
          <p:txBody>
            <a:bodyPr wrap="none" rtlCol="0">
              <a:spAutoFit/>
            </a:bodyPr>
            <a:lstStyle/>
            <a:p>
              <a:pPr algn="ctr">
                <a:lnSpc>
                  <a:spcPct val="150000"/>
                </a:lnSpc>
              </a:pPr>
              <a:r>
                <a:rPr lang="zh-CN" altLang="en-US" sz="1300" dirty="0">
                  <a:solidFill>
                    <a:schemeClr val="bg1">
                      <a:lumMod val="50000"/>
                    </a:schemeClr>
                  </a:solidFill>
                </a:rPr>
                <a:t>单击此处添加文本</a:t>
              </a:r>
              <a:endParaRPr lang="en-US" altLang="zh-CN" sz="1300" dirty="0">
                <a:solidFill>
                  <a:schemeClr val="bg1">
                    <a:lumMod val="50000"/>
                  </a:schemeClr>
                </a:solidFill>
              </a:endParaRPr>
            </a:p>
            <a:p>
              <a:pPr algn="ctr">
                <a:lnSpc>
                  <a:spcPct val="150000"/>
                </a:lnSpc>
              </a:pPr>
              <a:r>
                <a:rPr lang="zh-CN" altLang="en-US" sz="1300" dirty="0">
                  <a:solidFill>
                    <a:schemeClr val="bg1">
                      <a:lumMod val="50000"/>
                    </a:schemeClr>
                  </a:solidFill>
                </a:rPr>
                <a:t>单击此处添加文本</a:t>
              </a:r>
            </a:p>
            <a:p>
              <a:pPr algn="ctr">
                <a:lnSpc>
                  <a:spcPct val="150000"/>
                </a:lnSpc>
              </a:pPr>
              <a:r>
                <a:rPr lang="zh-CN" altLang="en-US" sz="1300" dirty="0">
                  <a:solidFill>
                    <a:schemeClr val="bg1">
                      <a:lumMod val="50000"/>
                    </a:schemeClr>
                  </a:solidFill>
                </a:rPr>
                <a:t>单击此处添加文本</a:t>
              </a:r>
            </a:p>
          </p:txBody>
        </p:sp>
        <p:sp>
          <p:nvSpPr>
            <p:cNvPr id="38" name="TextBox 37"/>
            <p:cNvSpPr txBox="1"/>
            <p:nvPr/>
          </p:nvSpPr>
          <p:spPr>
            <a:xfrm>
              <a:off x="5894241" y="2931790"/>
              <a:ext cx="1138921" cy="744434"/>
            </a:xfrm>
            <a:prstGeom prst="rect">
              <a:avLst/>
            </a:prstGeom>
            <a:noFill/>
          </p:spPr>
          <p:txBody>
            <a:bodyPr wrap="none" rtlCol="0">
              <a:spAutoFit/>
            </a:bodyPr>
            <a:lstStyle/>
            <a:p>
              <a:pPr algn="ctr">
                <a:lnSpc>
                  <a:spcPct val="150000"/>
                </a:lnSpc>
              </a:pPr>
              <a:r>
                <a:rPr lang="zh-CN" altLang="en-US" sz="1300" dirty="0">
                  <a:solidFill>
                    <a:schemeClr val="bg1">
                      <a:lumMod val="50000"/>
                    </a:schemeClr>
                  </a:solidFill>
                </a:rPr>
                <a:t>单击此处添加文本</a:t>
              </a:r>
              <a:endParaRPr lang="en-US" altLang="zh-CN" sz="1300" dirty="0">
                <a:solidFill>
                  <a:schemeClr val="bg1">
                    <a:lumMod val="50000"/>
                  </a:schemeClr>
                </a:solidFill>
              </a:endParaRPr>
            </a:p>
            <a:p>
              <a:pPr algn="ctr">
                <a:lnSpc>
                  <a:spcPct val="150000"/>
                </a:lnSpc>
              </a:pPr>
              <a:r>
                <a:rPr lang="zh-CN" altLang="en-US" sz="1300" dirty="0">
                  <a:solidFill>
                    <a:schemeClr val="bg1">
                      <a:lumMod val="50000"/>
                    </a:schemeClr>
                  </a:solidFill>
                </a:rPr>
                <a:t>单击此处添加文本</a:t>
              </a:r>
            </a:p>
            <a:p>
              <a:pPr algn="ctr">
                <a:lnSpc>
                  <a:spcPct val="150000"/>
                </a:lnSpc>
              </a:pPr>
              <a:r>
                <a:rPr lang="zh-CN" altLang="en-US" sz="1300" dirty="0">
                  <a:solidFill>
                    <a:schemeClr val="bg1">
                      <a:lumMod val="50000"/>
                    </a:schemeClr>
                  </a:solidFill>
                </a:rPr>
                <a:t>单击此处添加文本</a:t>
              </a:r>
            </a:p>
          </p:txBody>
        </p:sp>
        <p:sp>
          <p:nvSpPr>
            <p:cNvPr id="39" name="TextBox 38"/>
            <p:cNvSpPr txBox="1"/>
            <p:nvPr/>
          </p:nvSpPr>
          <p:spPr>
            <a:xfrm>
              <a:off x="7491965" y="2931790"/>
              <a:ext cx="1138921" cy="744434"/>
            </a:xfrm>
            <a:prstGeom prst="rect">
              <a:avLst/>
            </a:prstGeom>
            <a:noFill/>
          </p:spPr>
          <p:txBody>
            <a:bodyPr wrap="none" rtlCol="0">
              <a:spAutoFit/>
            </a:bodyPr>
            <a:lstStyle/>
            <a:p>
              <a:pPr algn="ctr">
                <a:lnSpc>
                  <a:spcPct val="150000"/>
                </a:lnSpc>
              </a:pPr>
              <a:r>
                <a:rPr lang="zh-CN" altLang="en-US" sz="1300" dirty="0">
                  <a:solidFill>
                    <a:schemeClr val="bg1">
                      <a:lumMod val="50000"/>
                    </a:schemeClr>
                  </a:solidFill>
                </a:rPr>
                <a:t>单击此处添加文本</a:t>
              </a:r>
              <a:endParaRPr lang="en-US" altLang="zh-CN" sz="1300" dirty="0">
                <a:solidFill>
                  <a:schemeClr val="bg1">
                    <a:lumMod val="50000"/>
                  </a:schemeClr>
                </a:solidFill>
              </a:endParaRPr>
            </a:p>
            <a:p>
              <a:pPr algn="ctr">
                <a:lnSpc>
                  <a:spcPct val="150000"/>
                </a:lnSpc>
              </a:pPr>
              <a:r>
                <a:rPr lang="zh-CN" altLang="en-US" sz="1300" dirty="0">
                  <a:solidFill>
                    <a:schemeClr val="bg1">
                      <a:lumMod val="50000"/>
                    </a:schemeClr>
                  </a:solidFill>
                </a:rPr>
                <a:t>单击此处添加文本</a:t>
              </a:r>
            </a:p>
            <a:p>
              <a:pPr algn="ctr">
                <a:lnSpc>
                  <a:spcPct val="150000"/>
                </a:lnSpc>
              </a:pPr>
              <a:r>
                <a:rPr lang="zh-CN" altLang="en-US" sz="1300" dirty="0">
                  <a:solidFill>
                    <a:schemeClr val="bg1">
                      <a:lumMod val="50000"/>
                    </a:schemeClr>
                  </a:solidFill>
                </a:rPr>
                <a:t>单击此处添加文本</a:t>
              </a:r>
            </a:p>
          </p:txBody>
        </p:sp>
      </p:gr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anim calcmode="lin" valueType="num">
                                      <p:cBhvr>
                                        <p:cTn id="12" dur="500" fill="hold"/>
                                        <p:tgtEl>
                                          <p:spTgt spid="4"/>
                                        </p:tgtEl>
                                        <p:attrNameLst>
                                          <p:attrName>ppt_x</p:attrName>
                                        </p:attrNameLst>
                                      </p:cBhvr>
                                      <p:tavLst>
                                        <p:tav tm="0">
                                          <p:val>
                                            <p:strVal val="#ppt_x"/>
                                          </p:val>
                                        </p:tav>
                                        <p:tav tm="100000">
                                          <p:val>
                                            <p:strVal val="#ppt_x"/>
                                          </p:val>
                                        </p:tav>
                                      </p:tavLst>
                                    </p:anim>
                                    <p:anim calcmode="lin" valueType="num">
                                      <p:cBhvr>
                                        <p:cTn id="13" dur="500" fill="hold"/>
                                        <p:tgtEl>
                                          <p:spTgt spid="4"/>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30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anim calcmode="lin" valueType="num">
                                      <p:cBhvr>
                                        <p:cTn id="17" dur="500" fill="hold"/>
                                        <p:tgtEl>
                                          <p:spTgt spid="5"/>
                                        </p:tgtEl>
                                        <p:attrNameLst>
                                          <p:attrName>ppt_x</p:attrName>
                                        </p:attrNameLst>
                                      </p:cBhvr>
                                      <p:tavLst>
                                        <p:tav tm="0">
                                          <p:val>
                                            <p:strVal val="#ppt_x"/>
                                          </p:val>
                                        </p:tav>
                                        <p:tav tm="100000">
                                          <p:val>
                                            <p:strVal val="#ppt_x"/>
                                          </p:val>
                                        </p:tav>
                                      </p:tavLst>
                                    </p:anim>
                                    <p:anim calcmode="lin" valueType="num">
                                      <p:cBhvr>
                                        <p:cTn id="18" dur="500" fill="hold"/>
                                        <p:tgtEl>
                                          <p:spTgt spid="5"/>
                                        </p:tgtEl>
                                        <p:attrNameLst>
                                          <p:attrName>ppt_y</p:attrName>
                                        </p:attrNameLst>
                                      </p:cBhvr>
                                      <p:tavLst>
                                        <p:tav tm="0">
                                          <p:val>
                                            <p:strVal val="#ppt_y-.1"/>
                                          </p:val>
                                        </p:tav>
                                        <p:tav tm="100000">
                                          <p:val>
                                            <p:strVal val="#ppt_y"/>
                                          </p:val>
                                        </p:tav>
                                      </p:tavLst>
                                    </p:anim>
                                  </p:childTnLst>
                                </p:cTn>
                              </p:par>
                            </p:childTnLst>
                          </p:cTn>
                        </p:par>
                        <p:par>
                          <p:cTn id="19" fill="hold">
                            <p:stCondLst>
                              <p:cond delay="1000"/>
                            </p:stCondLst>
                            <p:childTnLst>
                              <p:par>
                                <p:cTn id="20" presetID="22" presetClass="entr" presetSubtype="1" fill="hold" nodeType="after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wipe(up)">
                                      <p:cBhvr>
                                        <p:cTn id="22" dur="500"/>
                                        <p:tgtEl>
                                          <p:spTgt spid="31"/>
                                        </p:tgtEl>
                                      </p:cBhvr>
                                    </p:animEffect>
                                  </p:childTnLst>
                                </p:cTn>
                              </p:par>
                              <p:par>
                                <p:cTn id="23" presetID="22" presetClass="entr" presetSubtype="4" fill="hold" nodeType="withEffect">
                                  <p:stCondLst>
                                    <p:cond delay="40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3793840" y="1484785"/>
            <a:ext cx="2556425" cy="907751"/>
            <a:chOff x="3666731" y="1984470"/>
            <a:chExt cx="2636520" cy="1447800"/>
          </a:xfrm>
        </p:grpSpPr>
        <p:sp>
          <p:nvSpPr>
            <p:cNvPr id="14" name="任意多边形 13"/>
            <p:cNvSpPr/>
            <p:nvPr/>
          </p:nvSpPr>
          <p:spPr>
            <a:xfrm>
              <a:off x="3666731"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90" b="1">
                <a:solidFill>
                  <a:schemeClr val="tx2">
                    <a:lumMod val="7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5" name="文本框 35"/>
            <p:cNvSpPr txBox="1"/>
            <p:nvPr/>
          </p:nvSpPr>
          <p:spPr>
            <a:xfrm>
              <a:off x="3971726" y="2389297"/>
              <a:ext cx="2230360" cy="638148"/>
            </a:xfrm>
            <a:prstGeom prst="rect">
              <a:avLst/>
            </a:prstGeom>
            <a:noFill/>
          </p:spPr>
          <p:txBody>
            <a:bodyPr wrap="square" rtlCol="0" anchor="ctr">
              <a:spAutoFit/>
            </a:bodyPr>
            <a:lstStyle/>
            <a:p>
              <a:pPr algn="ctr"/>
              <a:r>
                <a:rPr lang="zh-CN" altLang="en-US" sz="2000" b="1"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rPr>
                <a:t>输入内容</a:t>
              </a:r>
              <a:endParaRPr lang="zh-CN" altLang="en-US" sz="2000" b="1" baseline="-3000"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16" name="组合 15"/>
          <p:cNvGrpSpPr/>
          <p:nvPr/>
        </p:nvGrpSpPr>
        <p:grpSpPr>
          <a:xfrm>
            <a:off x="1657154" y="1484785"/>
            <a:ext cx="2556425" cy="907751"/>
            <a:chOff x="1436370" y="1984470"/>
            <a:chExt cx="2636520" cy="1447800"/>
          </a:xfrm>
        </p:grpSpPr>
        <p:sp>
          <p:nvSpPr>
            <p:cNvPr id="17" name="任意多边形 16"/>
            <p:cNvSpPr/>
            <p:nvPr/>
          </p:nvSpPr>
          <p:spPr>
            <a:xfrm>
              <a:off x="1436370"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90" b="1">
                <a:solidFill>
                  <a:schemeClr val="tx2">
                    <a:lumMod val="7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8" name="文本框 43"/>
            <p:cNvSpPr txBox="1"/>
            <p:nvPr/>
          </p:nvSpPr>
          <p:spPr>
            <a:xfrm>
              <a:off x="1709209" y="2340208"/>
              <a:ext cx="2293960" cy="736324"/>
            </a:xfrm>
            <a:prstGeom prst="rect">
              <a:avLst/>
            </a:prstGeom>
            <a:noFill/>
          </p:spPr>
          <p:txBody>
            <a:bodyPr wrap="square" rtlCol="0" anchor="ctr">
              <a:spAutoFit/>
            </a:bodyPr>
            <a:lstStyle/>
            <a:p>
              <a:pPr algn="ctr">
                <a:lnSpc>
                  <a:spcPct val="120000"/>
                </a:lnSpc>
              </a:pPr>
              <a:r>
                <a:rPr lang="zh-CN" altLang="en-US" sz="2000" b="1"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rPr>
                <a:t>输入内容</a:t>
              </a:r>
              <a:endParaRPr lang="zh-CN" altLang="en-US" sz="2000" b="1" baseline="-3000"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19" name="组合 18"/>
          <p:cNvGrpSpPr/>
          <p:nvPr/>
        </p:nvGrpSpPr>
        <p:grpSpPr>
          <a:xfrm>
            <a:off x="8067212" y="1484785"/>
            <a:ext cx="2556425" cy="907751"/>
            <a:chOff x="8127453" y="1984470"/>
            <a:chExt cx="2636520" cy="1447800"/>
          </a:xfrm>
        </p:grpSpPr>
        <p:sp>
          <p:nvSpPr>
            <p:cNvPr id="20" name="任意多边形 19"/>
            <p:cNvSpPr/>
            <p:nvPr/>
          </p:nvSpPr>
          <p:spPr>
            <a:xfrm>
              <a:off x="8127453"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90" b="1">
                <a:solidFill>
                  <a:schemeClr val="tx2">
                    <a:lumMod val="7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21" name="文本框 46"/>
            <p:cNvSpPr txBox="1"/>
            <p:nvPr/>
          </p:nvSpPr>
          <p:spPr>
            <a:xfrm>
              <a:off x="8439016" y="2389297"/>
              <a:ext cx="2230360" cy="638148"/>
            </a:xfrm>
            <a:prstGeom prst="rect">
              <a:avLst/>
            </a:prstGeom>
            <a:noFill/>
          </p:spPr>
          <p:txBody>
            <a:bodyPr wrap="square" rtlCol="0" anchor="ctr">
              <a:spAutoFit/>
            </a:bodyPr>
            <a:lstStyle/>
            <a:p>
              <a:pPr algn="ctr"/>
              <a:r>
                <a:rPr lang="zh-CN" altLang="en-US" sz="2000" b="1"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rPr>
                <a:t>输入内容</a:t>
              </a:r>
              <a:endParaRPr lang="zh-CN" altLang="en-US" sz="2000" b="1" baseline="-3000"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22" name="组合 21"/>
          <p:cNvGrpSpPr/>
          <p:nvPr/>
        </p:nvGrpSpPr>
        <p:grpSpPr>
          <a:xfrm>
            <a:off x="5930526" y="1484785"/>
            <a:ext cx="2556425" cy="907751"/>
            <a:chOff x="5897092" y="1984470"/>
            <a:chExt cx="2636520" cy="1447800"/>
          </a:xfrm>
        </p:grpSpPr>
        <p:sp>
          <p:nvSpPr>
            <p:cNvPr id="23" name="任意多边形 22"/>
            <p:cNvSpPr/>
            <p:nvPr/>
          </p:nvSpPr>
          <p:spPr>
            <a:xfrm>
              <a:off x="5897092"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90" b="1">
                <a:solidFill>
                  <a:schemeClr val="tx2">
                    <a:lumMod val="7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24" name="文本框 49"/>
            <p:cNvSpPr txBox="1"/>
            <p:nvPr/>
          </p:nvSpPr>
          <p:spPr>
            <a:xfrm>
              <a:off x="6227711" y="2340213"/>
              <a:ext cx="2205655" cy="736324"/>
            </a:xfrm>
            <a:prstGeom prst="rect">
              <a:avLst/>
            </a:prstGeom>
            <a:noFill/>
          </p:spPr>
          <p:txBody>
            <a:bodyPr wrap="square" rtlCol="0" anchor="ctr">
              <a:spAutoFit/>
            </a:bodyPr>
            <a:lstStyle/>
            <a:p>
              <a:pPr algn="ctr">
                <a:lnSpc>
                  <a:spcPct val="120000"/>
                </a:lnSpc>
              </a:pPr>
              <a:r>
                <a:rPr lang="zh-CN" altLang="en-US" sz="2000" b="1"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rPr>
                <a:t>输入内容</a:t>
              </a:r>
              <a:endParaRPr lang="zh-CN" altLang="en-US" sz="2000" b="1" baseline="-3000" dirty="0">
                <a:solidFill>
                  <a:schemeClr val="bg1">
                    <a:lumMod val="95000"/>
                  </a:schemeClr>
                </a:solidFill>
                <a:latin typeface="Arial" panose="020B0604020202020204" pitchFamily="34" charset="0"/>
                <a:ea typeface="微软雅黑" panose="020B0503020204020204" pitchFamily="34" charset="-122"/>
                <a:cs typeface="Arial" panose="020B0604020202020204" pitchFamily="34" charset="0"/>
              </a:endParaRPr>
            </a:p>
          </p:txBody>
        </p:sp>
      </p:grpSp>
      <p:sp>
        <p:nvSpPr>
          <p:cNvPr id="26" name="矩形 25"/>
          <p:cNvSpPr/>
          <p:nvPr/>
        </p:nvSpPr>
        <p:spPr>
          <a:xfrm>
            <a:off x="2312768" y="2670537"/>
            <a:ext cx="1107544" cy="369324"/>
          </a:xfrm>
          <a:prstGeom prst="rect">
            <a:avLst/>
          </a:prstGeom>
        </p:spPr>
        <p:txBody>
          <a:bodyPr wrap="none" lIns="91431" tIns="45716" rIns="91431" bIns="45716">
            <a:spAutoFit/>
          </a:bodyPr>
          <a:lstStyle/>
          <a:p>
            <a:pPr algn="ctr"/>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rPr>
              <a:t>添加标题</a:t>
            </a:r>
            <a:endParaRPr lang="en-US" altLang="zh-CN"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7" name="矩形 47"/>
          <p:cNvSpPr>
            <a:spLocks noChangeArrowheads="1"/>
          </p:cNvSpPr>
          <p:nvPr/>
        </p:nvSpPr>
        <p:spPr bwMode="auto">
          <a:xfrm>
            <a:off x="1915942" y="3149658"/>
            <a:ext cx="1907140" cy="1384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400" dirty="0">
                <a:solidFill>
                  <a:schemeClr val="tx1">
                    <a:lumMod val="65000"/>
                    <a:lumOff val="35000"/>
                  </a:schemeClr>
                </a:solidFill>
                <a:sym typeface="微软雅黑" panose="020B0503020204020204" pitchFamily="34" charset="-122"/>
              </a:rPr>
              <a:t>在此录入上述图表的描述说明，在此录入上述图表的描述说明，在此录入上述图表的描述说明。</a:t>
            </a:r>
          </a:p>
        </p:txBody>
      </p:sp>
      <p:sp>
        <p:nvSpPr>
          <p:cNvPr id="28" name="矩形 27"/>
          <p:cNvSpPr/>
          <p:nvPr/>
        </p:nvSpPr>
        <p:spPr>
          <a:xfrm>
            <a:off x="4479227" y="2670537"/>
            <a:ext cx="1107544" cy="369324"/>
          </a:xfrm>
          <a:prstGeom prst="rect">
            <a:avLst/>
          </a:prstGeom>
        </p:spPr>
        <p:txBody>
          <a:bodyPr wrap="none" lIns="91431" tIns="45716" rIns="91431" bIns="45716">
            <a:spAutoFit/>
          </a:bodyPr>
          <a:lstStyle/>
          <a:p>
            <a:pPr algn="ctr"/>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rPr>
              <a:t>添加标题</a:t>
            </a:r>
            <a:endParaRPr lang="en-US" altLang="zh-CN"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9" name="矩形 47"/>
          <p:cNvSpPr>
            <a:spLocks noChangeArrowheads="1"/>
          </p:cNvSpPr>
          <p:nvPr/>
        </p:nvSpPr>
        <p:spPr bwMode="auto">
          <a:xfrm>
            <a:off x="4125055" y="3149658"/>
            <a:ext cx="1874629" cy="1384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400" dirty="0">
                <a:solidFill>
                  <a:schemeClr val="tx1">
                    <a:lumMod val="65000"/>
                    <a:lumOff val="35000"/>
                  </a:schemeClr>
                </a:solidFill>
                <a:sym typeface="微软雅黑" panose="020B0503020204020204" pitchFamily="34" charset="-122"/>
              </a:rPr>
              <a:t>在此录入上述图表的描述说明，在此录入上述图表的描述说明，在此录入上述图表的描述说明。</a:t>
            </a:r>
          </a:p>
        </p:txBody>
      </p:sp>
      <p:sp>
        <p:nvSpPr>
          <p:cNvPr id="30" name="矩形 29"/>
          <p:cNvSpPr/>
          <p:nvPr/>
        </p:nvSpPr>
        <p:spPr>
          <a:xfrm>
            <a:off x="6645686" y="2670537"/>
            <a:ext cx="1107544" cy="369324"/>
          </a:xfrm>
          <a:prstGeom prst="rect">
            <a:avLst/>
          </a:prstGeom>
        </p:spPr>
        <p:txBody>
          <a:bodyPr wrap="none" lIns="91431" tIns="45716" rIns="91431" bIns="45716">
            <a:spAutoFit/>
          </a:bodyPr>
          <a:lstStyle/>
          <a:p>
            <a:pPr algn="ctr"/>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rPr>
              <a:t>添加标题</a:t>
            </a:r>
            <a:endParaRPr lang="en-US" altLang="zh-CN"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1" name="矩形 47"/>
          <p:cNvSpPr>
            <a:spLocks noChangeArrowheads="1"/>
          </p:cNvSpPr>
          <p:nvPr/>
        </p:nvSpPr>
        <p:spPr bwMode="auto">
          <a:xfrm>
            <a:off x="6301657" y="3149658"/>
            <a:ext cx="1891868" cy="1384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400" dirty="0">
                <a:solidFill>
                  <a:schemeClr val="tx1">
                    <a:lumMod val="65000"/>
                    <a:lumOff val="35000"/>
                  </a:schemeClr>
                </a:solidFill>
                <a:sym typeface="微软雅黑" panose="020B0503020204020204" pitchFamily="34" charset="-122"/>
              </a:rPr>
              <a:t>在此录入上述图表的描述说明，在此录入上述图表的描述说明，在此录入上述图表的描述说明。</a:t>
            </a:r>
          </a:p>
        </p:txBody>
      </p:sp>
      <p:sp>
        <p:nvSpPr>
          <p:cNvPr id="32" name="矩形 31"/>
          <p:cNvSpPr/>
          <p:nvPr/>
        </p:nvSpPr>
        <p:spPr>
          <a:xfrm>
            <a:off x="8812143" y="2670537"/>
            <a:ext cx="1107544" cy="369324"/>
          </a:xfrm>
          <a:prstGeom prst="rect">
            <a:avLst/>
          </a:prstGeom>
        </p:spPr>
        <p:txBody>
          <a:bodyPr wrap="none" lIns="91431" tIns="45716" rIns="91431" bIns="45716">
            <a:spAutoFit/>
          </a:bodyPr>
          <a:lstStyle/>
          <a:p>
            <a:pPr algn="ctr"/>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rPr>
              <a:t>添加标题</a:t>
            </a:r>
            <a:endParaRPr lang="en-US" altLang="zh-CN"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3" name="矩形 47"/>
          <p:cNvSpPr>
            <a:spLocks noChangeArrowheads="1"/>
          </p:cNvSpPr>
          <p:nvPr/>
        </p:nvSpPr>
        <p:spPr bwMode="auto">
          <a:xfrm>
            <a:off x="8495498" y="3149658"/>
            <a:ext cx="1874261" cy="1384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400" dirty="0">
                <a:solidFill>
                  <a:schemeClr val="tx1">
                    <a:lumMod val="65000"/>
                    <a:lumOff val="35000"/>
                  </a:schemeClr>
                </a:solidFill>
                <a:sym typeface="微软雅黑" panose="020B0503020204020204" pitchFamily="34" charset="-122"/>
              </a:rPr>
              <a:t>在此录入上述图表的描述说明，在此录入上述图表的描述说明，在此录入上述图表的描述说明。</a:t>
            </a:r>
          </a:p>
        </p:txBody>
      </p:sp>
      <p:sp>
        <p:nvSpPr>
          <p:cNvPr id="34" name="Freeform 12"/>
          <p:cNvSpPr/>
          <p:nvPr/>
        </p:nvSpPr>
        <p:spPr bwMode="auto">
          <a:xfrm>
            <a:off x="1656157" y="4873848"/>
            <a:ext cx="528432" cy="530225"/>
          </a:xfrm>
          <a:custGeom>
            <a:avLst/>
            <a:gdLst>
              <a:gd name="T0" fmla="*/ 0 w 1446"/>
              <a:gd name="T1" fmla="*/ 0 h 1446"/>
              <a:gd name="T2" fmla="*/ 1446 w 1446"/>
              <a:gd name="T3" fmla="*/ 0 h 1446"/>
              <a:gd name="T4" fmla="*/ 1446 w 1446"/>
              <a:gd name="T5" fmla="*/ 458 h 1446"/>
              <a:gd name="T6" fmla="*/ 438 w 1446"/>
              <a:gd name="T7" fmla="*/ 458 h 1446"/>
              <a:gd name="T8" fmla="*/ 438 w 1446"/>
              <a:gd name="T9" fmla="*/ 1446 h 1446"/>
              <a:gd name="T10" fmla="*/ 0 w 1446"/>
              <a:gd name="T11" fmla="*/ 1446 h 1446"/>
              <a:gd name="T12" fmla="*/ 0 w 1446"/>
              <a:gd name="T13" fmla="*/ 0 h 1446"/>
            </a:gdLst>
            <a:ahLst/>
            <a:cxnLst>
              <a:cxn ang="0">
                <a:pos x="T0" y="T1"/>
              </a:cxn>
              <a:cxn ang="0">
                <a:pos x="T2" y="T3"/>
              </a:cxn>
              <a:cxn ang="0">
                <a:pos x="T4" y="T5"/>
              </a:cxn>
              <a:cxn ang="0">
                <a:pos x="T6" y="T7"/>
              </a:cxn>
              <a:cxn ang="0">
                <a:pos x="T8" y="T9"/>
              </a:cxn>
              <a:cxn ang="0">
                <a:pos x="T10" y="T11"/>
              </a:cxn>
              <a:cxn ang="0">
                <a:pos x="T12" y="T13"/>
              </a:cxn>
            </a:cxnLst>
            <a:rect l="0" t="0" r="r" b="b"/>
            <a:pathLst>
              <a:path w="1446" h="1446">
                <a:moveTo>
                  <a:pt x="0" y="0"/>
                </a:moveTo>
                <a:lnTo>
                  <a:pt x="1446" y="0"/>
                </a:lnTo>
                <a:lnTo>
                  <a:pt x="1446" y="458"/>
                </a:lnTo>
                <a:lnTo>
                  <a:pt x="438" y="458"/>
                </a:lnTo>
                <a:lnTo>
                  <a:pt x="438" y="1446"/>
                </a:lnTo>
                <a:lnTo>
                  <a:pt x="0" y="1446"/>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9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5" name="Freeform 12"/>
          <p:cNvSpPr/>
          <p:nvPr/>
        </p:nvSpPr>
        <p:spPr bwMode="auto">
          <a:xfrm flipH="1" flipV="1">
            <a:off x="10245467" y="5779096"/>
            <a:ext cx="528432" cy="530225"/>
          </a:xfrm>
          <a:custGeom>
            <a:avLst/>
            <a:gdLst>
              <a:gd name="T0" fmla="*/ 0 w 1446"/>
              <a:gd name="T1" fmla="*/ 0 h 1446"/>
              <a:gd name="T2" fmla="*/ 1446 w 1446"/>
              <a:gd name="T3" fmla="*/ 0 h 1446"/>
              <a:gd name="T4" fmla="*/ 1446 w 1446"/>
              <a:gd name="T5" fmla="*/ 458 h 1446"/>
              <a:gd name="T6" fmla="*/ 438 w 1446"/>
              <a:gd name="T7" fmla="*/ 458 h 1446"/>
              <a:gd name="T8" fmla="*/ 438 w 1446"/>
              <a:gd name="T9" fmla="*/ 1446 h 1446"/>
              <a:gd name="T10" fmla="*/ 0 w 1446"/>
              <a:gd name="T11" fmla="*/ 1446 h 1446"/>
              <a:gd name="T12" fmla="*/ 0 w 1446"/>
              <a:gd name="T13" fmla="*/ 0 h 1446"/>
            </a:gdLst>
            <a:ahLst/>
            <a:cxnLst>
              <a:cxn ang="0">
                <a:pos x="T0" y="T1"/>
              </a:cxn>
              <a:cxn ang="0">
                <a:pos x="T2" y="T3"/>
              </a:cxn>
              <a:cxn ang="0">
                <a:pos x="T4" y="T5"/>
              </a:cxn>
              <a:cxn ang="0">
                <a:pos x="T6" y="T7"/>
              </a:cxn>
              <a:cxn ang="0">
                <a:pos x="T8" y="T9"/>
              </a:cxn>
              <a:cxn ang="0">
                <a:pos x="T10" y="T11"/>
              </a:cxn>
              <a:cxn ang="0">
                <a:pos x="T12" y="T13"/>
              </a:cxn>
            </a:cxnLst>
            <a:rect l="0" t="0" r="r" b="b"/>
            <a:pathLst>
              <a:path w="1446" h="1446">
                <a:moveTo>
                  <a:pt x="0" y="0"/>
                </a:moveTo>
                <a:lnTo>
                  <a:pt x="1446" y="0"/>
                </a:lnTo>
                <a:lnTo>
                  <a:pt x="1446" y="458"/>
                </a:lnTo>
                <a:lnTo>
                  <a:pt x="438" y="458"/>
                </a:lnTo>
                <a:lnTo>
                  <a:pt x="438" y="1446"/>
                </a:lnTo>
                <a:lnTo>
                  <a:pt x="0" y="1446"/>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9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36" name="TextBox 35"/>
          <p:cNvSpPr txBox="1"/>
          <p:nvPr/>
        </p:nvSpPr>
        <p:spPr>
          <a:xfrm>
            <a:off x="2016057" y="5188049"/>
            <a:ext cx="8541902" cy="932563"/>
          </a:xfrm>
          <a:prstGeom prst="rect">
            <a:avLst/>
          </a:prstGeom>
          <a:noFill/>
        </p:spPr>
        <p:txBody>
          <a:bodyPr wrap="square" rtlCol="0">
            <a:spAutoFit/>
          </a:bodyPr>
          <a:lstStyle/>
          <a:p>
            <a:pPr>
              <a:lnSpc>
                <a:spcPct val="130000"/>
              </a:lnSpc>
              <a:spcBef>
                <a:spcPct val="0"/>
              </a:spcBef>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在此录入上述图表的上述图表的综合描述说明入。在此录入上述图表的综合描述说明，在此录入上述图表的上述图表的综合描述说明入。在此录入上述图表的综合描述说明，在此录入上述图表的上述图表的综合描述说明入。</a:t>
            </a:r>
          </a:p>
        </p:txBody>
      </p:sp>
      <p:sp>
        <p:nvSpPr>
          <p:cNvPr id="2" name="标题 1"/>
          <p:cNvSpPr>
            <a:spLocks noGrp="1"/>
          </p:cNvSpPr>
          <p:nvPr>
            <p:ph type="title"/>
          </p:nvPr>
        </p:nvSpPr>
        <p:spPr/>
        <p:txBody>
          <a:bodyPr/>
          <a:lstStyle/>
          <a:p>
            <a:r>
              <a:rPr lang="zh-CN" altLang="en-US" dirty="0"/>
              <a:t>单击此处添加标题</a:t>
            </a: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400" fill="hold"/>
                                        <p:tgtEl>
                                          <p:spTgt spid="16"/>
                                        </p:tgtEl>
                                        <p:attrNameLst>
                                          <p:attrName>ppt_x</p:attrName>
                                        </p:attrNameLst>
                                      </p:cBhvr>
                                      <p:tavLst>
                                        <p:tav tm="0">
                                          <p:val>
                                            <p:strVal val="0-#ppt_w/2"/>
                                          </p:val>
                                        </p:tav>
                                        <p:tav tm="100000">
                                          <p:val>
                                            <p:strVal val="#ppt_x"/>
                                          </p:val>
                                        </p:tav>
                                      </p:tavLst>
                                    </p:anim>
                                    <p:anim calcmode="lin" valueType="num">
                                      <p:cBhvr additive="base">
                                        <p:cTn id="8" dur="400" fill="hold"/>
                                        <p:tgtEl>
                                          <p:spTgt spid="16"/>
                                        </p:tgtEl>
                                        <p:attrNameLst>
                                          <p:attrName>ppt_y</p:attrName>
                                        </p:attrNameLst>
                                      </p:cBhvr>
                                      <p:tavLst>
                                        <p:tav tm="0">
                                          <p:val>
                                            <p:strVal val="#ppt_y"/>
                                          </p:val>
                                        </p:tav>
                                        <p:tav tm="100000">
                                          <p:val>
                                            <p:strVal val="#ppt_y"/>
                                          </p:val>
                                        </p:tav>
                                      </p:tavLst>
                                    </p:anim>
                                  </p:childTnLst>
                                </p:cTn>
                              </p:par>
                              <p:par>
                                <p:cTn id="9" presetID="12" presetClass="entr" presetSubtype="1" fill="hold" grpId="0" nodeType="withEffect">
                                  <p:stCondLst>
                                    <p:cond delay="50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400"/>
                                        <p:tgtEl>
                                          <p:spTgt spid="26"/>
                                        </p:tgtEl>
                                        <p:attrNameLst>
                                          <p:attrName>ppt_y</p:attrName>
                                        </p:attrNameLst>
                                      </p:cBhvr>
                                      <p:tavLst>
                                        <p:tav tm="0">
                                          <p:val>
                                            <p:strVal val="#ppt_y-#ppt_h*1.125000"/>
                                          </p:val>
                                        </p:tav>
                                        <p:tav tm="100000">
                                          <p:val>
                                            <p:strVal val="#ppt_y"/>
                                          </p:val>
                                        </p:tav>
                                      </p:tavLst>
                                    </p:anim>
                                    <p:animEffect transition="in" filter="wipe(down)">
                                      <p:cBhvr>
                                        <p:cTn id="12" dur="400"/>
                                        <p:tgtEl>
                                          <p:spTgt spid="26"/>
                                        </p:tgtEl>
                                      </p:cBhvr>
                                    </p:animEffect>
                                  </p:childTnLst>
                                </p:cTn>
                              </p:par>
                              <p:par>
                                <p:cTn id="13" presetID="12" presetClass="entr" presetSubtype="1" fill="hold" grpId="0" nodeType="withEffect">
                                  <p:stCondLst>
                                    <p:cond delay="500"/>
                                  </p:stCondLst>
                                  <p:childTnLst>
                                    <p:set>
                                      <p:cBhvr>
                                        <p:cTn id="14" dur="1" fill="hold">
                                          <p:stCondLst>
                                            <p:cond delay="0"/>
                                          </p:stCondLst>
                                        </p:cTn>
                                        <p:tgtEl>
                                          <p:spTgt spid="27"/>
                                        </p:tgtEl>
                                        <p:attrNameLst>
                                          <p:attrName>style.visibility</p:attrName>
                                        </p:attrNameLst>
                                      </p:cBhvr>
                                      <p:to>
                                        <p:strVal val="visible"/>
                                      </p:to>
                                    </p:set>
                                    <p:anim calcmode="lin" valueType="num">
                                      <p:cBhvr additive="base">
                                        <p:cTn id="15" dur="400"/>
                                        <p:tgtEl>
                                          <p:spTgt spid="27"/>
                                        </p:tgtEl>
                                        <p:attrNameLst>
                                          <p:attrName>ppt_y</p:attrName>
                                        </p:attrNameLst>
                                      </p:cBhvr>
                                      <p:tavLst>
                                        <p:tav tm="0">
                                          <p:val>
                                            <p:strVal val="#ppt_y-#ppt_h*1.125000"/>
                                          </p:val>
                                        </p:tav>
                                        <p:tav tm="100000">
                                          <p:val>
                                            <p:strVal val="#ppt_y"/>
                                          </p:val>
                                        </p:tav>
                                      </p:tavLst>
                                    </p:anim>
                                    <p:animEffect transition="in" filter="wipe(down)">
                                      <p:cBhvr>
                                        <p:cTn id="16" dur="400"/>
                                        <p:tgtEl>
                                          <p:spTgt spid="27"/>
                                        </p:tgtEl>
                                      </p:cBhvr>
                                    </p:animEffect>
                                  </p:childTnLst>
                                </p:cTn>
                              </p:par>
                            </p:childTnLst>
                          </p:cTn>
                        </p:par>
                        <p:par>
                          <p:cTn id="17" fill="hold">
                            <p:stCondLst>
                              <p:cond delay="500"/>
                            </p:stCondLst>
                            <p:childTnLst>
                              <p:par>
                                <p:cTn id="18" presetID="12" presetClass="entr" presetSubtype="8" fill="hold" nodeType="after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additive="base">
                                        <p:cTn id="20" dur="400"/>
                                        <p:tgtEl>
                                          <p:spTgt spid="13"/>
                                        </p:tgtEl>
                                        <p:attrNameLst>
                                          <p:attrName>ppt_x</p:attrName>
                                        </p:attrNameLst>
                                      </p:cBhvr>
                                      <p:tavLst>
                                        <p:tav tm="0">
                                          <p:val>
                                            <p:strVal val="#ppt_x-#ppt_w*1.125000"/>
                                          </p:val>
                                        </p:tav>
                                        <p:tav tm="100000">
                                          <p:val>
                                            <p:strVal val="#ppt_x"/>
                                          </p:val>
                                        </p:tav>
                                      </p:tavLst>
                                    </p:anim>
                                    <p:animEffect transition="in" filter="wipe(right)">
                                      <p:cBhvr>
                                        <p:cTn id="21" dur="400"/>
                                        <p:tgtEl>
                                          <p:spTgt spid="13"/>
                                        </p:tgtEl>
                                      </p:cBhvr>
                                    </p:animEffect>
                                  </p:childTnLst>
                                </p:cTn>
                              </p:par>
                              <p:par>
                                <p:cTn id="22" presetID="12" presetClass="entr" presetSubtype="1" fill="hold" grpId="0" nodeType="withEffect">
                                  <p:stCondLst>
                                    <p:cond delay="500"/>
                                  </p:stCondLst>
                                  <p:childTnLst>
                                    <p:set>
                                      <p:cBhvr>
                                        <p:cTn id="23" dur="1" fill="hold">
                                          <p:stCondLst>
                                            <p:cond delay="0"/>
                                          </p:stCondLst>
                                        </p:cTn>
                                        <p:tgtEl>
                                          <p:spTgt spid="28"/>
                                        </p:tgtEl>
                                        <p:attrNameLst>
                                          <p:attrName>style.visibility</p:attrName>
                                        </p:attrNameLst>
                                      </p:cBhvr>
                                      <p:to>
                                        <p:strVal val="visible"/>
                                      </p:to>
                                    </p:set>
                                    <p:anim calcmode="lin" valueType="num">
                                      <p:cBhvr additive="base">
                                        <p:cTn id="24" dur="400"/>
                                        <p:tgtEl>
                                          <p:spTgt spid="28"/>
                                        </p:tgtEl>
                                        <p:attrNameLst>
                                          <p:attrName>ppt_y</p:attrName>
                                        </p:attrNameLst>
                                      </p:cBhvr>
                                      <p:tavLst>
                                        <p:tav tm="0">
                                          <p:val>
                                            <p:strVal val="#ppt_y-#ppt_h*1.125000"/>
                                          </p:val>
                                        </p:tav>
                                        <p:tav tm="100000">
                                          <p:val>
                                            <p:strVal val="#ppt_y"/>
                                          </p:val>
                                        </p:tav>
                                      </p:tavLst>
                                    </p:anim>
                                    <p:animEffect transition="in" filter="wipe(down)">
                                      <p:cBhvr>
                                        <p:cTn id="25" dur="400"/>
                                        <p:tgtEl>
                                          <p:spTgt spid="28"/>
                                        </p:tgtEl>
                                      </p:cBhvr>
                                    </p:animEffect>
                                  </p:childTnLst>
                                </p:cTn>
                              </p:par>
                              <p:par>
                                <p:cTn id="26" presetID="12" presetClass="entr" presetSubtype="1" fill="hold" grpId="0" nodeType="withEffect">
                                  <p:stCondLst>
                                    <p:cond delay="500"/>
                                  </p:stCondLst>
                                  <p:childTnLst>
                                    <p:set>
                                      <p:cBhvr>
                                        <p:cTn id="27" dur="1" fill="hold">
                                          <p:stCondLst>
                                            <p:cond delay="0"/>
                                          </p:stCondLst>
                                        </p:cTn>
                                        <p:tgtEl>
                                          <p:spTgt spid="29"/>
                                        </p:tgtEl>
                                        <p:attrNameLst>
                                          <p:attrName>style.visibility</p:attrName>
                                        </p:attrNameLst>
                                      </p:cBhvr>
                                      <p:to>
                                        <p:strVal val="visible"/>
                                      </p:to>
                                    </p:set>
                                    <p:anim calcmode="lin" valueType="num">
                                      <p:cBhvr additive="base">
                                        <p:cTn id="28" dur="400"/>
                                        <p:tgtEl>
                                          <p:spTgt spid="29"/>
                                        </p:tgtEl>
                                        <p:attrNameLst>
                                          <p:attrName>ppt_y</p:attrName>
                                        </p:attrNameLst>
                                      </p:cBhvr>
                                      <p:tavLst>
                                        <p:tav tm="0">
                                          <p:val>
                                            <p:strVal val="#ppt_y-#ppt_h*1.125000"/>
                                          </p:val>
                                        </p:tav>
                                        <p:tav tm="100000">
                                          <p:val>
                                            <p:strVal val="#ppt_y"/>
                                          </p:val>
                                        </p:tav>
                                      </p:tavLst>
                                    </p:anim>
                                    <p:animEffect transition="in" filter="wipe(down)">
                                      <p:cBhvr>
                                        <p:cTn id="29" dur="400"/>
                                        <p:tgtEl>
                                          <p:spTgt spid="29"/>
                                        </p:tgtEl>
                                      </p:cBhvr>
                                    </p:animEffect>
                                  </p:childTnLst>
                                </p:cTn>
                              </p:par>
                            </p:childTnLst>
                          </p:cTn>
                        </p:par>
                        <p:par>
                          <p:cTn id="30" fill="hold">
                            <p:stCondLst>
                              <p:cond delay="1000"/>
                            </p:stCondLst>
                            <p:childTnLst>
                              <p:par>
                                <p:cTn id="31" presetID="12" presetClass="entr" presetSubtype="8" fill="hold" nodeType="after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additive="base">
                                        <p:cTn id="33" dur="400"/>
                                        <p:tgtEl>
                                          <p:spTgt spid="22"/>
                                        </p:tgtEl>
                                        <p:attrNameLst>
                                          <p:attrName>ppt_x</p:attrName>
                                        </p:attrNameLst>
                                      </p:cBhvr>
                                      <p:tavLst>
                                        <p:tav tm="0">
                                          <p:val>
                                            <p:strVal val="#ppt_x-#ppt_w*1.125000"/>
                                          </p:val>
                                        </p:tav>
                                        <p:tav tm="100000">
                                          <p:val>
                                            <p:strVal val="#ppt_x"/>
                                          </p:val>
                                        </p:tav>
                                      </p:tavLst>
                                    </p:anim>
                                    <p:animEffect transition="in" filter="wipe(right)">
                                      <p:cBhvr>
                                        <p:cTn id="34" dur="400"/>
                                        <p:tgtEl>
                                          <p:spTgt spid="22"/>
                                        </p:tgtEl>
                                      </p:cBhvr>
                                    </p:animEffect>
                                  </p:childTnLst>
                                </p:cTn>
                              </p:par>
                              <p:par>
                                <p:cTn id="35" presetID="12" presetClass="entr" presetSubtype="1" fill="hold" grpId="0" nodeType="withEffect">
                                  <p:stCondLst>
                                    <p:cond delay="500"/>
                                  </p:stCondLst>
                                  <p:childTnLst>
                                    <p:set>
                                      <p:cBhvr>
                                        <p:cTn id="36" dur="1" fill="hold">
                                          <p:stCondLst>
                                            <p:cond delay="0"/>
                                          </p:stCondLst>
                                        </p:cTn>
                                        <p:tgtEl>
                                          <p:spTgt spid="30"/>
                                        </p:tgtEl>
                                        <p:attrNameLst>
                                          <p:attrName>style.visibility</p:attrName>
                                        </p:attrNameLst>
                                      </p:cBhvr>
                                      <p:to>
                                        <p:strVal val="visible"/>
                                      </p:to>
                                    </p:set>
                                    <p:anim calcmode="lin" valueType="num">
                                      <p:cBhvr additive="base">
                                        <p:cTn id="37" dur="400"/>
                                        <p:tgtEl>
                                          <p:spTgt spid="30"/>
                                        </p:tgtEl>
                                        <p:attrNameLst>
                                          <p:attrName>ppt_y</p:attrName>
                                        </p:attrNameLst>
                                      </p:cBhvr>
                                      <p:tavLst>
                                        <p:tav tm="0">
                                          <p:val>
                                            <p:strVal val="#ppt_y-#ppt_h*1.125000"/>
                                          </p:val>
                                        </p:tav>
                                        <p:tav tm="100000">
                                          <p:val>
                                            <p:strVal val="#ppt_y"/>
                                          </p:val>
                                        </p:tav>
                                      </p:tavLst>
                                    </p:anim>
                                    <p:animEffect transition="in" filter="wipe(down)">
                                      <p:cBhvr>
                                        <p:cTn id="38" dur="400"/>
                                        <p:tgtEl>
                                          <p:spTgt spid="30"/>
                                        </p:tgtEl>
                                      </p:cBhvr>
                                    </p:animEffect>
                                  </p:childTnLst>
                                </p:cTn>
                              </p:par>
                              <p:par>
                                <p:cTn id="39" presetID="12" presetClass="entr" presetSubtype="1" fill="hold" grpId="0" nodeType="withEffect">
                                  <p:stCondLst>
                                    <p:cond delay="500"/>
                                  </p:stCondLst>
                                  <p:childTnLst>
                                    <p:set>
                                      <p:cBhvr>
                                        <p:cTn id="40" dur="1" fill="hold">
                                          <p:stCondLst>
                                            <p:cond delay="0"/>
                                          </p:stCondLst>
                                        </p:cTn>
                                        <p:tgtEl>
                                          <p:spTgt spid="31"/>
                                        </p:tgtEl>
                                        <p:attrNameLst>
                                          <p:attrName>style.visibility</p:attrName>
                                        </p:attrNameLst>
                                      </p:cBhvr>
                                      <p:to>
                                        <p:strVal val="visible"/>
                                      </p:to>
                                    </p:set>
                                    <p:anim calcmode="lin" valueType="num">
                                      <p:cBhvr additive="base">
                                        <p:cTn id="41" dur="400"/>
                                        <p:tgtEl>
                                          <p:spTgt spid="31"/>
                                        </p:tgtEl>
                                        <p:attrNameLst>
                                          <p:attrName>ppt_y</p:attrName>
                                        </p:attrNameLst>
                                      </p:cBhvr>
                                      <p:tavLst>
                                        <p:tav tm="0">
                                          <p:val>
                                            <p:strVal val="#ppt_y-#ppt_h*1.125000"/>
                                          </p:val>
                                        </p:tav>
                                        <p:tav tm="100000">
                                          <p:val>
                                            <p:strVal val="#ppt_y"/>
                                          </p:val>
                                        </p:tav>
                                      </p:tavLst>
                                    </p:anim>
                                    <p:animEffect transition="in" filter="wipe(down)">
                                      <p:cBhvr>
                                        <p:cTn id="42" dur="400"/>
                                        <p:tgtEl>
                                          <p:spTgt spid="31"/>
                                        </p:tgtEl>
                                      </p:cBhvr>
                                    </p:animEffect>
                                  </p:childTnLst>
                                </p:cTn>
                              </p:par>
                            </p:childTnLst>
                          </p:cTn>
                        </p:par>
                        <p:par>
                          <p:cTn id="43" fill="hold">
                            <p:stCondLst>
                              <p:cond delay="1500"/>
                            </p:stCondLst>
                            <p:childTnLst>
                              <p:par>
                                <p:cTn id="44" presetID="12" presetClass="entr" presetSubtype="8" fill="hold" nodeType="afterEffect">
                                  <p:stCondLst>
                                    <p:cond delay="0"/>
                                  </p:stCondLst>
                                  <p:childTnLst>
                                    <p:set>
                                      <p:cBhvr>
                                        <p:cTn id="45" dur="1" fill="hold">
                                          <p:stCondLst>
                                            <p:cond delay="0"/>
                                          </p:stCondLst>
                                        </p:cTn>
                                        <p:tgtEl>
                                          <p:spTgt spid="19"/>
                                        </p:tgtEl>
                                        <p:attrNameLst>
                                          <p:attrName>style.visibility</p:attrName>
                                        </p:attrNameLst>
                                      </p:cBhvr>
                                      <p:to>
                                        <p:strVal val="visible"/>
                                      </p:to>
                                    </p:set>
                                    <p:anim calcmode="lin" valueType="num">
                                      <p:cBhvr additive="base">
                                        <p:cTn id="46" dur="400"/>
                                        <p:tgtEl>
                                          <p:spTgt spid="19"/>
                                        </p:tgtEl>
                                        <p:attrNameLst>
                                          <p:attrName>ppt_x</p:attrName>
                                        </p:attrNameLst>
                                      </p:cBhvr>
                                      <p:tavLst>
                                        <p:tav tm="0">
                                          <p:val>
                                            <p:strVal val="#ppt_x-#ppt_w*1.125000"/>
                                          </p:val>
                                        </p:tav>
                                        <p:tav tm="100000">
                                          <p:val>
                                            <p:strVal val="#ppt_x"/>
                                          </p:val>
                                        </p:tav>
                                      </p:tavLst>
                                    </p:anim>
                                    <p:animEffect transition="in" filter="wipe(right)">
                                      <p:cBhvr>
                                        <p:cTn id="47" dur="400"/>
                                        <p:tgtEl>
                                          <p:spTgt spid="19"/>
                                        </p:tgtEl>
                                      </p:cBhvr>
                                    </p:animEffect>
                                  </p:childTnLst>
                                </p:cTn>
                              </p:par>
                              <p:par>
                                <p:cTn id="48" presetID="12" presetClass="entr" presetSubtype="1" fill="hold" grpId="0" nodeType="withEffect">
                                  <p:stCondLst>
                                    <p:cond delay="500"/>
                                  </p:stCondLst>
                                  <p:childTnLst>
                                    <p:set>
                                      <p:cBhvr>
                                        <p:cTn id="49" dur="1" fill="hold">
                                          <p:stCondLst>
                                            <p:cond delay="0"/>
                                          </p:stCondLst>
                                        </p:cTn>
                                        <p:tgtEl>
                                          <p:spTgt spid="32"/>
                                        </p:tgtEl>
                                        <p:attrNameLst>
                                          <p:attrName>style.visibility</p:attrName>
                                        </p:attrNameLst>
                                      </p:cBhvr>
                                      <p:to>
                                        <p:strVal val="visible"/>
                                      </p:to>
                                    </p:set>
                                    <p:anim calcmode="lin" valueType="num">
                                      <p:cBhvr additive="base">
                                        <p:cTn id="50" dur="400"/>
                                        <p:tgtEl>
                                          <p:spTgt spid="32"/>
                                        </p:tgtEl>
                                        <p:attrNameLst>
                                          <p:attrName>ppt_y</p:attrName>
                                        </p:attrNameLst>
                                      </p:cBhvr>
                                      <p:tavLst>
                                        <p:tav tm="0">
                                          <p:val>
                                            <p:strVal val="#ppt_y-#ppt_h*1.125000"/>
                                          </p:val>
                                        </p:tav>
                                        <p:tav tm="100000">
                                          <p:val>
                                            <p:strVal val="#ppt_y"/>
                                          </p:val>
                                        </p:tav>
                                      </p:tavLst>
                                    </p:anim>
                                    <p:animEffect transition="in" filter="wipe(down)">
                                      <p:cBhvr>
                                        <p:cTn id="51" dur="400"/>
                                        <p:tgtEl>
                                          <p:spTgt spid="32"/>
                                        </p:tgtEl>
                                      </p:cBhvr>
                                    </p:animEffect>
                                  </p:childTnLst>
                                </p:cTn>
                              </p:par>
                              <p:par>
                                <p:cTn id="52" presetID="12" presetClass="entr" presetSubtype="1" fill="hold" grpId="0" nodeType="withEffect">
                                  <p:stCondLst>
                                    <p:cond delay="500"/>
                                  </p:stCondLst>
                                  <p:childTnLst>
                                    <p:set>
                                      <p:cBhvr>
                                        <p:cTn id="53" dur="1" fill="hold">
                                          <p:stCondLst>
                                            <p:cond delay="0"/>
                                          </p:stCondLst>
                                        </p:cTn>
                                        <p:tgtEl>
                                          <p:spTgt spid="33"/>
                                        </p:tgtEl>
                                        <p:attrNameLst>
                                          <p:attrName>style.visibility</p:attrName>
                                        </p:attrNameLst>
                                      </p:cBhvr>
                                      <p:to>
                                        <p:strVal val="visible"/>
                                      </p:to>
                                    </p:set>
                                    <p:anim calcmode="lin" valueType="num">
                                      <p:cBhvr additive="base">
                                        <p:cTn id="54" dur="400"/>
                                        <p:tgtEl>
                                          <p:spTgt spid="33"/>
                                        </p:tgtEl>
                                        <p:attrNameLst>
                                          <p:attrName>ppt_y</p:attrName>
                                        </p:attrNameLst>
                                      </p:cBhvr>
                                      <p:tavLst>
                                        <p:tav tm="0">
                                          <p:val>
                                            <p:strVal val="#ppt_y-#ppt_h*1.125000"/>
                                          </p:val>
                                        </p:tav>
                                        <p:tav tm="100000">
                                          <p:val>
                                            <p:strVal val="#ppt_y"/>
                                          </p:val>
                                        </p:tav>
                                      </p:tavLst>
                                    </p:anim>
                                    <p:animEffect transition="in" filter="wipe(down)">
                                      <p:cBhvr>
                                        <p:cTn id="55" dur="400"/>
                                        <p:tgtEl>
                                          <p:spTgt spid="33"/>
                                        </p:tgtEl>
                                      </p:cBhvr>
                                    </p:animEffect>
                                  </p:childTnLst>
                                </p:cTn>
                              </p:par>
                            </p:childTnLst>
                          </p:cTn>
                        </p:par>
                        <p:par>
                          <p:cTn id="56" fill="hold">
                            <p:stCondLst>
                              <p:cond delay="2000"/>
                            </p:stCondLst>
                            <p:childTnLst>
                              <p:par>
                                <p:cTn id="57" presetID="1" presetClass="entr" presetSubtype="0" fill="hold" grpId="0" nodeType="afterEffect">
                                  <p:stCondLst>
                                    <p:cond delay="0"/>
                                  </p:stCondLst>
                                  <p:childTnLst>
                                    <p:set>
                                      <p:cBhvr>
                                        <p:cTn id="58" dur="1" fill="hold">
                                          <p:stCondLst>
                                            <p:cond delay="0"/>
                                          </p:stCondLst>
                                        </p:cTn>
                                        <p:tgtEl>
                                          <p:spTgt spid="34"/>
                                        </p:tgtEl>
                                        <p:attrNameLst>
                                          <p:attrName>style.visibility</p:attrName>
                                        </p:attrNameLst>
                                      </p:cBhvr>
                                      <p:to>
                                        <p:strVal val="visible"/>
                                      </p:to>
                                    </p:set>
                                  </p:childTnLst>
                                </p:cTn>
                              </p:par>
                              <p:par>
                                <p:cTn id="59" presetID="35" presetClass="path" presetSubtype="0" accel="50000" decel="50000" fill="hold" grpId="1" nodeType="withEffect">
                                  <p:stCondLst>
                                    <p:cond delay="0"/>
                                  </p:stCondLst>
                                  <p:childTnLst>
                                    <p:animMotion origin="layout" path="M -3.56836E-6 -3.7037E-7 L 0.36686 0.15278 " pathEditMode="relative" rAng="0" ptsTypes="AA">
                                      <p:cBhvr>
                                        <p:cTn id="60" dur="500" spd="-99900" fill="hold"/>
                                        <p:tgtEl>
                                          <p:spTgt spid="34"/>
                                        </p:tgtEl>
                                        <p:attrNameLst>
                                          <p:attrName>ppt_x</p:attrName>
                                          <p:attrName>ppt_y</p:attrName>
                                        </p:attrNameLst>
                                      </p:cBhvr>
                                      <p:rCtr x="18343" y="7639"/>
                                    </p:animMotion>
                                  </p:childTnLst>
                                </p:cTn>
                              </p:par>
                              <p:par>
                                <p:cTn id="61" presetID="1" presetClass="entr" presetSubtype="0" fill="hold" grpId="0" nodeType="withEffect">
                                  <p:stCondLst>
                                    <p:cond delay="0"/>
                                  </p:stCondLst>
                                  <p:childTnLst>
                                    <p:set>
                                      <p:cBhvr>
                                        <p:cTn id="62" dur="1" fill="hold">
                                          <p:stCondLst>
                                            <p:cond delay="0"/>
                                          </p:stCondLst>
                                        </p:cTn>
                                        <p:tgtEl>
                                          <p:spTgt spid="35"/>
                                        </p:tgtEl>
                                        <p:attrNameLst>
                                          <p:attrName>style.visibility</p:attrName>
                                        </p:attrNameLst>
                                      </p:cBhvr>
                                      <p:to>
                                        <p:strVal val="visible"/>
                                      </p:to>
                                    </p:set>
                                  </p:childTnLst>
                                </p:cTn>
                              </p:par>
                              <p:par>
                                <p:cTn id="63" presetID="35" presetClass="path" presetSubtype="0" accel="50000" decel="50000" fill="hold" grpId="1" nodeType="withEffect">
                                  <p:stCondLst>
                                    <p:cond delay="0"/>
                                  </p:stCondLst>
                                  <p:childTnLst>
                                    <p:animMotion origin="layout" path="M 7.85742E-7 -3.33333E-6 L -0.39495 -0.11018 " pathEditMode="relative" rAng="0" ptsTypes="AA">
                                      <p:cBhvr>
                                        <p:cTn id="64" dur="500" spd="-99900" fill="hold"/>
                                        <p:tgtEl>
                                          <p:spTgt spid="35"/>
                                        </p:tgtEl>
                                        <p:attrNameLst>
                                          <p:attrName>ppt_x</p:attrName>
                                          <p:attrName>ppt_y</p:attrName>
                                        </p:attrNameLst>
                                      </p:cBhvr>
                                      <p:rCtr x="-19748" y="-5509"/>
                                    </p:animMotion>
                                  </p:childTnLst>
                                </p:cTn>
                              </p:par>
                            </p:childTnLst>
                          </p:cTn>
                        </p:par>
                        <p:par>
                          <p:cTn id="65" fill="hold">
                            <p:stCondLst>
                              <p:cond delay="2000"/>
                            </p:stCondLst>
                            <p:childTnLst>
                              <p:par>
                                <p:cTn id="66" presetID="18" presetClass="entr" presetSubtype="3" fill="hold" grpId="0" nodeType="afterEffect">
                                  <p:stCondLst>
                                    <p:cond delay="0"/>
                                  </p:stCondLst>
                                  <p:childTnLst>
                                    <p:set>
                                      <p:cBhvr>
                                        <p:cTn id="67" dur="1" fill="hold">
                                          <p:stCondLst>
                                            <p:cond delay="0"/>
                                          </p:stCondLst>
                                        </p:cTn>
                                        <p:tgtEl>
                                          <p:spTgt spid="36"/>
                                        </p:tgtEl>
                                        <p:attrNameLst>
                                          <p:attrName>style.visibility</p:attrName>
                                        </p:attrNameLst>
                                      </p:cBhvr>
                                      <p:to>
                                        <p:strVal val="visible"/>
                                      </p:to>
                                    </p:set>
                                    <p:animEffect transition="in" filter="strips(upRight)">
                                      <p:cBhvr>
                                        <p:cTn id="68"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P spid="29" grpId="0"/>
      <p:bldP spid="30" grpId="0"/>
      <p:bldP spid="31" grpId="0"/>
      <p:bldP spid="32" grpId="0"/>
      <p:bldP spid="33" grpId="0"/>
      <p:bldP spid="34" grpId="0" animBg="1"/>
      <p:bldP spid="34" grpId="1" animBg="1"/>
      <p:bldP spid="35" grpId="0" animBg="1"/>
      <p:bldP spid="35" grpId="1" animBg="1"/>
      <p:bldP spid="3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bwMode="auto">
          <a:xfrm>
            <a:off x="1865071" y="1934296"/>
            <a:ext cx="1223803" cy="1223963"/>
            <a:chOff x="0" y="0"/>
            <a:chExt cx="1224136" cy="1224136"/>
          </a:xfrm>
        </p:grpSpPr>
        <p:sp>
          <p:nvSpPr>
            <p:cNvPr id="3" name="椭圆 44"/>
            <p:cNvSpPr>
              <a:spLocks noChangeArrowheads="1"/>
            </p:cNvSpPr>
            <p:nvPr/>
          </p:nvSpPr>
          <p:spPr bwMode="auto">
            <a:xfrm>
              <a:off x="0" y="0"/>
              <a:ext cx="1224136" cy="1224136"/>
            </a:xfrm>
            <a:prstGeom prst="ellipse">
              <a:avLst/>
            </a:prstGeom>
            <a:solidFill>
              <a:schemeClr val="accent2"/>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grpSp>
          <p:nvGrpSpPr>
            <p:cNvPr id="4" name="Group 8"/>
            <p:cNvGrpSpPr/>
            <p:nvPr/>
          </p:nvGrpSpPr>
          <p:grpSpPr bwMode="auto">
            <a:xfrm>
              <a:off x="455517" y="389024"/>
              <a:ext cx="293688" cy="446088"/>
              <a:chOff x="0" y="0"/>
              <a:chExt cx="293688" cy="446088"/>
            </a:xfrm>
          </p:grpSpPr>
          <p:sp>
            <p:nvSpPr>
              <p:cNvPr id="5" name="Freeform 1016"/>
              <p:cNvSpPr>
                <a:spLocks noChangeArrowheads="1"/>
              </p:cNvSpPr>
              <p:nvPr/>
            </p:nvSpPr>
            <p:spPr bwMode="auto">
              <a:xfrm>
                <a:off x="0" y="0"/>
                <a:ext cx="293688" cy="352425"/>
              </a:xfrm>
              <a:custGeom>
                <a:avLst/>
                <a:gdLst>
                  <a:gd name="T0" fmla="*/ 50 w 50"/>
                  <a:gd name="T1" fmla="*/ 23 h 60"/>
                  <a:gd name="T2" fmla="*/ 25 w 50"/>
                  <a:gd name="T3" fmla="*/ 0 h 60"/>
                  <a:gd name="T4" fmla="*/ 0 w 50"/>
                  <a:gd name="T5" fmla="*/ 23 h 60"/>
                  <a:gd name="T6" fmla="*/ 2 w 50"/>
                  <a:gd name="T7" fmla="*/ 32 h 60"/>
                  <a:gd name="T8" fmla="*/ 2 w 50"/>
                  <a:gd name="T9" fmla="*/ 32 h 60"/>
                  <a:gd name="T10" fmla="*/ 5 w 50"/>
                  <a:gd name="T11" fmla="*/ 36 h 60"/>
                  <a:gd name="T12" fmla="*/ 13 w 50"/>
                  <a:gd name="T13" fmla="*/ 58 h 60"/>
                  <a:gd name="T14" fmla="*/ 17 w 50"/>
                  <a:gd name="T15" fmla="*/ 60 h 60"/>
                  <a:gd name="T16" fmla="*/ 33 w 50"/>
                  <a:gd name="T17" fmla="*/ 60 h 60"/>
                  <a:gd name="T18" fmla="*/ 37 w 50"/>
                  <a:gd name="T19" fmla="*/ 58 h 60"/>
                  <a:gd name="T20" fmla="*/ 45 w 50"/>
                  <a:gd name="T21" fmla="*/ 36 h 60"/>
                  <a:gd name="T22" fmla="*/ 48 w 50"/>
                  <a:gd name="T23" fmla="*/ 32 h 60"/>
                  <a:gd name="T24" fmla="*/ 48 w 50"/>
                  <a:gd name="T25" fmla="*/ 32 h 60"/>
                  <a:gd name="T26" fmla="*/ 48 w 50"/>
                  <a:gd name="T27" fmla="*/ 32 h 60"/>
                  <a:gd name="T28" fmla="*/ 50 w 50"/>
                  <a:gd name="T29" fmla="*/ 23 h 6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0"/>
                  <a:gd name="T46" fmla="*/ 0 h 60"/>
                  <a:gd name="T47" fmla="*/ 50 w 50"/>
                  <a:gd name="T48" fmla="*/ 60 h 6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0" h="60">
                    <a:moveTo>
                      <a:pt x="50" y="23"/>
                    </a:moveTo>
                    <a:cubicBezTo>
                      <a:pt x="50" y="10"/>
                      <a:pt x="39" y="0"/>
                      <a:pt x="25" y="0"/>
                    </a:cubicBezTo>
                    <a:cubicBezTo>
                      <a:pt x="11" y="0"/>
                      <a:pt x="0" y="10"/>
                      <a:pt x="0" y="23"/>
                    </a:cubicBezTo>
                    <a:cubicBezTo>
                      <a:pt x="0" y="26"/>
                      <a:pt x="1" y="29"/>
                      <a:pt x="2" y="32"/>
                    </a:cubicBezTo>
                    <a:cubicBezTo>
                      <a:pt x="2" y="32"/>
                      <a:pt x="2" y="32"/>
                      <a:pt x="2" y="32"/>
                    </a:cubicBezTo>
                    <a:cubicBezTo>
                      <a:pt x="3" y="33"/>
                      <a:pt x="4" y="35"/>
                      <a:pt x="5" y="36"/>
                    </a:cubicBezTo>
                    <a:cubicBezTo>
                      <a:pt x="9" y="43"/>
                      <a:pt x="13" y="55"/>
                      <a:pt x="13" y="58"/>
                    </a:cubicBezTo>
                    <a:cubicBezTo>
                      <a:pt x="13" y="59"/>
                      <a:pt x="15" y="60"/>
                      <a:pt x="17" y="60"/>
                    </a:cubicBezTo>
                    <a:cubicBezTo>
                      <a:pt x="33" y="60"/>
                      <a:pt x="33" y="60"/>
                      <a:pt x="33" y="60"/>
                    </a:cubicBezTo>
                    <a:cubicBezTo>
                      <a:pt x="35" y="60"/>
                      <a:pt x="37" y="59"/>
                      <a:pt x="37" y="58"/>
                    </a:cubicBezTo>
                    <a:cubicBezTo>
                      <a:pt x="37" y="55"/>
                      <a:pt x="41" y="43"/>
                      <a:pt x="45" y="36"/>
                    </a:cubicBezTo>
                    <a:cubicBezTo>
                      <a:pt x="46" y="35"/>
                      <a:pt x="47" y="33"/>
                      <a:pt x="48" y="32"/>
                    </a:cubicBezTo>
                    <a:cubicBezTo>
                      <a:pt x="48" y="32"/>
                      <a:pt x="48" y="32"/>
                      <a:pt x="48" y="32"/>
                    </a:cubicBezTo>
                    <a:cubicBezTo>
                      <a:pt x="48" y="32"/>
                      <a:pt x="48" y="32"/>
                      <a:pt x="48" y="32"/>
                    </a:cubicBezTo>
                    <a:cubicBezTo>
                      <a:pt x="49" y="29"/>
                      <a:pt x="50" y="26"/>
                      <a:pt x="50" y="23"/>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pitchFamily="34" charset="0"/>
                  <a:sym typeface="宋体" panose="02010600030101010101" pitchFamily="2" charset="-122"/>
                </a:endParaRPr>
              </a:p>
            </p:txBody>
          </p:sp>
          <p:sp>
            <p:nvSpPr>
              <p:cNvPr id="6" name="Freeform 1017"/>
              <p:cNvSpPr>
                <a:spLocks noChangeArrowheads="1"/>
              </p:cNvSpPr>
              <p:nvPr/>
            </p:nvSpPr>
            <p:spPr bwMode="auto">
              <a:xfrm>
                <a:off x="76200" y="376237"/>
                <a:ext cx="141288" cy="22225"/>
              </a:xfrm>
              <a:custGeom>
                <a:avLst/>
                <a:gdLst>
                  <a:gd name="T0" fmla="*/ 24 w 24"/>
                  <a:gd name="T1" fmla="*/ 2 h 4"/>
                  <a:gd name="T2" fmla="*/ 21 w 24"/>
                  <a:gd name="T3" fmla="*/ 0 h 4"/>
                  <a:gd name="T4" fmla="*/ 3 w 24"/>
                  <a:gd name="T5" fmla="*/ 0 h 4"/>
                  <a:gd name="T6" fmla="*/ 0 w 24"/>
                  <a:gd name="T7" fmla="*/ 2 h 4"/>
                  <a:gd name="T8" fmla="*/ 0 w 24"/>
                  <a:gd name="T9" fmla="*/ 2 h 4"/>
                  <a:gd name="T10" fmla="*/ 3 w 24"/>
                  <a:gd name="T11" fmla="*/ 4 h 4"/>
                  <a:gd name="T12" fmla="*/ 21 w 24"/>
                  <a:gd name="T13" fmla="*/ 4 h 4"/>
                  <a:gd name="T14" fmla="*/ 24 w 24"/>
                  <a:gd name="T15" fmla="*/ 2 h 4"/>
                  <a:gd name="T16" fmla="*/ 0 60000 65536"/>
                  <a:gd name="T17" fmla="*/ 0 60000 65536"/>
                  <a:gd name="T18" fmla="*/ 0 60000 65536"/>
                  <a:gd name="T19" fmla="*/ 0 60000 65536"/>
                  <a:gd name="T20" fmla="*/ 0 60000 65536"/>
                  <a:gd name="T21" fmla="*/ 0 60000 65536"/>
                  <a:gd name="T22" fmla="*/ 0 60000 65536"/>
                  <a:gd name="T23" fmla="*/ 0 60000 65536"/>
                  <a:gd name="T24" fmla="*/ 0 w 24"/>
                  <a:gd name="T25" fmla="*/ 0 h 4"/>
                  <a:gd name="T26" fmla="*/ 24 w 24"/>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 h="4">
                    <a:moveTo>
                      <a:pt x="24" y="2"/>
                    </a:moveTo>
                    <a:cubicBezTo>
                      <a:pt x="24" y="1"/>
                      <a:pt x="22" y="0"/>
                      <a:pt x="21" y="0"/>
                    </a:cubicBezTo>
                    <a:cubicBezTo>
                      <a:pt x="3" y="0"/>
                      <a:pt x="3" y="0"/>
                      <a:pt x="3" y="0"/>
                    </a:cubicBezTo>
                    <a:cubicBezTo>
                      <a:pt x="1" y="0"/>
                      <a:pt x="0" y="1"/>
                      <a:pt x="0" y="2"/>
                    </a:cubicBezTo>
                    <a:cubicBezTo>
                      <a:pt x="0" y="2"/>
                      <a:pt x="0" y="2"/>
                      <a:pt x="0" y="2"/>
                    </a:cubicBezTo>
                    <a:cubicBezTo>
                      <a:pt x="0" y="3"/>
                      <a:pt x="1" y="4"/>
                      <a:pt x="3" y="4"/>
                    </a:cubicBezTo>
                    <a:cubicBezTo>
                      <a:pt x="21" y="4"/>
                      <a:pt x="21" y="4"/>
                      <a:pt x="21" y="4"/>
                    </a:cubicBezTo>
                    <a:cubicBezTo>
                      <a:pt x="22" y="4"/>
                      <a:pt x="24" y="3"/>
                      <a:pt x="24" y="2"/>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pitchFamily="34" charset="0"/>
                  <a:sym typeface="宋体" panose="02010600030101010101" pitchFamily="2" charset="-122"/>
                </a:endParaRPr>
              </a:p>
            </p:txBody>
          </p:sp>
          <p:sp>
            <p:nvSpPr>
              <p:cNvPr id="7" name="Freeform 1018"/>
              <p:cNvSpPr>
                <a:spLocks noChangeArrowheads="1"/>
              </p:cNvSpPr>
              <p:nvPr/>
            </p:nvSpPr>
            <p:spPr bwMode="auto">
              <a:xfrm>
                <a:off x="76200" y="415925"/>
                <a:ext cx="141288" cy="30163"/>
              </a:xfrm>
              <a:custGeom>
                <a:avLst/>
                <a:gdLst>
                  <a:gd name="T0" fmla="*/ 24 w 24"/>
                  <a:gd name="T1" fmla="*/ 2 h 5"/>
                  <a:gd name="T2" fmla="*/ 21 w 24"/>
                  <a:gd name="T3" fmla="*/ 0 h 5"/>
                  <a:gd name="T4" fmla="*/ 3 w 24"/>
                  <a:gd name="T5" fmla="*/ 0 h 5"/>
                  <a:gd name="T6" fmla="*/ 0 w 24"/>
                  <a:gd name="T7" fmla="*/ 2 h 5"/>
                  <a:gd name="T8" fmla="*/ 0 w 24"/>
                  <a:gd name="T9" fmla="*/ 2 h 5"/>
                  <a:gd name="T10" fmla="*/ 3 w 24"/>
                  <a:gd name="T11" fmla="*/ 5 h 5"/>
                  <a:gd name="T12" fmla="*/ 21 w 24"/>
                  <a:gd name="T13" fmla="*/ 5 h 5"/>
                  <a:gd name="T14" fmla="*/ 24 w 24"/>
                  <a:gd name="T15" fmla="*/ 2 h 5"/>
                  <a:gd name="T16" fmla="*/ 0 60000 65536"/>
                  <a:gd name="T17" fmla="*/ 0 60000 65536"/>
                  <a:gd name="T18" fmla="*/ 0 60000 65536"/>
                  <a:gd name="T19" fmla="*/ 0 60000 65536"/>
                  <a:gd name="T20" fmla="*/ 0 60000 65536"/>
                  <a:gd name="T21" fmla="*/ 0 60000 65536"/>
                  <a:gd name="T22" fmla="*/ 0 60000 65536"/>
                  <a:gd name="T23" fmla="*/ 0 60000 65536"/>
                  <a:gd name="T24" fmla="*/ 0 w 24"/>
                  <a:gd name="T25" fmla="*/ 0 h 5"/>
                  <a:gd name="T26" fmla="*/ 24 w 24"/>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 h="5">
                    <a:moveTo>
                      <a:pt x="24" y="2"/>
                    </a:moveTo>
                    <a:cubicBezTo>
                      <a:pt x="24" y="1"/>
                      <a:pt x="22" y="0"/>
                      <a:pt x="21" y="0"/>
                    </a:cubicBezTo>
                    <a:cubicBezTo>
                      <a:pt x="3" y="0"/>
                      <a:pt x="3" y="0"/>
                      <a:pt x="3" y="0"/>
                    </a:cubicBezTo>
                    <a:cubicBezTo>
                      <a:pt x="1" y="0"/>
                      <a:pt x="0" y="1"/>
                      <a:pt x="0" y="2"/>
                    </a:cubicBezTo>
                    <a:cubicBezTo>
                      <a:pt x="0" y="2"/>
                      <a:pt x="0" y="2"/>
                      <a:pt x="0" y="2"/>
                    </a:cubicBezTo>
                    <a:cubicBezTo>
                      <a:pt x="0" y="4"/>
                      <a:pt x="1" y="5"/>
                      <a:pt x="3" y="5"/>
                    </a:cubicBezTo>
                    <a:cubicBezTo>
                      <a:pt x="21" y="5"/>
                      <a:pt x="21" y="5"/>
                      <a:pt x="21" y="5"/>
                    </a:cubicBezTo>
                    <a:cubicBezTo>
                      <a:pt x="22" y="5"/>
                      <a:pt x="24" y="4"/>
                      <a:pt x="24" y="2"/>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pitchFamily="34" charset="0"/>
                  <a:sym typeface="宋体" panose="02010600030101010101" pitchFamily="2" charset="-122"/>
                </a:endParaRPr>
              </a:p>
            </p:txBody>
          </p:sp>
        </p:grpSp>
      </p:grpSp>
      <p:grpSp>
        <p:nvGrpSpPr>
          <p:cNvPr id="8" name="Group 12"/>
          <p:cNvGrpSpPr/>
          <p:nvPr/>
        </p:nvGrpSpPr>
        <p:grpSpPr bwMode="auto">
          <a:xfrm>
            <a:off x="3628553" y="1934296"/>
            <a:ext cx="1223803" cy="1223963"/>
            <a:chOff x="0" y="0"/>
            <a:chExt cx="1224136" cy="1224136"/>
          </a:xfrm>
        </p:grpSpPr>
        <p:sp>
          <p:nvSpPr>
            <p:cNvPr id="9" name="椭圆 50"/>
            <p:cNvSpPr>
              <a:spLocks noChangeArrowheads="1"/>
            </p:cNvSpPr>
            <p:nvPr/>
          </p:nvSpPr>
          <p:spPr bwMode="auto">
            <a:xfrm>
              <a:off x="0" y="0"/>
              <a:ext cx="1224136" cy="1224136"/>
            </a:xfrm>
            <a:prstGeom prst="ellipse">
              <a:avLst/>
            </a:prstGeom>
            <a:solidFill>
              <a:schemeClr val="accent3"/>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10" name="Freeform 1001"/>
            <p:cNvSpPr>
              <a:spLocks noEditPoints="1" noChangeArrowheads="1"/>
            </p:cNvSpPr>
            <p:nvPr/>
          </p:nvSpPr>
          <p:spPr bwMode="auto">
            <a:xfrm>
              <a:off x="358172" y="312058"/>
              <a:ext cx="492125" cy="546100"/>
            </a:xfrm>
            <a:custGeom>
              <a:avLst/>
              <a:gdLst>
                <a:gd name="T0" fmla="*/ 56 w 84"/>
                <a:gd name="T1" fmla="*/ 32 h 93"/>
                <a:gd name="T2" fmla="*/ 64 w 84"/>
                <a:gd name="T3" fmla="*/ 14 h 93"/>
                <a:gd name="T4" fmla="*/ 67 w 84"/>
                <a:gd name="T5" fmla="*/ 12 h 93"/>
                <a:gd name="T6" fmla="*/ 65 w 84"/>
                <a:gd name="T7" fmla="*/ 10 h 93"/>
                <a:gd name="T8" fmla="*/ 65 w 84"/>
                <a:gd name="T9" fmla="*/ 10 h 93"/>
                <a:gd name="T10" fmla="*/ 64 w 84"/>
                <a:gd name="T11" fmla="*/ 10 h 93"/>
                <a:gd name="T12" fmla="*/ 63 w 84"/>
                <a:gd name="T13" fmla="*/ 12 h 93"/>
                <a:gd name="T14" fmla="*/ 45 w 84"/>
                <a:gd name="T15" fmla="*/ 28 h 93"/>
                <a:gd name="T16" fmla="*/ 41 w 84"/>
                <a:gd name="T17" fmla="*/ 28 h 93"/>
                <a:gd name="T18" fmla="*/ 40 w 84"/>
                <a:gd name="T19" fmla="*/ 28 h 93"/>
                <a:gd name="T20" fmla="*/ 19 w 84"/>
                <a:gd name="T21" fmla="*/ 2 h 93"/>
                <a:gd name="T22" fmla="*/ 15 w 84"/>
                <a:gd name="T23" fmla="*/ 2 h 93"/>
                <a:gd name="T24" fmla="*/ 17 w 84"/>
                <a:gd name="T25" fmla="*/ 4 h 93"/>
                <a:gd name="T26" fmla="*/ 34 w 84"/>
                <a:gd name="T27" fmla="*/ 29 h 93"/>
                <a:gd name="T28" fmla="*/ 5 w 84"/>
                <a:gd name="T29" fmla="*/ 32 h 93"/>
                <a:gd name="T30" fmla="*/ 0 w 84"/>
                <a:gd name="T31" fmla="*/ 87 h 93"/>
                <a:gd name="T32" fmla="*/ 7 w 84"/>
                <a:gd name="T33" fmla="*/ 92 h 93"/>
                <a:gd name="T34" fmla="*/ 17 w 84"/>
                <a:gd name="T35" fmla="*/ 93 h 93"/>
                <a:gd name="T36" fmla="*/ 67 w 84"/>
                <a:gd name="T37" fmla="*/ 92 h 93"/>
                <a:gd name="T38" fmla="*/ 78 w 84"/>
                <a:gd name="T39" fmla="*/ 93 h 93"/>
                <a:gd name="T40" fmla="*/ 79 w 84"/>
                <a:gd name="T41" fmla="*/ 92 h 93"/>
                <a:gd name="T42" fmla="*/ 84 w 84"/>
                <a:gd name="T43" fmla="*/ 37 h 93"/>
                <a:gd name="T44" fmla="*/ 71 w 84"/>
                <a:gd name="T45" fmla="*/ 80 h 93"/>
                <a:gd name="T46" fmla="*/ 13 w 84"/>
                <a:gd name="T47" fmla="*/ 88 h 93"/>
                <a:gd name="T48" fmla="*/ 4 w 84"/>
                <a:gd name="T49" fmla="*/ 44 h 93"/>
                <a:gd name="T50" fmla="*/ 63 w 84"/>
                <a:gd name="T51" fmla="*/ 36 h 93"/>
                <a:gd name="T52" fmla="*/ 71 w 84"/>
                <a:gd name="T53" fmla="*/ 80 h 93"/>
                <a:gd name="T54" fmla="*/ 74 w 84"/>
                <a:gd name="T55" fmla="*/ 51 h 93"/>
                <a:gd name="T56" fmla="*/ 80 w 84"/>
                <a:gd name="T57" fmla="*/ 51 h 93"/>
                <a:gd name="T58" fmla="*/ 77 w 84"/>
                <a:gd name="T59" fmla="*/ 46 h 93"/>
                <a:gd name="T60" fmla="*/ 77 w 84"/>
                <a:gd name="T61" fmla="*/ 39 h 93"/>
                <a:gd name="T62" fmla="*/ 77 w 84"/>
                <a:gd name="T63" fmla="*/ 46 h 9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4"/>
                <a:gd name="T97" fmla="*/ 0 h 93"/>
                <a:gd name="T98" fmla="*/ 84 w 84"/>
                <a:gd name="T99" fmla="*/ 93 h 9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4" h="93">
                  <a:moveTo>
                    <a:pt x="79" y="32"/>
                  </a:moveTo>
                  <a:cubicBezTo>
                    <a:pt x="56" y="32"/>
                    <a:pt x="56" y="32"/>
                    <a:pt x="56" y="32"/>
                  </a:cubicBezTo>
                  <a:cubicBezTo>
                    <a:pt x="54" y="31"/>
                    <a:pt x="51" y="29"/>
                    <a:pt x="47" y="28"/>
                  </a:cubicBezTo>
                  <a:cubicBezTo>
                    <a:pt x="64" y="14"/>
                    <a:pt x="64" y="14"/>
                    <a:pt x="64" y="14"/>
                  </a:cubicBezTo>
                  <a:cubicBezTo>
                    <a:pt x="64" y="14"/>
                    <a:pt x="64" y="14"/>
                    <a:pt x="65" y="14"/>
                  </a:cubicBezTo>
                  <a:cubicBezTo>
                    <a:pt x="66" y="14"/>
                    <a:pt x="67" y="13"/>
                    <a:pt x="67" y="12"/>
                  </a:cubicBezTo>
                  <a:cubicBezTo>
                    <a:pt x="67" y="11"/>
                    <a:pt x="66" y="10"/>
                    <a:pt x="65" y="10"/>
                  </a:cubicBezTo>
                  <a:cubicBezTo>
                    <a:pt x="65" y="10"/>
                    <a:pt x="65" y="10"/>
                    <a:pt x="65" y="10"/>
                  </a:cubicBezTo>
                  <a:cubicBezTo>
                    <a:pt x="65" y="10"/>
                    <a:pt x="65" y="10"/>
                    <a:pt x="65" y="10"/>
                  </a:cubicBezTo>
                  <a:cubicBezTo>
                    <a:pt x="65" y="10"/>
                    <a:pt x="65" y="10"/>
                    <a:pt x="65" y="10"/>
                  </a:cubicBezTo>
                  <a:cubicBezTo>
                    <a:pt x="65" y="10"/>
                    <a:pt x="64" y="10"/>
                    <a:pt x="64" y="10"/>
                  </a:cubicBezTo>
                  <a:cubicBezTo>
                    <a:pt x="64" y="10"/>
                    <a:pt x="64" y="10"/>
                    <a:pt x="64" y="10"/>
                  </a:cubicBezTo>
                  <a:cubicBezTo>
                    <a:pt x="64" y="10"/>
                    <a:pt x="64" y="10"/>
                    <a:pt x="64" y="10"/>
                  </a:cubicBezTo>
                  <a:cubicBezTo>
                    <a:pt x="63" y="11"/>
                    <a:pt x="63" y="11"/>
                    <a:pt x="63" y="12"/>
                  </a:cubicBezTo>
                  <a:cubicBezTo>
                    <a:pt x="63" y="12"/>
                    <a:pt x="63" y="13"/>
                    <a:pt x="63" y="13"/>
                  </a:cubicBezTo>
                  <a:cubicBezTo>
                    <a:pt x="45" y="28"/>
                    <a:pt x="45" y="28"/>
                    <a:pt x="45" y="28"/>
                  </a:cubicBezTo>
                  <a:cubicBezTo>
                    <a:pt x="44" y="28"/>
                    <a:pt x="43" y="28"/>
                    <a:pt x="41" y="28"/>
                  </a:cubicBezTo>
                  <a:cubicBezTo>
                    <a:pt x="41" y="28"/>
                    <a:pt x="41" y="28"/>
                    <a:pt x="41" y="28"/>
                  </a:cubicBezTo>
                  <a:cubicBezTo>
                    <a:pt x="41" y="28"/>
                    <a:pt x="41" y="28"/>
                    <a:pt x="40" y="28"/>
                  </a:cubicBezTo>
                  <a:cubicBezTo>
                    <a:pt x="40" y="28"/>
                    <a:pt x="40" y="28"/>
                    <a:pt x="40" y="28"/>
                  </a:cubicBezTo>
                  <a:cubicBezTo>
                    <a:pt x="18" y="3"/>
                    <a:pt x="18" y="3"/>
                    <a:pt x="18" y="3"/>
                  </a:cubicBezTo>
                  <a:cubicBezTo>
                    <a:pt x="18" y="3"/>
                    <a:pt x="19" y="3"/>
                    <a:pt x="19" y="2"/>
                  </a:cubicBezTo>
                  <a:cubicBezTo>
                    <a:pt x="19" y="1"/>
                    <a:pt x="18" y="0"/>
                    <a:pt x="17" y="0"/>
                  </a:cubicBezTo>
                  <a:cubicBezTo>
                    <a:pt x="16" y="0"/>
                    <a:pt x="15" y="1"/>
                    <a:pt x="15" y="2"/>
                  </a:cubicBezTo>
                  <a:cubicBezTo>
                    <a:pt x="15" y="3"/>
                    <a:pt x="16" y="4"/>
                    <a:pt x="17" y="4"/>
                  </a:cubicBezTo>
                  <a:cubicBezTo>
                    <a:pt x="17" y="4"/>
                    <a:pt x="17" y="4"/>
                    <a:pt x="17" y="4"/>
                  </a:cubicBezTo>
                  <a:cubicBezTo>
                    <a:pt x="38" y="28"/>
                    <a:pt x="38" y="28"/>
                    <a:pt x="38" y="28"/>
                  </a:cubicBezTo>
                  <a:cubicBezTo>
                    <a:pt x="36" y="28"/>
                    <a:pt x="35" y="28"/>
                    <a:pt x="34" y="29"/>
                  </a:cubicBezTo>
                  <a:cubicBezTo>
                    <a:pt x="31" y="30"/>
                    <a:pt x="28" y="31"/>
                    <a:pt x="27" y="32"/>
                  </a:cubicBezTo>
                  <a:cubicBezTo>
                    <a:pt x="5" y="32"/>
                    <a:pt x="5" y="32"/>
                    <a:pt x="5" y="32"/>
                  </a:cubicBezTo>
                  <a:cubicBezTo>
                    <a:pt x="3" y="32"/>
                    <a:pt x="0" y="34"/>
                    <a:pt x="0" y="37"/>
                  </a:cubicBezTo>
                  <a:cubicBezTo>
                    <a:pt x="0" y="87"/>
                    <a:pt x="0" y="87"/>
                    <a:pt x="0" y="87"/>
                  </a:cubicBezTo>
                  <a:cubicBezTo>
                    <a:pt x="0" y="90"/>
                    <a:pt x="3" y="92"/>
                    <a:pt x="5" y="92"/>
                  </a:cubicBezTo>
                  <a:cubicBezTo>
                    <a:pt x="7" y="92"/>
                    <a:pt x="7" y="92"/>
                    <a:pt x="7" y="92"/>
                  </a:cubicBezTo>
                  <a:cubicBezTo>
                    <a:pt x="7" y="93"/>
                    <a:pt x="7" y="93"/>
                    <a:pt x="7" y="93"/>
                  </a:cubicBezTo>
                  <a:cubicBezTo>
                    <a:pt x="17" y="93"/>
                    <a:pt x="17" y="93"/>
                    <a:pt x="17" y="93"/>
                  </a:cubicBezTo>
                  <a:cubicBezTo>
                    <a:pt x="17" y="92"/>
                    <a:pt x="17" y="92"/>
                    <a:pt x="17" y="92"/>
                  </a:cubicBezTo>
                  <a:cubicBezTo>
                    <a:pt x="67" y="92"/>
                    <a:pt x="67" y="92"/>
                    <a:pt x="67" y="92"/>
                  </a:cubicBezTo>
                  <a:cubicBezTo>
                    <a:pt x="67" y="93"/>
                    <a:pt x="67" y="93"/>
                    <a:pt x="67" y="93"/>
                  </a:cubicBezTo>
                  <a:cubicBezTo>
                    <a:pt x="78" y="93"/>
                    <a:pt x="78" y="93"/>
                    <a:pt x="78" y="93"/>
                  </a:cubicBezTo>
                  <a:cubicBezTo>
                    <a:pt x="78" y="92"/>
                    <a:pt x="78" y="92"/>
                    <a:pt x="78" y="92"/>
                  </a:cubicBezTo>
                  <a:cubicBezTo>
                    <a:pt x="79" y="92"/>
                    <a:pt x="79" y="92"/>
                    <a:pt x="79" y="92"/>
                  </a:cubicBezTo>
                  <a:cubicBezTo>
                    <a:pt x="82" y="92"/>
                    <a:pt x="84" y="90"/>
                    <a:pt x="84" y="87"/>
                  </a:cubicBezTo>
                  <a:cubicBezTo>
                    <a:pt x="84" y="37"/>
                    <a:pt x="84" y="37"/>
                    <a:pt x="84" y="37"/>
                  </a:cubicBezTo>
                  <a:cubicBezTo>
                    <a:pt x="84" y="34"/>
                    <a:pt x="82" y="32"/>
                    <a:pt x="79" y="32"/>
                  </a:cubicBezTo>
                  <a:close/>
                  <a:moveTo>
                    <a:pt x="71" y="80"/>
                  </a:moveTo>
                  <a:cubicBezTo>
                    <a:pt x="71" y="84"/>
                    <a:pt x="67" y="88"/>
                    <a:pt x="63" y="88"/>
                  </a:cubicBezTo>
                  <a:cubicBezTo>
                    <a:pt x="13" y="88"/>
                    <a:pt x="13" y="88"/>
                    <a:pt x="13" y="88"/>
                  </a:cubicBezTo>
                  <a:cubicBezTo>
                    <a:pt x="8" y="88"/>
                    <a:pt x="4" y="84"/>
                    <a:pt x="4" y="80"/>
                  </a:cubicBezTo>
                  <a:cubicBezTo>
                    <a:pt x="4" y="44"/>
                    <a:pt x="4" y="44"/>
                    <a:pt x="4" y="44"/>
                  </a:cubicBezTo>
                  <a:cubicBezTo>
                    <a:pt x="4" y="39"/>
                    <a:pt x="8" y="36"/>
                    <a:pt x="13" y="36"/>
                  </a:cubicBezTo>
                  <a:cubicBezTo>
                    <a:pt x="63" y="36"/>
                    <a:pt x="63" y="36"/>
                    <a:pt x="63" y="36"/>
                  </a:cubicBezTo>
                  <a:cubicBezTo>
                    <a:pt x="67" y="36"/>
                    <a:pt x="71" y="39"/>
                    <a:pt x="71" y="44"/>
                  </a:cubicBezTo>
                  <a:lnTo>
                    <a:pt x="71" y="80"/>
                  </a:lnTo>
                  <a:close/>
                  <a:moveTo>
                    <a:pt x="77" y="54"/>
                  </a:moveTo>
                  <a:cubicBezTo>
                    <a:pt x="75" y="54"/>
                    <a:pt x="74" y="52"/>
                    <a:pt x="74" y="51"/>
                  </a:cubicBezTo>
                  <a:cubicBezTo>
                    <a:pt x="74" y="49"/>
                    <a:pt x="75" y="47"/>
                    <a:pt x="77" y="47"/>
                  </a:cubicBezTo>
                  <a:cubicBezTo>
                    <a:pt x="79" y="47"/>
                    <a:pt x="80" y="49"/>
                    <a:pt x="80" y="51"/>
                  </a:cubicBezTo>
                  <a:cubicBezTo>
                    <a:pt x="80" y="52"/>
                    <a:pt x="79" y="54"/>
                    <a:pt x="77" y="54"/>
                  </a:cubicBezTo>
                  <a:close/>
                  <a:moveTo>
                    <a:pt x="77" y="46"/>
                  </a:moveTo>
                  <a:cubicBezTo>
                    <a:pt x="75" y="46"/>
                    <a:pt x="74" y="44"/>
                    <a:pt x="74" y="43"/>
                  </a:cubicBezTo>
                  <a:cubicBezTo>
                    <a:pt x="74" y="41"/>
                    <a:pt x="75" y="39"/>
                    <a:pt x="77" y="39"/>
                  </a:cubicBezTo>
                  <a:cubicBezTo>
                    <a:pt x="79" y="39"/>
                    <a:pt x="80" y="41"/>
                    <a:pt x="80" y="43"/>
                  </a:cubicBezTo>
                  <a:cubicBezTo>
                    <a:pt x="80" y="44"/>
                    <a:pt x="79" y="46"/>
                    <a:pt x="77" y="46"/>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600">
                <a:solidFill>
                  <a:schemeClr val="tx1">
                    <a:lumMod val="65000"/>
                    <a:lumOff val="35000"/>
                  </a:schemeClr>
                </a:solidFill>
                <a:latin typeface="Calibri" panose="020F0502020204030204" pitchFamily="34" charset="0"/>
                <a:sym typeface="宋体" panose="02010600030101010101" pitchFamily="2" charset="-122"/>
              </a:endParaRPr>
            </a:p>
          </p:txBody>
        </p:sp>
      </p:grpSp>
      <p:sp>
        <p:nvSpPr>
          <p:cNvPr id="11" name="椭圆 53"/>
          <p:cNvSpPr>
            <a:spLocks noChangeArrowheads="1"/>
          </p:cNvSpPr>
          <p:nvPr/>
        </p:nvSpPr>
        <p:spPr bwMode="auto">
          <a:xfrm>
            <a:off x="5392036" y="1934296"/>
            <a:ext cx="1225391" cy="1223963"/>
          </a:xfrm>
          <a:prstGeom prst="ellipse">
            <a:avLst/>
          </a:prstGeom>
          <a:solidFill>
            <a:schemeClr val="accent1"/>
          </a:solidFill>
          <a:ln>
            <a:noFill/>
          </a:ln>
        </p:spPr>
        <p:txBody>
          <a:bodyPr lIns="121908" tIns="60954" rIns="121908" bIns="60954"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grpSp>
        <p:nvGrpSpPr>
          <p:cNvPr id="12" name="Group 17"/>
          <p:cNvGrpSpPr/>
          <p:nvPr/>
        </p:nvGrpSpPr>
        <p:grpSpPr bwMode="auto">
          <a:xfrm>
            <a:off x="5751227" y="2323265"/>
            <a:ext cx="381390" cy="492056"/>
            <a:chOff x="0" y="0"/>
            <a:chExt cx="381000" cy="492126"/>
          </a:xfrm>
        </p:grpSpPr>
        <p:sp>
          <p:nvSpPr>
            <p:cNvPr id="13" name="Freeform 1011"/>
            <p:cNvSpPr>
              <a:spLocks noChangeArrowheads="1"/>
            </p:cNvSpPr>
            <p:nvPr/>
          </p:nvSpPr>
          <p:spPr bwMode="auto">
            <a:xfrm>
              <a:off x="182562" y="0"/>
              <a:ext cx="46038" cy="111125"/>
            </a:xfrm>
            <a:custGeom>
              <a:avLst/>
              <a:gdLst>
                <a:gd name="T0" fmla="*/ 8 w 8"/>
                <a:gd name="T1" fmla="*/ 15 h 19"/>
                <a:gd name="T2" fmla="*/ 4 w 8"/>
                <a:gd name="T3" fmla="*/ 19 h 19"/>
                <a:gd name="T4" fmla="*/ 4 w 8"/>
                <a:gd name="T5" fmla="*/ 19 h 19"/>
                <a:gd name="T6" fmla="*/ 0 w 8"/>
                <a:gd name="T7" fmla="*/ 15 h 19"/>
                <a:gd name="T8" fmla="*/ 0 w 8"/>
                <a:gd name="T9" fmla="*/ 5 h 19"/>
                <a:gd name="T10" fmla="*/ 4 w 8"/>
                <a:gd name="T11" fmla="*/ 0 h 19"/>
                <a:gd name="T12" fmla="*/ 4 w 8"/>
                <a:gd name="T13" fmla="*/ 0 h 19"/>
                <a:gd name="T14" fmla="*/ 8 w 8"/>
                <a:gd name="T15" fmla="*/ 5 h 19"/>
                <a:gd name="T16" fmla="*/ 8 w 8"/>
                <a:gd name="T17" fmla="*/ 15 h 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
                <a:gd name="T28" fmla="*/ 0 h 19"/>
                <a:gd name="T29" fmla="*/ 8 w 8"/>
                <a:gd name="T30" fmla="*/ 19 h 1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 h="19">
                  <a:moveTo>
                    <a:pt x="8" y="15"/>
                  </a:moveTo>
                  <a:cubicBezTo>
                    <a:pt x="8" y="17"/>
                    <a:pt x="6" y="19"/>
                    <a:pt x="4" y="19"/>
                  </a:cubicBezTo>
                  <a:cubicBezTo>
                    <a:pt x="4" y="19"/>
                    <a:pt x="4" y="19"/>
                    <a:pt x="4" y="19"/>
                  </a:cubicBezTo>
                  <a:cubicBezTo>
                    <a:pt x="2" y="19"/>
                    <a:pt x="0" y="17"/>
                    <a:pt x="0" y="15"/>
                  </a:cubicBezTo>
                  <a:cubicBezTo>
                    <a:pt x="0" y="5"/>
                    <a:pt x="0" y="5"/>
                    <a:pt x="0" y="5"/>
                  </a:cubicBezTo>
                  <a:cubicBezTo>
                    <a:pt x="0" y="2"/>
                    <a:pt x="2" y="0"/>
                    <a:pt x="4" y="0"/>
                  </a:cubicBezTo>
                  <a:cubicBezTo>
                    <a:pt x="4" y="0"/>
                    <a:pt x="4" y="0"/>
                    <a:pt x="4" y="0"/>
                  </a:cubicBezTo>
                  <a:cubicBezTo>
                    <a:pt x="6" y="0"/>
                    <a:pt x="8" y="2"/>
                    <a:pt x="8" y="5"/>
                  </a:cubicBezTo>
                  <a:lnTo>
                    <a:pt x="8" y="15"/>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600">
                <a:solidFill>
                  <a:schemeClr val="tx1">
                    <a:lumMod val="65000"/>
                    <a:lumOff val="35000"/>
                  </a:schemeClr>
                </a:solidFill>
                <a:latin typeface="Calibri" panose="020F0502020204030204" pitchFamily="34" charset="0"/>
                <a:sym typeface="宋体" panose="02010600030101010101" pitchFamily="2" charset="-122"/>
              </a:endParaRPr>
            </a:p>
          </p:txBody>
        </p:sp>
        <p:sp>
          <p:nvSpPr>
            <p:cNvPr id="14" name="Freeform 1012"/>
            <p:cNvSpPr>
              <a:spLocks noChangeArrowheads="1"/>
            </p:cNvSpPr>
            <p:nvPr/>
          </p:nvSpPr>
          <p:spPr bwMode="auto">
            <a:xfrm>
              <a:off x="293687" y="0"/>
              <a:ext cx="52388" cy="111125"/>
            </a:xfrm>
            <a:custGeom>
              <a:avLst/>
              <a:gdLst>
                <a:gd name="T0" fmla="*/ 9 w 9"/>
                <a:gd name="T1" fmla="*/ 15 h 19"/>
                <a:gd name="T2" fmla="*/ 4 w 9"/>
                <a:gd name="T3" fmla="*/ 19 h 19"/>
                <a:gd name="T4" fmla="*/ 4 w 9"/>
                <a:gd name="T5" fmla="*/ 19 h 19"/>
                <a:gd name="T6" fmla="*/ 0 w 9"/>
                <a:gd name="T7" fmla="*/ 15 h 19"/>
                <a:gd name="T8" fmla="*/ 0 w 9"/>
                <a:gd name="T9" fmla="*/ 5 h 19"/>
                <a:gd name="T10" fmla="*/ 4 w 9"/>
                <a:gd name="T11" fmla="*/ 0 h 19"/>
                <a:gd name="T12" fmla="*/ 4 w 9"/>
                <a:gd name="T13" fmla="*/ 0 h 19"/>
                <a:gd name="T14" fmla="*/ 9 w 9"/>
                <a:gd name="T15" fmla="*/ 5 h 19"/>
                <a:gd name="T16" fmla="*/ 9 w 9"/>
                <a:gd name="T17" fmla="*/ 15 h 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
                <a:gd name="T28" fmla="*/ 0 h 19"/>
                <a:gd name="T29" fmla="*/ 9 w 9"/>
                <a:gd name="T30" fmla="*/ 19 h 1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 h="19">
                  <a:moveTo>
                    <a:pt x="9" y="15"/>
                  </a:moveTo>
                  <a:cubicBezTo>
                    <a:pt x="9" y="17"/>
                    <a:pt x="7" y="19"/>
                    <a:pt x="4" y="19"/>
                  </a:cubicBezTo>
                  <a:cubicBezTo>
                    <a:pt x="4" y="19"/>
                    <a:pt x="4" y="19"/>
                    <a:pt x="4" y="19"/>
                  </a:cubicBezTo>
                  <a:cubicBezTo>
                    <a:pt x="2" y="19"/>
                    <a:pt x="0" y="17"/>
                    <a:pt x="0" y="15"/>
                  </a:cubicBezTo>
                  <a:cubicBezTo>
                    <a:pt x="0" y="5"/>
                    <a:pt x="0" y="5"/>
                    <a:pt x="0" y="5"/>
                  </a:cubicBezTo>
                  <a:cubicBezTo>
                    <a:pt x="0" y="2"/>
                    <a:pt x="2" y="0"/>
                    <a:pt x="4" y="0"/>
                  </a:cubicBezTo>
                  <a:cubicBezTo>
                    <a:pt x="4" y="0"/>
                    <a:pt x="4" y="0"/>
                    <a:pt x="4" y="0"/>
                  </a:cubicBezTo>
                  <a:cubicBezTo>
                    <a:pt x="7" y="0"/>
                    <a:pt x="9" y="2"/>
                    <a:pt x="9" y="5"/>
                  </a:cubicBezTo>
                  <a:lnTo>
                    <a:pt x="9" y="15"/>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600">
                <a:solidFill>
                  <a:schemeClr val="tx1">
                    <a:lumMod val="65000"/>
                    <a:lumOff val="35000"/>
                  </a:schemeClr>
                </a:solidFill>
                <a:latin typeface="Calibri" panose="020F0502020204030204" pitchFamily="34" charset="0"/>
                <a:sym typeface="宋体" panose="02010600030101010101" pitchFamily="2" charset="-122"/>
              </a:endParaRPr>
            </a:p>
          </p:txBody>
        </p:sp>
        <p:sp>
          <p:nvSpPr>
            <p:cNvPr id="15" name="Freeform 1013"/>
            <p:cNvSpPr>
              <a:spLocks noChangeArrowheads="1"/>
            </p:cNvSpPr>
            <p:nvPr/>
          </p:nvSpPr>
          <p:spPr bwMode="auto">
            <a:xfrm>
              <a:off x="147637" y="134938"/>
              <a:ext cx="233363" cy="204788"/>
            </a:xfrm>
            <a:custGeom>
              <a:avLst/>
              <a:gdLst>
                <a:gd name="T0" fmla="*/ 35 w 40"/>
                <a:gd name="T1" fmla="*/ 0 h 35"/>
                <a:gd name="T2" fmla="*/ 5 w 40"/>
                <a:gd name="T3" fmla="*/ 0 h 35"/>
                <a:gd name="T4" fmla="*/ 0 w 40"/>
                <a:gd name="T5" fmla="*/ 0 h 35"/>
                <a:gd name="T6" fmla="*/ 0 w 40"/>
                <a:gd name="T7" fmla="*/ 4 h 35"/>
                <a:gd name="T8" fmla="*/ 0 w 40"/>
                <a:gd name="T9" fmla="*/ 10 h 35"/>
                <a:gd name="T10" fmla="*/ 0 w 40"/>
                <a:gd name="T11" fmla="*/ 27 h 35"/>
                <a:gd name="T12" fmla="*/ 5 w 40"/>
                <a:gd name="T13" fmla="*/ 31 h 35"/>
                <a:gd name="T14" fmla="*/ 12 w 40"/>
                <a:gd name="T15" fmla="*/ 31 h 35"/>
                <a:gd name="T16" fmla="*/ 16 w 40"/>
                <a:gd name="T17" fmla="*/ 35 h 35"/>
                <a:gd name="T18" fmla="*/ 25 w 40"/>
                <a:gd name="T19" fmla="*/ 35 h 35"/>
                <a:gd name="T20" fmla="*/ 29 w 40"/>
                <a:gd name="T21" fmla="*/ 31 h 35"/>
                <a:gd name="T22" fmla="*/ 35 w 40"/>
                <a:gd name="T23" fmla="*/ 31 h 35"/>
                <a:gd name="T24" fmla="*/ 40 w 40"/>
                <a:gd name="T25" fmla="*/ 27 h 35"/>
                <a:gd name="T26" fmla="*/ 40 w 40"/>
                <a:gd name="T27" fmla="*/ 10 h 35"/>
                <a:gd name="T28" fmla="*/ 40 w 40"/>
                <a:gd name="T29" fmla="*/ 4 h 35"/>
                <a:gd name="T30" fmla="*/ 40 w 40"/>
                <a:gd name="T31" fmla="*/ 0 h 35"/>
                <a:gd name="T32" fmla="*/ 35 w 40"/>
                <a:gd name="T33" fmla="*/ 0 h 3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
                <a:gd name="T52" fmla="*/ 0 h 35"/>
                <a:gd name="T53" fmla="*/ 40 w 40"/>
                <a:gd name="T54" fmla="*/ 35 h 3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 h="35">
                  <a:moveTo>
                    <a:pt x="35" y="0"/>
                  </a:moveTo>
                  <a:cubicBezTo>
                    <a:pt x="5" y="0"/>
                    <a:pt x="5" y="0"/>
                    <a:pt x="5" y="0"/>
                  </a:cubicBezTo>
                  <a:cubicBezTo>
                    <a:pt x="0" y="0"/>
                    <a:pt x="0" y="0"/>
                    <a:pt x="0" y="0"/>
                  </a:cubicBezTo>
                  <a:cubicBezTo>
                    <a:pt x="0" y="4"/>
                    <a:pt x="0" y="4"/>
                    <a:pt x="0" y="4"/>
                  </a:cubicBezTo>
                  <a:cubicBezTo>
                    <a:pt x="0" y="10"/>
                    <a:pt x="0" y="10"/>
                    <a:pt x="0" y="10"/>
                  </a:cubicBezTo>
                  <a:cubicBezTo>
                    <a:pt x="0" y="27"/>
                    <a:pt x="0" y="27"/>
                    <a:pt x="0" y="27"/>
                  </a:cubicBezTo>
                  <a:cubicBezTo>
                    <a:pt x="0" y="29"/>
                    <a:pt x="2" y="31"/>
                    <a:pt x="5" y="31"/>
                  </a:cubicBezTo>
                  <a:cubicBezTo>
                    <a:pt x="12" y="31"/>
                    <a:pt x="12" y="31"/>
                    <a:pt x="12" y="31"/>
                  </a:cubicBezTo>
                  <a:cubicBezTo>
                    <a:pt x="12" y="33"/>
                    <a:pt x="14" y="35"/>
                    <a:pt x="16" y="35"/>
                  </a:cubicBezTo>
                  <a:cubicBezTo>
                    <a:pt x="25" y="35"/>
                    <a:pt x="25" y="35"/>
                    <a:pt x="25" y="35"/>
                  </a:cubicBezTo>
                  <a:cubicBezTo>
                    <a:pt x="27" y="35"/>
                    <a:pt x="29" y="33"/>
                    <a:pt x="29" y="31"/>
                  </a:cubicBezTo>
                  <a:cubicBezTo>
                    <a:pt x="35" y="31"/>
                    <a:pt x="35" y="31"/>
                    <a:pt x="35" y="31"/>
                  </a:cubicBezTo>
                  <a:cubicBezTo>
                    <a:pt x="38" y="31"/>
                    <a:pt x="40" y="29"/>
                    <a:pt x="40" y="27"/>
                  </a:cubicBezTo>
                  <a:cubicBezTo>
                    <a:pt x="40" y="10"/>
                    <a:pt x="40" y="10"/>
                    <a:pt x="40" y="10"/>
                  </a:cubicBezTo>
                  <a:cubicBezTo>
                    <a:pt x="40" y="4"/>
                    <a:pt x="40" y="4"/>
                    <a:pt x="40" y="4"/>
                  </a:cubicBezTo>
                  <a:cubicBezTo>
                    <a:pt x="40" y="0"/>
                    <a:pt x="40" y="0"/>
                    <a:pt x="40" y="0"/>
                  </a:cubicBezTo>
                  <a:lnTo>
                    <a:pt x="35" y="0"/>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600">
                <a:solidFill>
                  <a:schemeClr val="tx1">
                    <a:lumMod val="65000"/>
                    <a:lumOff val="35000"/>
                  </a:schemeClr>
                </a:solidFill>
                <a:latin typeface="Calibri" panose="020F0502020204030204" pitchFamily="34" charset="0"/>
                <a:sym typeface="宋体" panose="02010600030101010101" pitchFamily="2" charset="-122"/>
              </a:endParaRPr>
            </a:p>
          </p:txBody>
        </p:sp>
        <p:sp>
          <p:nvSpPr>
            <p:cNvPr id="16" name="Freeform 1014"/>
            <p:cNvSpPr>
              <a:spLocks noChangeArrowheads="1"/>
            </p:cNvSpPr>
            <p:nvPr/>
          </p:nvSpPr>
          <p:spPr bwMode="auto">
            <a:xfrm>
              <a:off x="0" y="334963"/>
              <a:ext cx="280988" cy="157163"/>
            </a:xfrm>
            <a:custGeom>
              <a:avLst/>
              <a:gdLst>
                <a:gd name="T0" fmla="*/ 45 w 48"/>
                <a:gd name="T1" fmla="*/ 2 h 27"/>
                <a:gd name="T2" fmla="*/ 43 w 48"/>
                <a:gd name="T3" fmla="*/ 5 h 27"/>
                <a:gd name="T4" fmla="*/ 43 w 48"/>
                <a:gd name="T5" fmla="*/ 13 h 27"/>
                <a:gd name="T6" fmla="*/ 35 w 48"/>
                <a:gd name="T7" fmla="*/ 21 h 27"/>
                <a:gd name="T8" fmla="*/ 27 w 48"/>
                <a:gd name="T9" fmla="*/ 13 h 27"/>
                <a:gd name="T10" fmla="*/ 13 w 48"/>
                <a:gd name="T11" fmla="*/ 0 h 27"/>
                <a:gd name="T12" fmla="*/ 0 w 48"/>
                <a:gd name="T13" fmla="*/ 13 h 27"/>
                <a:gd name="T14" fmla="*/ 3 w 48"/>
                <a:gd name="T15" fmla="*/ 16 h 27"/>
                <a:gd name="T16" fmla="*/ 6 w 48"/>
                <a:gd name="T17" fmla="*/ 13 h 27"/>
                <a:gd name="T18" fmla="*/ 13 w 48"/>
                <a:gd name="T19" fmla="*/ 5 h 27"/>
                <a:gd name="T20" fmla="*/ 21 w 48"/>
                <a:gd name="T21" fmla="*/ 13 h 27"/>
                <a:gd name="T22" fmla="*/ 35 w 48"/>
                <a:gd name="T23" fmla="*/ 27 h 27"/>
                <a:gd name="T24" fmla="*/ 48 w 48"/>
                <a:gd name="T25" fmla="*/ 13 h 27"/>
                <a:gd name="T26" fmla="*/ 48 w 48"/>
                <a:gd name="T27" fmla="*/ 5 h 27"/>
                <a:gd name="T28" fmla="*/ 45 w 48"/>
                <a:gd name="T29" fmla="*/ 2 h 2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8"/>
                <a:gd name="T46" fmla="*/ 0 h 27"/>
                <a:gd name="T47" fmla="*/ 48 w 48"/>
                <a:gd name="T48" fmla="*/ 27 h 2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8" h="27">
                  <a:moveTo>
                    <a:pt x="45" y="2"/>
                  </a:moveTo>
                  <a:cubicBezTo>
                    <a:pt x="44" y="2"/>
                    <a:pt x="43" y="3"/>
                    <a:pt x="43" y="5"/>
                  </a:cubicBezTo>
                  <a:cubicBezTo>
                    <a:pt x="43" y="13"/>
                    <a:pt x="43" y="13"/>
                    <a:pt x="43" y="13"/>
                  </a:cubicBezTo>
                  <a:cubicBezTo>
                    <a:pt x="43" y="18"/>
                    <a:pt x="39" y="21"/>
                    <a:pt x="35" y="21"/>
                  </a:cubicBezTo>
                  <a:cubicBezTo>
                    <a:pt x="30" y="21"/>
                    <a:pt x="27" y="18"/>
                    <a:pt x="27" y="13"/>
                  </a:cubicBezTo>
                  <a:cubicBezTo>
                    <a:pt x="27" y="6"/>
                    <a:pt x="21" y="0"/>
                    <a:pt x="13" y="0"/>
                  </a:cubicBezTo>
                  <a:cubicBezTo>
                    <a:pt x="6" y="0"/>
                    <a:pt x="0" y="6"/>
                    <a:pt x="0" y="13"/>
                  </a:cubicBezTo>
                  <a:cubicBezTo>
                    <a:pt x="0" y="15"/>
                    <a:pt x="1" y="16"/>
                    <a:pt x="3" y="16"/>
                  </a:cubicBezTo>
                  <a:cubicBezTo>
                    <a:pt x="4" y="16"/>
                    <a:pt x="6" y="15"/>
                    <a:pt x="6" y="13"/>
                  </a:cubicBezTo>
                  <a:cubicBezTo>
                    <a:pt x="6" y="9"/>
                    <a:pt x="9" y="5"/>
                    <a:pt x="13" y="5"/>
                  </a:cubicBezTo>
                  <a:cubicBezTo>
                    <a:pt x="18" y="5"/>
                    <a:pt x="21" y="9"/>
                    <a:pt x="21" y="13"/>
                  </a:cubicBezTo>
                  <a:cubicBezTo>
                    <a:pt x="21" y="21"/>
                    <a:pt x="27" y="27"/>
                    <a:pt x="35" y="27"/>
                  </a:cubicBezTo>
                  <a:cubicBezTo>
                    <a:pt x="42" y="27"/>
                    <a:pt x="48" y="21"/>
                    <a:pt x="48" y="13"/>
                  </a:cubicBezTo>
                  <a:cubicBezTo>
                    <a:pt x="48" y="5"/>
                    <a:pt x="48" y="5"/>
                    <a:pt x="48" y="5"/>
                  </a:cubicBezTo>
                  <a:cubicBezTo>
                    <a:pt x="48" y="3"/>
                    <a:pt x="47" y="2"/>
                    <a:pt x="45" y="2"/>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600">
                <a:solidFill>
                  <a:schemeClr val="tx1">
                    <a:lumMod val="65000"/>
                    <a:lumOff val="35000"/>
                  </a:schemeClr>
                </a:solidFill>
                <a:latin typeface="Calibri" panose="020F0502020204030204" pitchFamily="34" charset="0"/>
                <a:sym typeface="宋体" panose="02010600030101010101" pitchFamily="2" charset="-122"/>
              </a:endParaRPr>
            </a:p>
          </p:txBody>
        </p:sp>
      </p:grpSp>
      <p:grpSp>
        <p:nvGrpSpPr>
          <p:cNvPr id="17" name="Group 22"/>
          <p:cNvGrpSpPr/>
          <p:nvPr/>
        </p:nvGrpSpPr>
        <p:grpSpPr bwMode="auto">
          <a:xfrm>
            <a:off x="7157107" y="1916832"/>
            <a:ext cx="1223803" cy="1223963"/>
            <a:chOff x="0" y="0"/>
            <a:chExt cx="1224136" cy="1224136"/>
          </a:xfrm>
        </p:grpSpPr>
        <p:sp>
          <p:nvSpPr>
            <p:cNvPr id="18" name="椭圆 60"/>
            <p:cNvSpPr>
              <a:spLocks noChangeArrowheads="1"/>
            </p:cNvSpPr>
            <p:nvPr/>
          </p:nvSpPr>
          <p:spPr bwMode="auto">
            <a:xfrm>
              <a:off x="0" y="0"/>
              <a:ext cx="1224136" cy="1224136"/>
            </a:xfrm>
            <a:prstGeom prst="ellipse">
              <a:avLst/>
            </a:prstGeom>
            <a:solidFill>
              <a:schemeClr val="accent3"/>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19" name="Freeform 1015"/>
            <p:cNvSpPr>
              <a:spLocks noChangeArrowheads="1"/>
            </p:cNvSpPr>
            <p:nvPr/>
          </p:nvSpPr>
          <p:spPr bwMode="auto">
            <a:xfrm>
              <a:off x="377672" y="461202"/>
              <a:ext cx="457200" cy="415925"/>
            </a:xfrm>
            <a:custGeom>
              <a:avLst/>
              <a:gdLst>
                <a:gd name="T0" fmla="*/ 1 w 78"/>
                <a:gd name="T1" fmla="*/ 69 h 71"/>
                <a:gd name="T2" fmla="*/ 5 w 78"/>
                <a:gd name="T3" fmla="*/ 70 h 71"/>
                <a:gd name="T4" fmla="*/ 14 w 78"/>
                <a:gd name="T5" fmla="*/ 55 h 71"/>
                <a:gd name="T6" fmla="*/ 49 w 78"/>
                <a:gd name="T7" fmla="*/ 48 h 71"/>
                <a:gd name="T8" fmla="*/ 78 w 78"/>
                <a:gd name="T9" fmla="*/ 0 h 71"/>
                <a:gd name="T10" fmla="*/ 10 w 78"/>
                <a:gd name="T11" fmla="*/ 53 h 71"/>
                <a:gd name="T12" fmla="*/ 42 w 78"/>
                <a:gd name="T13" fmla="*/ 21 h 71"/>
                <a:gd name="T14" fmla="*/ 1 w 78"/>
                <a:gd name="T15" fmla="*/ 69 h 71"/>
                <a:gd name="T16" fmla="*/ 0 60000 65536"/>
                <a:gd name="T17" fmla="*/ 0 60000 65536"/>
                <a:gd name="T18" fmla="*/ 0 60000 65536"/>
                <a:gd name="T19" fmla="*/ 0 60000 65536"/>
                <a:gd name="T20" fmla="*/ 0 60000 65536"/>
                <a:gd name="T21" fmla="*/ 0 60000 65536"/>
                <a:gd name="T22" fmla="*/ 0 60000 65536"/>
                <a:gd name="T23" fmla="*/ 0 60000 65536"/>
                <a:gd name="T24" fmla="*/ 0 w 78"/>
                <a:gd name="T25" fmla="*/ 0 h 71"/>
                <a:gd name="T26" fmla="*/ 78 w 78"/>
                <a:gd name="T27" fmla="*/ 71 h 7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8" h="71">
                  <a:moveTo>
                    <a:pt x="1" y="69"/>
                  </a:moveTo>
                  <a:cubicBezTo>
                    <a:pt x="1" y="69"/>
                    <a:pt x="0" y="71"/>
                    <a:pt x="5" y="70"/>
                  </a:cubicBezTo>
                  <a:cubicBezTo>
                    <a:pt x="4" y="67"/>
                    <a:pt x="14" y="55"/>
                    <a:pt x="14" y="55"/>
                  </a:cubicBezTo>
                  <a:cubicBezTo>
                    <a:pt x="14" y="55"/>
                    <a:pt x="32" y="67"/>
                    <a:pt x="49" y="48"/>
                  </a:cubicBezTo>
                  <a:cubicBezTo>
                    <a:pt x="66" y="29"/>
                    <a:pt x="54" y="13"/>
                    <a:pt x="78" y="0"/>
                  </a:cubicBezTo>
                  <a:cubicBezTo>
                    <a:pt x="21" y="12"/>
                    <a:pt x="9" y="30"/>
                    <a:pt x="10" y="53"/>
                  </a:cubicBezTo>
                  <a:cubicBezTo>
                    <a:pt x="15" y="42"/>
                    <a:pt x="29" y="27"/>
                    <a:pt x="42" y="21"/>
                  </a:cubicBezTo>
                  <a:cubicBezTo>
                    <a:pt x="21" y="36"/>
                    <a:pt x="7" y="58"/>
                    <a:pt x="1" y="69"/>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pitchFamily="34" charset="0"/>
                <a:sym typeface="宋体" panose="02010600030101010101" pitchFamily="2" charset="-122"/>
              </a:endParaRPr>
            </a:p>
          </p:txBody>
        </p:sp>
      </p:grpSp>
      <p:grpSp>
        <p:nvGrpSpPr>
          <p:cNvPr id="20" name="Group 25"/>
          <p:cNvGrpSpPr/>
          <p:nvPr/>
        </p:nvGrpSpPr>
        <p:grpSpPr bwMode="auto">
          <a:xfrm>
            <a:off x="8920588" y="1934296"/>
            <a:ext cx="1223803" cy="1223963"/>
            <a:chOff x="0" y="0"/>
            <a:chExt cx="1224136" cy="1224136"/>
          </a:xfrm>
        </p:grpSpPr>
        <p:sp>
          <p:nvSpPr>
            <p:cNvPr id="21" name="椭圆 63"/>
            <p:cNvSpPr>
              <a:spLocks noChangeArrowheads="1"/>
            </p:cNvSpPr>
            <p:nvPr/>
          </p:nvSpPr>
          <p:spPr bwMode="auto">
            <a:xfrm>
              <a:off x="0" y="0"/>
              <a:ext cx="1224136" cy="1224136"/>
            </a:xfrm>
            <a:prstGeom prst="ellipse">
              <a:avLst/>
            </a:prstGeom>
            <a:solidFill>
              <a:schemeClr val="accent2"/>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grpSp>
          <p:nvGrpSpPr>
            <p:cNvPr id="22" name="Group 27"/>
            <p:cNvGrpSpPr/>
            <p:nvPr/>
          </p:nvGrpSpPr>
          <p:grpSpPr bwMode="auto">
            <a:xfrm>
              <a:off x="402004" y="462692"/>
              <a:ext cx="415398" cy="303451"/>
              <a:chOff x="0" y="0"/>
              <a:chExt cx="685800" cy="400050"/>
            </a:xfrm>
          </p:grpSpPr>
          <p:sp>
            <p:nvSpPr>
              <p:cNvPr id="23" name="Freeform 8"/>
              <p:cNvSpPr>
                <a:spLocks noChangeArrowheads="1"/>
              </p:cNvSpPr>
              <p:nvPr/>
            </p:nvSpPr>
            <p:spPr bwMode="auto">
              <a:xfrm>
                <a:off x="0" y="365125"/>
                <a:ext cx="685800" cy="34925"/>
              </a:xfrm>
              <a:custGeom>
                <a:avLst/>
                <a:gdLst>
                  <a:gd name="T0" fmla="*/ 117 w 117"/>
                  <a:gd name="T1" fmla="*/ 5 h 6"/>
                  <a:gd name="T2" fmla="*/ 115 w 117"/>
                  <a:gd name="T3" fmla="*/ 6 h 6"/>
                  <a:gd name="T4" fmla="*/ 2 w 117"/>
                  <a:gd name="T5" fmla="*/ 6 h 6"/>
                  <a:gd name="T6" fmla="*/ 0 w 117"/>
                  <a:gd name="T7" fmla="*/ 5 h 6"/>
                  <a:gd name="T8" fmla="*/ 0 w 117"/>
                  <a:gd name="T9" fmla="*/ 1 h 6"/>
                  <a:gd name="T10" fmla="*/ 2 w 117"/>
                  <a:gd name="T11" fmla="*/ 0 h 6"/>
                  <a:gd name="T12" fmla="*/ 115 w 117"/>
                  <a:gd name="T13" fmla="*/ 0 h 6"/>
                  <a:gd name="T14" fmla="*/ 117 w 117"/>
                  <a:gd name="T15" fmla="*/ 1 h 6"/>
                  <a:gd name="T16" fmla="*/ 117 w 117"/>
                  <a:gd name="T17" fmla="*/ 5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7"/>
                  <a:gd name="T28" fmla="*/ 0 h 6"/>
                  <a:gd name="T29" fmla="*/ 117 w 117"/>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7" h="6">
                    <a:moveTo>
                      <a:pt x="117" y="5"/>
                    </a:moveTo>
                    <a:cubicBezTo>
                      <a:pt x="117" y="6"/>
                      <a:pt x="116" y="6"/>
                      <a:pt x="115" y="6"/>
                    </a:cubicBezTo>
                    <a:cubicBezTo>
                      <a:pt x="2" y="6"/>
                      <a:pt x="2" y="6"/>
                      <a:pt x="2" y="6"/>
                    </a:cubicBezTo>
                    <a:cubicBezTo>
                      <a:pt x="1" y="6"/>
                      <a:pt x="0" y="6"/>
                      <a:pt x="0" y="5"/>
                    </a:cubicBezTo>
                    <a:cubicBezTo>
                      <a:pt x="0" y="1"/>
                      <a:pt x="0" y="1"/>
                      <a:pt x="0" y="1"/>
                    </a:cubicBezTo>
                    <a:cubicBezTo>
                      <a:pt x="0" y="0"/>
                      <a:pt x="1" y="0"/>
                      <a:pt x="2" y="0"/>
                    </a:cubicBezTo>
                    <a:cubicBezTo>
                      <a:pt x="115" y="0"/>
                      <a:pt x="115" y="0"/>
                      <a:pt x="115" y="0"/>
                    </a:cubicBezTo>
                    <a:cubicBezTo>
                      <a:pt x="116" y="0"/>
                      <a:pt x="117" y="0"/>
                      <a:pt x="117" y="1"/>
                    </a:cubicBezTo>
                    <a:lnTo>
                      <a:pt x="117" y="5"/>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pitchFamily="34" charset="0"/>
                  <a:sym typeface="宋体" panose="02010600030101010101" pitchFamily="2" charset="-122"/>
                </a:endParaRPr>
              </a:p>
            </p:txBody>
          </p:sp>
          <p:sp>
            <p:nvSpPr>
              <p:cNvPr id="24" name="Freeform 9"/>
              <p:cNvSpPr>
                <a:spLocks noEditPoints="1" noChangeArrowheads="1"/>
              </p:cNvSpPr>
              <p:nvPr/>
            </p:nvSpPr>
            <p:spPr bwMode="auto">
              <a:xfrm>
                <a:off x="41275" y="0"/>
                <a:ext cx="603250" cy="346075"/>
              </a:xfrm>
              <a:custGeom>
                <a:avLst/>
                <a:gdLst>
                  <a:gd name="T0" fmla="*/ 99 w 103"/>
                  <a:gd name="T1" fmla="*/ 0 h 59"/>
                  <a:gd name="T2" fmla="*/ 5 w 103"/>
                  <a:gd name="T3" fmla="*/ 0 h 59"/>
                  <a:gd name="T4" fmla="*/ 0 w 103"/>
                  <a:gd name="T5" fmla="*/ 5 h 59"/>
                  <a:gd name="T6" fmla="*/ 0 w 103"/>
                  <a:gd name="T7" fmla="*/ 54 h 59"/>
                  <a:gd name="T8" fmla="*/ 5 w 103"/>
                  <a:gd name="T9" fmla="*/ 59 h 59"/>
                  <a:gd name="T10" fmla="*/ 99 w 103"/>
                  <a:gd name="T11" fmla="*/ 59 h 59"/>
                  <a:gd name="T12" fmla="*/ 103 w 103"/>
                  <a:gd name="T13" fmla="*/ 54 h 59"/>
                  <a:gd name="T14" fmla="*/ 103 w 103"/>
                  <a:gd name="T15" fmla="*/ 5 h 59"/>
                  <a:gd name="T16" fmla="*/ 99 w 103"/>
                  <a:gd name="T17" fmla="*/ 0 h 59"/>
                  <a:gd name="T18" fmla="*/ 99 w 103"/>
                  <a:gd name="T19" fmla="*/ 55 h 59"/>
                  <a:gd name="T20" fmla="*/ 5 w 103"/>
                  <a:gd name="T21" fmla="*/ 55 h 59"/>
                  <a:gd name="T22" fmla="*/ 5 w 103"/>
                  <a:gd name="T23" fmla="*/ 6 h 59"/>
                  <a:gd name="T24" fmla="*/ 99 w 103"/>
                  <a:gd name="T25" fmla="*/ 6 h 59"/>
                  <a:gd name="T26" fmla="*/ 99 w 103"/>
                  <a:gd name="T27" fmla="*/ 55 h 5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3"/>
                  <a:gd name="T43" fmla="*/ 0 h 59"/>
                  <a:gd name="T44" fmla="*/ 103 w 103"/>
                  <a:gd name="T45" fmla="*/ 59 h 5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3" h="59">
                    <a:moveTo>
                      <a:pt x="99" y="0"/>
                    </a:moveTo>
                    <a:cubicBezTo>
                      <a:pt x="5" y="0"/>
                      <a:pt x="5" y="0"/>
                      <a:pt x="5" y="0"/>
                    </a:cubicBezTo>
                    <a:cubicBezTo>
                      <a:pt x="2" y="0"/>
                      <a:pt x="0" y="2"/>
                      <a:pt x="0" y="5"/>
                    </a:cubicBezTo>
                    <a:cubicBezTo>
                      <a:pt x="0" y="54"/>
                      <a:pt x="0" y="54"/>
                      <a:pt x="0" y="54"/>
                    </a:cubicBezTo>
                    <a:cubicBezTo>
                      <a:pt x="0" y="57"/>
                      <a:pt x="2" y="59"/>
                      <a:pt x="5" y="59"/>
                    </a:cubicBezTo>
                    <a:cubicBezTo>
                      <a:pt x="99" y="59"/>
                      <a:pt x="99" y="59"/>
                      <a:pt x="99" y="59"/>
                    </a:cubicBezTo>
                    <a:cubicBezTo>
                      <a:pt x="101" y="59"/>
                      <a:pt x="103" y="57"/>
                      <a:pt x="103" y="54"/>
                    </a:cubicBezTo>
                    <a:cubicBezTo>
                      <a:pt x="103" y="5"/>
                      <a:pt x="103" y="5"/>
                      <a:pt x="103" y="5"/>
                    </a:cubicBezTo>
                    <a:cubicBezTo>
                      <a:pt x="103" y="2"/>
                      <a:pt x="101" y="0"/>
                      <a:pt x="99" y="0"/>
                    </a:cubicBezTo>
                    <a:close/>
                    <a:moveTo>
                      <a:pt x="99" y="55"/>
                    </a:moveTo>
                    <a:cubicBezTo>
                      <a:pt x="5" y="55"/>
                      <a:pt x="5" y="55"/>
                      <a:pt x="5" y="55"/>
                    </a:cubicBezTo>
                    <a:cubicBezTo>
                      <a:pt x="5" y="6"/>
                      <a:pt x="5" y="6"/>
                      <a:pt x="5" y="6"/>
                    </a:cubicBezTo>
                    <a:cubicBezTo>
                      <a:pt x="99" y="6"/>
                      <a:pt x="99" y="6"/>
                      <a:pt x="99" y="6"/>
                    </a:cubicBezTo>
                    <a:lnTo>
                      <a:pt x="99" y="55"/>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pitchFamily="34" charset="0"/>
                  <a:sym typeface="宋体" panose="02010600030101010101" pitchFamily="2" charset="-122"/>
                </a:endParaRPr>
              </a:p>
            </p:txBody>
          </p:sp>
        </p:grpSp>
      </p:grpSp>
      <p:grpSp>
        <p:nvGrpSpPr>
          <p:cNvPr id="25" name="Group 30"/>
          <p:cNvGrpSpPr/>
          <p:nvPr/>
        </p:nvGrpSpPr>
        <p:grpSpPr bwMode="auto">
          <a:xfrm>
            <a:off x="1865069" y="3393209"/>
            <a:ext cx="8838049" cy="323165"/>
            <a:chOff x="0" y="0"/>
            <a:chExt cx="8838828" cy="322957"/>
          </a:xfrm>
        </p:grpSpPr>
        <p:sp>
          <p:nvSpPr>
            <p:cNvPr id="26" name="文本框 68"/>
            <p:cNvSpPr>
              <a:spLocks noChangeArrowheads="1"/>
            </p:cNvSpPr>
            <p:nvPr/>
          </p:nvSpPr>
          <p:spPr bwMode="auto">
            <a:xfrm>
              <a:off x="0" y="0"/>
              <a:ext cx="1780764" cy="322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5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单击输入标题</a:t>
              </a:r>
            </a:p>
          </p:txBody>
        </p:sp>
        <p:sp>
          <p:nvSpPr>
            <p:cNvPr id="27" name="文本框 69"/>
            <p:cNvSpPr>
              <a:spLocks noChangeArrowheads="1"/>
            </p:cNvSpPr>
            <p:nvPr/>
          </p:nvSpPr>
          <p:spPr bwMode="auto">
            <a:xfrm>
              <a:off x="1724111" y="0"/>
              <a:ext cx="1780764" cy="322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500" b="1">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单击输入标题</a:t>
              </a:r>
            </a:p>
          </p:txBody>
        </p:sp>
        <p:sp>
          <p:nvSpPr>
            <p:cNvPr id="28" name="文本框 70"/>
            <p:cNvSpPr>
              <a:spLocks noChangeArrowheads="1"/>
            </p:cNvSpPr>
            <p:nvPr/>
          </p:nvSpPr>
          <p:spPr bwMode="auto">
            <a:xfrm>
              <a:off x="3553189" y="0"/>
              <a:ext cx="1780764" cy="322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500" b="1">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单击输入标题</a:t>
              </a:r>
            </a:p>
          </p:txBody>
        </p:sp>
        <p:sp>
          <p:nvSpPr>
            <p:cNvPr id="29" name="文本框 71"/>
            <p:cNvSpPr>
              <a:spLocks noChangeArrowheads="1"/>
            </p:cNvSpPr>
            <p:nvPr/>
          </p:nvSpPr>
          <p:spPr bwMode="auto">
            <a:xfrm>
              <a:off x="5277301" y="0"/>
              <a:ext cx="1780764" cy="322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500" b="1">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单击输入标题</a:t>
              </a:r>
            </a:p>
          </p:txBody>
        </p:sp>
        <p:sp>
          <p:nvSpPr>
            <p:cNvPr id="30" name="文本框 72"/>
            <p:cNvSpPr>
              <a:spLocks noChangeArrowheads="1"/>
            </p:cNvSpPr>
            <p:nvPr/>
          </p:nvSpPr>
          <p:spPr bwMode="auto">
            <a:xfrm>
              <a:off x="7058064" y="0"/>
              <a:ext cx="1780764" cy="322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500" b="1">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单击输入标题</a:t>
              </a:r>
            </a:p>
          </p:txBody>
        </p:sp>
      </p:grpSp>
      <p:sp>
        <p:nvSpPr>
          <p:cNvPr id="31" name="燕尾形 73"/>
          <p:cNvSpPr>
            <a:spLocks noChangeArrowheads="1"/>
          </p:cNvSpPr>
          <p:nvPr/>
        </p:nvSpPr>
        <p:spPr bwMode="auto">
          <a:xfrm>
            <a:off x="3236491" y="2486746"/>
            <a:ext cx="215872" cy="215900"/>
          </a:xfrm>
          <a:prstGeom prst="chevron">
            <a:avLst>
              <a:gd name="adj" fmla="val 50000"/>
            </a:avLst>
          </a:prstGeom>
          <a:solidFill>
            <a:schemeClr val="bg1">
              <a:lumMod val="50000"/>
            </a:schemeClr>
          </a:solidFill>
          <a:ln>
            <a:noFill/>
          </a:ln>
        </p:spPr>
        <p:txBody>
          <a:bodyPr lIns="91431" tIns="45715" rIns="91431" bIns="45715"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32" name="燕尾形 74"/>
          <p:cNvSpPr>
            <a:spLocks noChangeArrowheads="1"/>
          </p:cNvSpPr>
          <p:nvPr/>
        </p:nvSpPr>
        <p:spPr bwMode="auto">
          <a:xfrm>
            <a:off x="5026958" y="2486746"/>
            <a:ext cx="215872" cy="215900"/>
          </a:xfrm>
          <a:prstGeom prst="chevron">
            <a:avLst>
              <a:gd name="adj" fmla="val 50000"/>
            </a:avLst>
          </a:prstGeom>
          <a:solidFill>
            <a:schemeClr val="bg1">
              <a:lumMod val="50000"/>
            </a:schemeClr>
          </a:solidFill>
          <a:ln>
            <a:noFill/>
          </a:ln>
        </p:spPr>
        <p:txBody>
          <a:bodyPr lIns="91431" tIns="45715" rIns="91431" bIns="45715"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33" name="燕尾形 75"/>
          <p:cNvSpPr>
            <a:spLocks noChangeArrowheads="1"/>
          </p:cNvSpPr>
          <p:nvPr/>
        </p:nvSpPr>
        <p:spPr bwMode="auto">
          <a:xfrm>
            <a:off x="6782506" y="2486746"/>
            <a:ext cx="215872" cy="215900"/>
          </a:xfrm>
          <a:prstGeom prst="chevron">
            <a:avLst>
              <a:gd name="adj" fmla="val 50000"/>
            </a:avLst>
          </a:prstGeom>
          <a:solidFill>
            <a:schemeClr val="bg1">
              <a:lumMod val="50000"/>
            </a:schemeClr>
          </a:solidFill>
          <a:ln>
            <a:noFill/>
          </a:ln>
        </p:spPr>
        <p:txBody>
          <a:bodyPr lIns="91431" tIns="45715" rIns="91431" bIns="45715"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34" name="燕尾形 76"/>
          <p:cNvSpPr>
            <a:spLocks noChangeArrowheads="1"/>
          </p:cNvSpPr>
          <p:nvPr/>
        </p:nvSpPr>
        <p:spPr bwMode="auto">
          <a:xfrm>
            <a:off x="8563448" y="2505795"/>
            <a:ext cx="215872" cy="215900"/>
          </a:xfrm>
          <a:prstGeom prst="chevron">
            <a:avLst>
              <a:gd name="adj" fmla="val 50000"/>
            </a:avLst>
          </a:prstGeom>
          <a:solidFill>
            <a:schemeClr val="bg1">
              <a:lumMod val="50000"/>
            </a:schemeClr>
          </a:solidFill>
          <a:ln>
            <a:noFill/>
          </a:ln>
        </p:spPr>
        <p:txBody>
          <a:bodyPr lIns="91431" tIns="45715" rIns="91431" bIns="45715"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grpSp>
        <p:nvGrpSpPr>
          <p:cNvPr id="35" name="Group 40"/>
          <p:cNvGrpSpPr/>
          <p:nvPr/>
        </p:nvGrpSpPr>
        <p:grpSpPr bwMode="auto">
          <a:xfrm>
            <a:off x="1844436" y="4244107"/>
            <a:ext cx="8617318" cy="1120793"/>
            <a:chOff x="0" y="-1"/>
            <a:chExt cx="8618263" cy="1120674"/>
          </a:xfrm>
        </p:grpSpPr>
        <p:sp>
          <p:nvSpPr>
            <p:cNvPr id="36" name="矩形 78"/>
            <p:cNvSpPr>
              <a:spLocks noChangeArrowheads="1"/>
            </p:cNvSpPr>
            <p:nvPr/>
          </p:nvSpPr>
          <p:spPr bwMode="auto">
            <a:xfrm>
              <a:off x="0" y="0"/>
              <a:ext cx="1679848" cy="1107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1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11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11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11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11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11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11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11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11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11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endParaRPr lang="zh-CN" altLang="en-US" sz="11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 name="矩形 79"/>
            <p:cNvSpPr>
              <a:spLocks noChangeArrowheads="1"/>
            </p:cNvSpPr>
            <p:nvPr/>
          </p:nvSpPr>
          <p:spPr bwMode="auto">
            <a:xfrm>
              <a:off x="1714589" y="6397"/>
              <a:ext cx="1679848" cy="1107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1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11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11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11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11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11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11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11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11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11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endParaRPr lang="zh-CN" altLang="en-US" sz="11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8" name="矩形 80"/>
            <p:cNvSpPr>
              <a:spLocks noChangeArrowheads="1"/>
            </p:cNvSpPr>
            <p:nvPr/>
          </p:nvSpPr>
          <p:spPr bwMode="auto">
            <a:xfrm>
              <a:off x="3474903" y="6397"/>
              <a:ext cx="1679848" cy="1107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1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11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11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11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11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11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11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11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11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11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endParaRPr lang="zh-CN" altLang="en-US" sz="11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9" name="矩形 81"/>
            <p:cNvSpPr>
              <a:spLocks noChangeArrowheads="1"/>
            </p:cNvSpPr>
            <p:nvPr/>
          </p:nvSpPr>
          <p:spPr bwMode="auto">
            <a:xfrm>
              <a:off x="5189494" y="12795"/>
              <a:ext cx="1679848" cy="1107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1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11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11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11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11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11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11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11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11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11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endParaRPr lang="zh-CN" altLang="en-US" sz="11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0" name="矩形 82"/>
            <p:cNvSpPr>
              <a:spLocks noChangeArrowheads="1"/>
            </p:cNvSpPr>
            <p:nvPr/>
          </p:nvSpPr>
          <p:spPr bwMode="auto">
            <a:xfrm>
              <a:off x="6938415" y="-1"/>
              <a:ext cx="1679848" cy="1107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1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11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11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11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11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11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11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11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11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请在这里输入您要的</a:t>
              </a:r>
              <a:endParaRPr lang="en-US" sz="11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endParaRPr lang="zh-CN" altLang="en-US" sz="11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41" name="Group 46"/>
          <p:cNvGrpSpPr/>
          <p:nvPr/>
        </p:nvGrpSpPr>
        <p:grpSpPr bwMode="auto">
          <a:xfrm>
            <a:off x="1928562" y="3842471"/>
            <a:ext cx="8486562" cy="307975"/>
            <a:chOff x="0" y="0"/>
            <a:chExt cx="8487614" cy="309189"/>
          </a:xfrm>
        </p:grpSpPr>
        <p:sp>
          <p:nvSpPr>
            <p:cNvPr id="42" name="矩形 84"/>
            <p:cNvSpPr>
              <a:spLocks noChangeArrowheads="1"/>
            </p:cNvSpPr>
            <p:nvPr/>
          </p:nvSpPr>
          <p:spPr bwMode="auto">
            <a:xfrm>
              <a:off x="0" y="0"/>
              <a:ext cx="8487614" cy="309189"/>
            </a:xfrm>
            <a:prstGeom prst="rect">
              <a:avLst/>
            </a:prstGeom>
            <a:solidFill>
              <a:schemeClr val="accent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43" name="燕尾形 85"/>
            <p:cNvSpPr>
              <a:spLocks noChangeArrowheads="1"/>
            </p:cNvSpPr>
            <p:nvPr/>
          </p:nvSpPr>
          <p:spPr bwMode="auto">
            <a:xfrm rot="5400000">
              <a:off x="447875" y="45803"/>
              <a:ext cx="237581" cy="237581"/>
            </a:xfrm>
            <a:prstGeom prst="chevron">
              <a:avLst>
                <a:gd name="adj" fmla="val 50000"/>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44" name="燕尾形 86"/>
            <p:cNvSpPr>
              <a:spLocks noChangeArrowheads="1"/>
            </p:cNvSpPr>
            <p:nvPr/>
          </p:nvSpPr>
          <p:spPr bwMode="auto">
            <a:xfrm rot="5400000">
              <a:off x="2193724" y="45802"/>
              <a:ext cx="237581" cy="237581"/>
            </a:xfrm>
            <a:prstGeom prst="chevron">
              <a:avLst>
                <a:gd name="adj" fmla="val 50000"/>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45" name="燕尾形 87"/>
            <p:cNvSpPr>
              <a:spLocks noChangeArrowheads="1"/>
            </p:cNvSpPr>
            <p:nvPr/>
          </p:nvSpPr>
          <p:spPr bwMode="auto">
            <a:xfrm rot="5400000">
              <a:off x="4024557" y="51518"/>
              <a:ext cx="237581" cy="237581"/>
            </a:xfrm>
            <a:prstGeom prst="chevron">
              <a:avLst>
                <a:gd name="adj" fmla="val 50000"/>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46" name="燕尾形 88"/>
            <p:cNvSpPr>
              <a:spLocks noChangeArrowheads="1"/>
            </p:cNvSpPr>
            <p:nvPr/>
          </p:nvSpPr>
          <p:spPr bwMode="auto">
            <a:xfrm rot="5400000">
              <a:off x="5716320" y="40380"/>
              <a:ext cx="237581" cy="237581"/>
            </a:xfrm>
            <a:prstGeom prst="chevron">
              <a:avLst>
                <a:gd name="adj" fmla="val 50000"/>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47" name="燕尾形 89"/>
            <p:cNvSpPr>
              <a:spLocks noChangeArrowheads="1"/>
            </p:cNvSpPr>
            <p:nvPr/>
          </p:nvSpPr>
          <p:spPr bwMode="auto">
            <a:xfrm rot="5400000">
              <a:off x="7540696" y="51082"/>
              <a:ext cx="237581" cy="237581"/>
            </a:xfrm>
            <a:prstGeom prst="chevron">
              <a:avLst>
                <a:gd name="adj" fmla="val 50000"/>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grpSp>
      <p:sp>
        <p:nvSpPr>
          <p:cNvPr id="49" name="标题 48"/>
          <p:cNvSpPr>
            <a:spLocks noGrp="1"/>
          </p:cNvSpPr>
          <p:nvPr>
            <p:ph type="title"/>
          </p:nvPr>
        </p:nvSpPr>
        <p:spPr/>
        <p:txBody>
          <a:bodyPr>
            <a:normAutofit/>
          </a:bodyPr>
          <a:lstStyle/>
          <a:p>
            <a:r>
              <a:rPr lang="zh-CN" altLang="en-US">
                <a:sym typeface="+mn-lt"/>
              </a:rPr>
              <a:t>单击此处添加标题</a:t>
            </a:r>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 fill="hold"/>
                                        <p:tgtEl>
                                          <p:spTgt spid="2"/>
                                        </p:tgtEl>
                                        <p:attrNameLst>
                                          <p:attrName>ppt_w</p:attrName>
                                        </p:attrNameLst>
                                      </p:cBhvr>
                                      <p:tavLst>
                                        <p:tav tm="0">
                                          <p:val>
                                            <p:fltVal val="0"/>
                                          </p:val>
                                        </p:tav>
                                        <p:tav tm="100000">
                                          <p:val>
                                            <p:strVal val="#ppt_w"/>
                                          </p:val>
                                        </p:tav>
                                      </p:tavLst>
                                    </p:anim>
                                    <p:anim calcmode="lin" valueType="num">
                                      <p:cBhvr>
                                        <p:cTn id="8" dur="300" fill="hold"/>
                                        <p:tgtEl>
                                          <p:spTgt spid="2"/>
                                        </p:tgtEl>
                                        <p:attrNameLst>
                                          <p:attrName>ppt_h</p:attrName>
                                        </p:attrNameLst>
                                      </p:cBhvr>
                                      <p:tavLst>
                                        <p:tav tm="0">
                                          <p:val>
                                            <p:fltVal val="0"/>
                                          </p:val>
                                        </p:tav>
                                        <p:tav tm="100000">
                                          <p:val>
                                            <p:strVal val="#ppt_h"/>
                                          </p:val>
                                        </p:tav>
                                      </p:tavLst>
                                    </p:anim>
                                    <p:animEffect>
                                      <p:cBhvr>
                                        <p:cTn id="9" dur="300"/>
                                        <p:tgtEl>
                                          <p:spTgt spid="2"/>
                                        </p:tgtEl>
                                      </p:cBhvr>
                                    </p:animEffect>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300" fill="hold"/>
                                        <p:tgtEl>
                                          <p:spTgt spid="8"/>
                                        </p:tgtEl>
                                        <p:attrNameLst>
                                          <p:attrName>ppt_w</p:attrName>
                                        </p:attrNameLst>
                                      </p:cBhvr>
                                      <p:tavLst>
                                        <p:tav tm="0">
                                          <p:val>
                                            <p:fltVal val="0"/>
                                          </p:val>
                                        </p:tav>
                                        <p:tav tm="100000">
                                          <p:val>
                                            <p:strVal val="#ppt_w"/>
                                          </p:val>
                                        </p:tav>
                                      </p:tavLst>
                                    </p:anim>
                                    <p:anim calcmode="lin" valueType="num">
                                      <p:cBhvr>
                                        <p:cTn id="14" dur="300" fill="hold"/>
                                        <p:tgtEl>
                                          <p:spTgt spid="8"/>
                                        </p:tgtEl>
                                        <p:attrNameLst>
                                          <p:attrName>ppt_h</p:attrName>
                                        </p:attrNameLst>
                                      </p:cBhvr>
                                      <p:tavLst>
                                        <p:tav tm="0">
                                          <p:val>
                                            <p:fltVal val="0"/>
                                          </p:val>
                                        </p:tav>
                                        <p:tav tm="100000">
                                          <p:val>
                                            <p:strVal val="#ppt_h"/>
                                          </p:val>
                                        </p:tav>
                                      </p:tavLst>
                                    </p:anim>
                                    <p:animEffect>
                                      <p:cBhvr>
                                        <p:cTn id="15" dur="300"/>
                                        <p:tgtEl>
                                          <p:spTgt spid="8"/>
                                        </p:tgtEl>
                                      </p:cBhvr>
                                    </p:animEffect>
                                  </p:childTnLst>
                                </p:cTn>
                              </p:par>
                            </p:childTnLst>
                          </p:cTn>
                        </p:par>
                        <p:par>
                          <p:cTn id="16" fill="hold">
                            <p:stCondLst>
                              <p:cond delay="1000"/>
                            </p:stCondLst>
                            <p:childTnLst>
                              <p:par>
                                <p:cTn id="17" presetID="10" presetClass="entr" presetSubtype="0" fill="hold" nodeType="after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p:cTn id="19" dur="300" fill="hold"/>
                                        <p:tgtEl>
                                          <p:spTgt spid="17"/>
                                        </p:tgtEl>
                                        <p:attrNameLst>
                                          <p:attrName>ppt_w</p:attrName>
                                        </p:attrNameLst>
                                      </p:cBhvr>
                                      <p:tavLst>
                                        <p:tav tm="0">
                                          <p:val>
                                            <p:fltVal val="0"/>
                                          </p:val>
                                        </p:tav>
                                        <p:tav tm="100000">
                                          <p:val>
                                            <p:strVal val="#ppt_w"/>
                                          </p:val>
                                        </p:tav>
                                      </p:tavLst>
                                    </p:anim>
                                    <p:anim calcmode="lin" valueType="num">
                                      <p:cBhvr>
                                        <p:cTn id="20" dur="300" fill="hold"/>
                                        <p:tgtEl>
                                          <p:spTgt spid="17"/>
                                        </p:tgtEl>
                                        <p:attrNameLst>
                                          <p:attrName>ppt_h</p:attrName>
                                        </p:attrNameLst>
                                      </p:cBhvr>
                                      <p:tavLst>
                                        <p:tav tm="0">
                                          <p:val>
                                            <p:fltVal val="0"/>
                                          </p:val>
                                        </p:tav>
                                        <p:tav tm="100000">
                                          <p:val>
                                            <p:strVal val="#ppt_h"/>
                                          </p:val>
                                        </p:tav>
                                      </p:tavLst>
                                    </p:anim>
                                    <p:animEffect>
                                      <p:cBhvr>
                                        <p:cTn id="21" dur="300"/>
                                        <p:tgtEl>
                                          <p:spTgt spid="17"/>
                                        </p:tgtEl>
                                      </p:cBhvr>
                                    </p:animEffect>
                                  </p:childTnLst>
                                </p:cTn>
                              </p:par>
                            </p:childTnLst>
                          </p:cTn>
                        </p:par>
                        <p:par>
                          <p:cTn id="22" fill="hold">
                            <p:stCondLst>
                              <p:cond delay="1500"/>
                            </p:stCondLst>
                            <p:childTnLst>
                              <p:par>
                                <p:cTn id="23" presetID="10" presetClass="entr" presetSubtype="0" fill="hold" nodeType="after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p:cTn id="25" dur="300" fill="hold"/>
                                        <p:tgtEl>
                                          <p:spTgt spid="20"/>
                                        </p:tgtEl>
                                        <p:attrNameLst>
                                          <p:attrName>ppt_w</p:attrName>
                                        </p:attrNameLst>
                                      </p:cBhvr>
                                      <p:tavLst>
                                        <p:tav tm="0">
                                          <p:val>
                                            <p:fltVal val="0"/>
                                          </p:val>
                                        </p:tav>
                                        <p:tav tm="100000">
                                          <p:val>
                                            <p:strVal val="#ppt_w"/>
                                          </p:val>
                                        </p:tav>
                                      </p:tavLst>
                                    </p:anim>
                                    <p:anim calcmode="lin" valueType="num">
                                      <p:cBhvr>
                                        <p:cTn id="26" dur="300" fill="hold"/>
                                        <p:tgtEl>
                                          <p:spTgt spid="20"/>
                                        </p:tgtEl>
                                        <p:attrNameLst>
                                          <p:attrName>ppt_h</p:attrName>
                                        </p:attrNameLst>
                                      </p:cBhvr>
                                      <p:tavLst>
                                        <p:tav tm="0">
                                          <p:val>
                                            <p:fltVal val="0"/>
                                          </p:val>
                                        </p:tav>
                                        <p:tav tm="100000">
                                          <p:val>
                                            <p:strVal val="#ppt_h"/>
                                          </p:val>
                                        </p:tav>
                                      </p:tavLst>
                                    </p:anim>
                                    <p:animEffect>
                                      <p:cBhvr>
                                        <p:cTn id="27" dur="300"/>
                                        <p:tgtEl>
                                          <p:spTgt spid="20"/>
                                        </p:tgtEl>
                                      </p:cBhvr>
                                    </p:animEffect>
                                  </p:childTnLst>
                                </p:cTn>
                              </p:par>
                            </p:childTnLst>
                          </p:cTn>
                        </p:par>
                        <p:par>
                          <p:cTn id="28" fill="hold">
                            <p:stCondLst>
                              <p:cond delay="2000"/>
                            </p:stCondLst>
                            <p:childTnLst>
                              <p:par>
                                <p:cTn id="29" presetID="2" presetClass="entr" presetSubtype="8" fill="hold" grpId="0" nodeType="after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p:cTn id="31" dur="300" fill="hold"/>
                                        <p:tgtEl>
                                          <p:spTgt spid="31"/>
                                        </p:tgtEl>
                                        <p:attrNameLst>
                                          <p:attrName>ppt_x</p:attrName>
                                        </p:attrNameLst>
                                      </p:cBhvr>
                                      <p:tavLst>
                                        <p:tav tm="0">
                                          <p:val>
                                            <p:strVal val="0-#ppt_w/2"/>
                                          </p:val>
                                        </p:tav>
                                        <p:tav tm="100000">
                                          <p:val>
                                            <p:strVal val="#ppt_x"/>
                                          </p:val>
                                        </p:tav>
                                      </p:tavLst>
                                    </p:anim>
                                    <p:anim calcmode="lin" valueType="num">
                                      <p:cBhvr>
                                        <p:cTn id="32" dur="300" fill="hold"/>
                                        <p:tgtEl>
                                          <p:spTgt spid="31"/>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anim calcmode="lin" valueType="num">
                                      <p:cBhvr>
                                        <p:cTn id="35" dur="300" fill="hold"/>
                                        <p:tgtEl>
                                          <p:spTgt spid="32"/>
                                        </p:tgtEl>
                                        <p:attrNameLst>
                                          <p:attrName>ppt_x</p:attrName>
                                        </p:attrNameLst>
                                      </p:cBhvr>
                                      <p:tavLst>
                                        <p:tav tm="0">
                                          <p:val>
                                            <p:strVal val="0-#ppt_w/2"/>
                                          </p:val>
                                        </p:tav>
                                        <p:tav tm="100000">
                                          <p:val>
                                            <p:strVal val="#ppt_x"/>
                                          </p:val>
                                        </p:tav>
                                      </p:tavLst>
                                    </p:anim>
                                    <p:anim calcmode="lin" valueType="num">
                                      <p:cBhvr>
                                        <p:cTn id="36" dur="300" fill="hold"/>
                                        <p:tgtEl>
                                          <p:spTgt spid="32"/>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33"/>
                                        </p:tgtEl>
                                        <p:attrNameLst>
                                          <p:attrName>style.visibility</p:attrName>
                                        </p:attrNameLst>
                                      </p:cBhvr>
                                      <p:to>
                                        <p:strVal val="visible"/>
                                      </p:to>
                                    </p:set>
                                    <p:anim calcmode="lin" valueType="num">
                                      <p:cBhvr>
                                        <p:cTn id="39" dur="300" fill="hold"/>
                                        <p:tgtEl>
                                          <p:spTgt spid="33"/>
                                        </p:tgtEl>
                                        <p:attrNameLst>
                                          <p:attrName>ppt_x</p:attrName>
                                        </p:attrNameLst>
                                      </p:cBhvr>
                                      <p:tavLst>
                                        <p:tav tm="0">
                                          <p:val>
                                            <p:strVal val="0-#ppt_w/2"/>
                                          </p:val>
                                        </p:tav>
                                        <p:tav tm="100000">
                                          <p:val>
                                            <p:strVal val="#ppt_x"/>
                                          </p:val>
                                        </p:tav>
                                      </p:tavLst>
                                    </p:anim>
                                    <p:anim calcmode="lin" valueType="num">
                                      <p:cBhvr>
                                        <p:cTn id="40" dur="300" fill="hold"/>
                                        <p:tgtEl>
                                          <p:spTgt spid="33"/>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34"/>
                                        </p:tgtEl>
                                        <p:attrNameLst>
                                          <p:attrName>style.visibility</p:attrName>
                                        </p:attrNameLst>
                                      </p:cBhvr>
                                      <p:to>
                                        <p:strVal val="visible"/>
                                      </p:to>
                                    </p:set>
                                    <p:anim calcmode="lin" valueType="num">
                                      <p:cBhvr>
                                        <p:cTn id="43" dur="300" fill="hold"/>
                                        <p:tgtEl>
                                          <p:spTgt spid="34"/>
                                        </p:tgtEl>
                                        <p:attrNameLst>
                                          <p:attrName>ppt_x</p:attrName>
                                        </p:attrNameLst>
                                      </p:cBhvr>
                                      <p:tavLst>
                                        <p:tav tm="0">
                                          <p:val>
                                            <p:strVal val="0-#ppt_w/2"/>
                                          </p:val>
                                        </p:tav>
                                        <p:tav tm="100000">
                                          <p:val>
                                            <p:strVal val="#ppt_x"/>
                                          </p:val>
                                        </p:tav>
                                      </p:tavLst>
                                    </p:anim>
                                    <p:anim calcmode="lin" valueType="num">
                                      <p:cBhvr>
                                        <p:cTn id="44" dur="300" fill="hold"/>
                                        <p:tgtEl>
                                          <p:spTgt spid="34"/>
                                        </p:tgtEl>
                                        <p:attrNameLst>
                                          <p:attrName>ppt_y</p:attrName>
                                        </p:attrNameLst>
                                      </p:cBhvr>
                                      <p:tavLst>
                                        <p:tav tm="0">
                                          <p:val>
                                            <p:strVal val="#ppt_y"/>
                                          </p:val>
                                        </p:tav>
                                        <p:tav tm="100000">
                                          <p:val>
                                            <p:strVal val="#ppt_y"/>
                                          </p:val>
                                        </p:tav>
                                      </p:tavLst>
                                    </p:anim>
                                  </p:childTnLst>
                                </p:cTn>
                              </p:par>
                            </p:childTnLst>
                          </p:cTn>
                        </p:par>
                        <p:par>
                          <p:cTn id="45" fill="hold">
                            <p:stCondLst>
                              <p:cond delay="2500"/>
                            </p:stCondLst>
                            <p:childTnLst>
                              <p:par>
                                <p:cTn id="46" presetID="42" presetClass="entr" presetSubtype="0" fill="hold" nodeType="afterEffect">
                                  <p:stCondLst>
                                    <p:cond delay="0"/>
                                  </p:stCondLst>
                                  <p:childTnLst>
                                    <p:set>
                                      <p:cBhvr>
                                        <p:cTn id="47" dur="1" fill="hold">
                                          <p:stCondLst>
                                            <p:cond delay="0"/>
                                          </p:stCondLst>
                                        </p:cTn>
                                        <p:tgtEl>
                                          <p:spTgt spid="25"/>
                                        </p:tgtEl>
                                        <p:attrNameLst>
                                          <p:attrName>style.visibility</p:attrName>
                                        </p:attrNameLst>
                                      </p:cBhvr>
                                      <p:to>
                                        <p:strVal val="visible"/>
                                      </p:to>
                                    </p:set>
                                    <p:animEffect>
                                      <p:cBhvr>
                                        <p:cTn id="48" dur="500"/>
                                        <p:tgtEl>
                                          <p:spTgt spid="25"/>
                                        </p:tgtEl>
                                      </p:cBhvr>
                                    </p:animEffect>
                                    <p:anim calcmode="lin" valueType="num">
                                      <p:cBhvr>
                                        <p:cTn id="49" dur="500" fill="hold"/>
                                        <p:tgtEl>
                                          <p:spTgt spid="25"/>
                                        </p:tgtEl>
                                        <p:attrNameLst>
                                          <p:attrName>ppt_x</p:attrName>
                                        </p:attrNameLst>
                                      </p:cBhvr>
                                      <p:tavLst>
                                        <p:tav tm="0">
                                          <p:val>
                                            <p:strVal val="#ppt_x"/>
                                          </p:val>
                                        </p:tav>
                                        <p:tav tm="100000">
                                          <p:val>
                                            <p:strVal val="#ppt_x"/>
                                          </p:val>
                                        </p:tav>
                                      </p:tavLst>
                                    </p:anim>
                                    <p:anim calcmode="lin" valueType="num">
                                      <p:cBhvr>
                                        <p:cTn id="50" dur="500" fill="hold"/>
                                        <p:tgtEl>
                                          <p:spTgt spid="25"/>
                                        </p:tgtEl>
                                        <p:attrNameLst>
                                          <p:attrName>ppt_y</p:attrName>
                                        </p:attrNameLst>
                                      </p:cBhvr>
                                      <p:tavLst>
                                        <p:tav tm="0">
                                          <p:val>
                                            <p:strVal val="#ppt_y+.1"/>
                                          </p:val>
                                        </p:tav>
                                        <p:tav tm="100000">
                                          <p:val>
                                            <p:strVal val="#ppt_y"/>
                                          </p:val>
                                        </p:tav>
                                      </p:tavLst>
                                    </p:anim>
                                  </p:childTnLst>
                                </p:cTn>
                              </p:par>
                            </p:childTnLst>
                          </p:cTn>
                        </p:par>
                        <p:par>
                          <p:cTn id="51" fill="hold">
                            <p:stCondLst>
                              <p:cond delay="3000"/>
                            </p:stCondLst>
                            <p:childTnLst>
                              <p:par>
                                <p:cTn id="52" presetID="22" presetClass="entr" presetSubtype="1" fill="hold" nodeType="afterEffect">
                                  <p:stCondLst>
                                    <p:cond delay="0"/>
                                  </p:stCondLst>
                                  <p:childTnLst>
                                    <p:set>
                                      <p:cBhvr>
                                        <p:cTn id="53" dur="1" fill="hold">
                                          <p:stCondLst>
                                            <p:cond delay="0"/>
                                          </p:stCondLst>
                                        </p:cTn>
                                        <p:tgtEl>
                                          <p:spTgt spid="41"/>
                                        </p:tgtEl>
                                        <p:attrNameLst>
                                          <p:attrName>style.visibility</p:attrName>
                                        </p:attrNameLst>
                                      </p:cBhvr>
                                      <p:to>
                                        <p:strVal val="visible"/>
                                      </p:to>
                                    </p:set>
                                    <p:animEffect>
                                      <p:cBhvr>
                                        <p:cTn id="54" dur="500"/>
                                        <p:tgtEl>
                                          <p:spTgt spid="41"/>
                                        </p:tgtEl>
                                      </p:cBhvr>
                                    </p:animEffect>
                                  </p:childTnLst>
                                </p:cTn>
                              </p:par>
                            </p:childTnLst>
                          </p:cTn>
                        </p:par>
                        <p:par>
                          <p:cTn id="55" fill="hold">
                            <p:stCondLst>
                              <p:cond delay="3500"/>
                            </p:stCondLst>
                            <p:childTnLst>
                              <p:par>
                                <p:cTn id="56" presetID="42" presetClass="entr" presetSubtype="0" fill="hold" nodeType="afterEffect">
                                  <p:stCondLst>
                                    <p:cond delay="0"/>
                                  </p:stCondLst>
                                  <p:childTnLst>
                                    <p:set>
                                      <p:cBhvr>
                                        <p:cTn id="57" dur="1" fill="hold">
                                          <p:stCondLst>
                                            <p:cond delay="0"/>
                                          </p:stCondLst>
                                        </p:cTn>
                                        <p:tgtEl>
                                          <p:spTgt spid="35"/>
                                        </p:tgtEl>
                                        <p:attrNameLst>
                                          <p:attrName>style.visibility</p:attrName>
                                        </p:attrNameLst>
                                      </p:cBhvr>
                                      <p:to>
                                        <p:strVal val="visible"/>
                                      </p:to>
                                    </p:set>
                                    <p:animEffect>
                                      <p:cBhvr>
                                        <p:cTn id="58" dur="300"/>
                                        <p:tgtEl>
                                          <p:spTgt spid="35"/>
                                        </p:tgtEl>
                                      </p:cBhvr>
                                    </p:animEffect>
                                    <p:anim calcmode="lin" valueType="num">
                                      <p:cBhvr>
                                        <p:cTn id="59" dur="300" fill="hold"/>
                                        <p:tgtEl>
                                          <p:spTgt spid="35"/>
                                        </p:tgtEl>
                                        <p:attrNameLst>
                                          <p:attrName>ppt_x</p:attrName>
                                        </p:attrNameLst>
                                      </p:cBhvr>
                                      <p:tavLst>
                                        <p:tav tm="0">
                                          <p:val>
                                            <p:strVal val="#ppt_x"/>
                                          </p:val>
                                        </p:tav>
                                        <p:tav tm="100000">
                                          <p:val>
                                            <p:strVal val="#ppt_x"/>
                                          </p:val>
                                        </p:tav>
                                      </p:tavLst>
                                    </p:anim>
                                    <p:anim calcmode="lin" valueType="num">
                                      <p:cBhvr>
                                        <p:cTn id="60" dur="3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bldLvl="0" animBg="1" autoUpdateAnimBg="0"/>
      <p:bldP spid="32" grpId="0" bldLvl="0" animBg="1" autoUpdateAnimBg="0"/>
      <p:bldP spid="33" grpId="0" bldLvl="0" animBg="1" autoUpdateAnimBg="0"/>
      <p:bldP spid="34" grpId="0" bldLvl="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350790" y="2204864"/>
            <a:ext cx="7498373" cy="840474"/>
          </a:xfrm>
          <a:prstGeom prst="rect">
            <a:avLst/>
          </a:prstGeom>
          <a:noFill/>
          <a:effectLst/>
        </p:spPr>
        <p:txBody>
          <a:bodyPr lIns="121908" tIns="60954" rIns="121908" bIns="60954">
            <a:spAutoFit/>
          </a:bodyPr>
          <a:lstStyle/>
          <a:p>
            <a:pPr algn="ctr">
              <a:lnSpc>
                <a:spcPts val="5865"/>
              </a:lnSpc>
              <a:defRPr/>
            </a:pPr>
            <a:r>
              <a:rPr lang="zh-CN" altLang="en-US" sz="4800" b="1" dirty="0">
                <a:ln w="6350">
                  <a:noFill/>
                </a:ln>
                <a:solidFill>
                  <a:srgbClr val="8A7FB7"/>
                </a:solidFill>
                <a:latin typeface="Modern No. 20" pitchFamily="18" charset="0"/>
                <a:ea typeface="微软雅黑" panose="020B0503020204020204" pitchFamily="34" charset="-122"/>
              </a:rPr>
              <a:t>填写过渡页标题</a:t>
            </a:r>
          </a:p>
        </p:txBody>
      </p:sp>
      <p:sp>
        <p:nvSpPr>
          <p:cNvPr id="8" name="矩形 7"/>
          <p:cNvSpPr/>
          <p:nvPr/>
        </p:nvSpPr>
        <p:spPr>
          <a:xfrm>
            <a:off x="4406143" y="2912299"/>
            <a:ext cx="3387666" cy="615553"/>
          </a:xfrm>
          <a:prstGeom prst="rect">
            <a:avLst/>
          </a:prstGeom>
        </p:spPr>
        <p:txBody>
          <a:bodyPr wrap="none" lIns="121908" tIns="60954" rIns="121908" bIns="60954">
            <a:spAutoFit/>
          </a:bodyPr>
          <a:lstStyle/>
          <a:p>
            <a:pPr algn="ctr"/>
            <a:r>
              <a:rPr lang="en-US" altLang="zh-CN" sz="3200" dirty="0">
                <a:solidFill>
                  <a:srgbClr val="8A7FB7"/>
                </a:solidFill>
                <a:latin typeface="Impact" panose="020B0806030902050204" pitchFamily="34" charset="0"/>
              </a:rPr>
              <a:t>Fill in the title here</a:t>
            </a:r>
            <a:endParaRPr lang="zh-CN" altLang="en-US" sz="3200" dirty="0">
              <a:solidFill>
                <a:srgbClr val="8A7FB7"/>
              </a:solidFill>
              <a:latin typeface="Impact" panose="020B0806030902050204" pitchFamily="34" charset="0"/>
            </a:endParaRPr>
          </a:p>
        </p:txBody>
      </p:sp>
      <p:sp>
        <p:nvSpPr>
          <p:cNvPr id="9" name="标题层"/>
          <p:cNvSpPr txBox="1"/>
          <p:nvPr/>
        </p:nvSpPr>
        <p:spPr bwMode="auto">
          <a:xfrm>
            <a:off x="5186689" y="620688"/>
            <a:ext cx="1826575" cy="1764585"/>
          </a:xfrm>
          <a:prstGeom prst="rect">
            <a:avLst/>
          </a:prstGeom>
          <a:noFill/>
          <a:effectLst/>
        </p:spPr>
        <p:txBody>
          <a:bodyPr wrap="square" lIns="121908" tIns="60954" rIns="121908" bIns="60954">
            <a:spAutoFit/>
          </a:bodyPr>
          <a:lstStyle/>
          <a:p>
            <a:pPr algn="ctr" defTabSz="1219200">
              <a:defRPr/>
            </a:pPr>
            <a:r>
              <a:rPr lang="en-US" altLang="zh-CN" sz="10700" kern="0" dirty="0">
                <a:solidFill>
                  <a:schemeClr val="tx2"/>
                </a:solidFill>
                <a:latin typeface="Impact" panose="020B0806030902050204" pitchFamily="34" charset="0"/>
                <a:ea typeface="微软雅黑" panose="020B0503020204020204" pitchFamily="34" charset="-122"/>
                <a:cs typeface="Arial" panose="020B0604020202020204" pitchFamily="34" charset="0"/>
              </a:rPr>
              <a:t>04</a:t>
            </a:r>
            <a:endParaRPr lang="zh-CN" altLang="en-US" sz="10700" kern="0" dirty="0">
              <a:solidFill>
                <a:schemeClr val="tx2"/>
              </a:solidFill>
              <a:latin typeface="Impact" panose="020B0806030902050204" pitchFamily="34" charset="0"/>
              <a:ea typeface="微软雅黑" panose="020B0503020204020204" pitchFamily="34" charset="-122"/>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5250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400" fill="hold"/>
                                        <p:tgtEl>
                                          <p:spTgt spid="9"/>
                                        </p:tgtEl>
                                        <p:attrNameLst>
                                          <p:attrName>ppt_x</p:attrName>
                                        </p:attrNameLst>
                                      </p:cBhvr>
                                      <p:tavLst>
                                        <p:tav tm="0">
                                          <p:val>
                                            <p:strVal val="#ppt_x"/>
                                          </p:val>
                                        </p:tav>
                                        <p:tav tm="100000">
                                          <p:val>
                                            <p:strVal val="#ppt_x"/>
                                          </p:val>
                                        </p:tav>
                                      </p:tavLst>
                                    </p:anim>
                                    <p:anim calcmode="lin" valueType="num">
                                      <p:cBhvr additive="base">
                                        <p:cTn id="8" dur="400" fill="hold"/>
                                        <p:tgtEl>
                                          <p:spTgt spid="9"/>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600" fill="hold"/>
                                        <p:tgtEl>
                                          <p:spTgt spid="7"/>
                                        </p:tgtEl>
                                        <p:attrNameLst>
                                          <p:attrName>ppt_w</p:attrName>
                                        </p:attrNameLst>
                                      </p:cBhvr>
                                      <p:tavLst>
                                        <p:tav tm="0">
                                          <p:val>
                                            <p:fltVal val="0"/>
                                          </p:val>
                                        </p:tav>
                                        <p:tav tm="100000">
                                          <p:val>
                                            <p:strVal val="#ppt_w"/>
                                          </p:val>
                                        </p:tav>
                                      </p:tavLst>
                                    </p:anim>
                                    <p:anim calcmode="lin" valueType="num">
                                      <p:cBhvr>
                                        <p:cTn id="13" dur="600" fill="hold"/>
                                        <p:tgtEl>
                                          <p:spTgt spid="7"/>
                                        </p:tgtEl>
                                        <p:attrNameLst>
                                          <p:attrName>ppt_h</p:attrName>
                                        </p:attrNameLst>
                                      </p:cBhvr>
                                      <p:tavLst>
                                        <p:tav tm="0">
                                          <p:val>
                                            <p:fltVal val="0"/>
                                          </p:val>
                                        </p:tav>
                                        <p:tav tm="100000">
                                          <p:val>
                                            <p:strVal val="#ppt_h"/>
                                          </p:val>
                                        </p:tav>
                                      </p:tavLst>
                                    </p:anim>
                                    <p:animEffect transition="in" filter="fade">
                                      <p:cBhvr>
                                        <p:cTn id="14" dur="600"/>
                                        <p:tgtEl>
                                          <p:spTgt spid="7"/>
                                        </p:tgtEl>
                                      </p:cBhvr>
                                    </p:animEffect>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700" fill="hold"/>
                                        <p:tgtEl>
                                          <p:spTgt spid="8"/>
                                        </p:tgtEl>
                                        <p:attrNameLst>
                                          <p:attrName>ppt_w</p:attrName>
                                        </p:attrNameLst>
                                      </p:cBhvr>
                                      <p:tavLst>
                                        <p:tav tm="0">
                                          <p:val>
                                            <p:fltVal val="0"/>
                                          </p:val>
                                        </p:tav>
                                        <p:tav tm="100000">
                                          <p:val>
                                            <p:strVal val="#ppt_w"/>
                                          </p:val>
                                        </p:tav>
                                      </p:tavLst>
                                    </p:anim>
                                    <p:anim calcmode="lin" valueType="num">
                                      <p:cBhvr>
                                        <p:cTn id="19" dur="700" fill="hold"/>
                                        <p:tgtEl>
                                          <p:spTgt spid="8"/>
                                        </p:tgtEl>
                                        <p:attrNameLst>
                                          <p:attrName>ppt_h</p:attrName>
                                        </p:attrNameLst>
                                      </p:cBhvr>
                                      <p:tavLst>
                                        <p:tav tm="0">
                                          <p:val>
                                            <p:fltVal val="0"/>
                                          </p:val>
                                        </p:tav>
                                        <p:tav tm="100000">
                                          <p:val>
                                            <p:strVal val="#ppt_h"/>
                                          </p:val>
                                        </p:tav>
                                      </p:tavLst>
                                    </p:anim>
                                    <p:animEffect transition="in" filter="fade">
                                      <p:cBhvr>
                                        <p:cTn id="20" dur="7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任意多边形 5"/>
          <p:cNvSpPr/>
          <p:nvPr/>
        </p:nvSpPr>
        <p:spPr>
          <a:xfrm>
            <a:off x="2441800" y="1593670"/>
            <a:ext cx="8605062" cy="1541417"/>
          </a:xfrm>
          <a:custGeom>
            <a:avLst/>
            <a:gdLst>
              <a:gd name="connsiteX0" fmla="*/ 0 w 8608423"/>
              <a:gd name="connsiteY0" fmla="*/ 1541417 h 1541417"/>
              <a:gd name="connsiteX1" fmla="*/ 1267097 w 8608423"/>
              <a:gd name="connsiteY1" fmla="*/ 744582 h 1541417"/>
              <a:gd name="connsiteX2" fmla="*/ 2690949 w 8608423"/>
              <a:gd name="connsiteY2" fmla="*/ 1267097 h 1541417"/>
              <a:gd name="connsiteX3" fmla="*/ 4153989 w 8608423"/>
              <a:gd name="connsiteY3" fmla="*/ 156754 h 1541417"/>
              <a:gd name="connsiteX4" fmla="*/ 5460275 w 8608423"/>
              <a:gd name="connsiteY4" fmla="*/ 326571 h 1541417"/>
              <a:gd name="connsiteX5" fmla="*/ 6648995 w 8608423"/>
              <a:gd name="connsiteY5" fmla="*/ 1136468 h 1541417"/>
              <a:gd name="connsiteX6" fmla="*/ 8608423 w 8608423"/>
              <a:gd name="connsiteY6" fmla="*/ 0 h 1541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08423" h="1541417">
                <a:moveTo>
                  <a:pt x="0" y="1541417"/>
                </a:moveTo>
                <a:cubicBezTo>
                  <a:pt x="409303" y="1165859"/>
                  <a:pt x="818606" y="790302"/>
                  <a:pt x="1267097" y="744582"/>
                </a:cubicBezTo>
                <a:cubicBezTo>
                  <a:pt x="1715589" y="698862"/>
                  <a:pt x="2209800" y="1365068"/>
                  <a:pt x="2690949" y="1267097"/>
                </a:cubicBezTo>
                <a:cubicBezTo>
                  <a:pt x="3172098" y="1169126"/>
                  <a:pt x="3692435" y="313508"/>
                  <a:pt x="4153989" y="156754"/>
                </a:cubicBezTo>
                <a:cubicBezTo>
                  <a:pt x="4615543" y="0"/>
                  <a:pt x="5044441" y="163285"/>
                  <a:pt x="5460275" y="326571"/>
                </a:cubicBezTo>
                <a:cubicBezTo>
                  <a:pt x="5876109" y="489857"/>
                  <a:pt x="6124304" y="1190896"/>
                  <a:pt x="6648995" y="1136468"/>
                </a:cubicBezTo>
                <a:cubicBezTo>
                  <a:pt x="7173686" y="1082040"/>
                  <a:pt x="8336280" y="189411"/>
                  <a:pt x="8608423" y="0"/>
                </a:cubicBezTo>
              </a:path>
            </a:pathLst>
          </a:custGeom>
          <a:noFill/>
          <a:ln w="3175">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Freeform 192"/>
          <p:cNvSpPr>
            <a:spLocks noEditPoints="1"/>
          </p:cNvSpPr>
          <p:nvPr/>
        </p:nvSpPr>
        <p:spPr bwMode="auto">
          <a:xfrm>
            <a:off x="1200574" y="2748880"/>
            <a:ext cx="1152075" cy="2724150"/>
          </a:xfrm>
          <a:custGeom>
            <a:avLst/>
            <a:gdLst>
              <a:gd name="T0" fmla="*/ 625 w 693"/>
              <a:gd name="T1" fmla="*/ 1522 h 1641"/>
              <a:gd name="T2" fmla="*/ 520 w 693"/>
              <a:gd name="T3" fmla="*/ 985 h 1641"/>
              <a:gd name="T4" fmla="*/ 498 w 693"/>
              <a:gd name="T5" fmla="*/ 789 h 1641"/>
              <a:gd name="T6" fmla="*/ 532 w 693"/>
              <a:gd name="T7" fmla="*/ 760 h 1641"/>
              <a:gd name="T8" fmla="*/ 571 w 693"/>
              <a:gd name="T9" fmla="*/ 506 h 1641"/>
              <a:gd name="T10" fmla="*/ 505 w 693"/>
              <a:gd name="T11" fmla="*/ 282 h 1641"/>
              <a:gd name="T12" fmla="*/ 394 w 693"/>
              <a:gd name="T13" fmla="*/ 243 h 1641"/>
              <a:gd name="T14" fmla="*/ 344 w 693"/>
              <a:gd name="T15" fmla="*/ 214 h 1641"/>
              <a:gd name="T16" fmla="*/ 341 w 693"/>
              <a:gd name="T17" fmla="*/ 204 h 1641"/>
              <a:gd name="T18" fmla="*/ 354 w 693"/>
              <a:gd name="T19" fmla="*/ 65 h 1641"/>
              <a:gd name="T20" fmla="*/ 313 w 693"/>
              <a:gd name="T21" fmla="*/ 0 h 1641"/>
              <a:gd name="T22" fmla="*/ 228 w 693"/>
              <a:gd name="T23" fmla="*/ 24 h 1641"/>
              <a:gd name="T24" fmla="*/ 214 w 693"/>
              <a:gd name="T25" fmla="*/ 121 h 1641"/>
              <a:gd name="T26" fmla="*/ 240 w 693"/>
              <a:gd name="T27" fmla="*/ 200 h 1641"/>
              <a:gd name="T28" fmla="*/ 240 w 693"/>
              <a:gd name="T29" fmla="*/ 215 h 1641"/>
              <a:gd name="T30" fmla="*/ 147 w 693"/>
              <a:gd name="T31" fmla="*/ 272 h 1641"/>
              <a:gd name="T32" fmla="*/ 22 w 693"/>
              <a:gd name="T33" fmla="*/ 531 h 1641"/>
              <a:gd name="T34" fmla="*/ 113 w 693"/>
              <a:gd name="T35" fmla="*/ 777 h 1641"/>
              <a:gd name="T36" fmla="*/ 143 w 693"/>
              <a:gd name="T37" fmla="*/ 802 h 1641"/>
              <a:gd name="T38" fmla="*/ 220 w 693"/>
              <a:gd name="T39" fmla="*/ 1183 h 1641"/>
              <a:gd name="T40" fmla="*/ 267 w 693"/>
              <a:gd name="T41" fmla="*/ 1470 h 1641"/>
              <a:gd name="T42" fmla="*/ 231 w 693"/>
              <a:gd name="T43" fmla="*/ 1602 h 1641"/>
              <a:gd name="T44" fmla="*/ 343 w 693"/>
              <a:gd name="T45" fmla="*/ 1595 h 1641"/>
              <a:gd name="T46" fmla="*/ 351 w 693"/>
              <a:gd name="T47" fmla="*/ 1504 h 1641"/>
              <a:gd name="T48" fmla="*/ 342 w 693"/>
              <a:gd name="T49" fmla="*/ 1327 h 1641"/>
              <a:gd name="T50" fmla="*/ 334 w 693"/>
              <a:gd name="T51" fmla="*/ 1168 h 1641"/>
              <a:gd name="T52" fmla="*/ 372 w 693"/>
              <a:gd name="T53" fmla="*/ 991 h 1641"/>
              <a:gd name="T54" fmla="*/ 495 w 693"/>
              <a:gd name="T55" fmla="*/ 1455 h 1641"/>
              <a:gd name="T56" fmla="*/ 553 w 693"/>
              <a:gd name="T57" fmla="*/ 1595 h 1641"/>
              <a:gd name="T58" fmla="*/ 693 w 693"/>
              <a:gd name="T59" fmla="*/ 1628 h 1641"/>
              <a:gd name="T60" fmla="*/ 115 w 693"/>
              <a:gd name="T61" fmla="*/ 608 h 1641"/>
              <a:gd name="T62" fmla="*/ 125 w 693"/>
              <a:gd name="T63" fmla="*/ 524 h 1641"/>
              <a:gd name="T64" fmla="*/ 395 w 693"/>
              <a:gd name="T65" fmla="*/ 690 h 1641"/>
              <a:gd name="T66" fmla="*/ 314 w 693"/>
              <a:gd name="T67" fmla="*/ 307 h 1641"/>
              <a:gd name="T68" fmla="*/ 280 w 693"/>
              <a:gd name="T69" fmla="*/ 291 h 1641"/>
              <a:gd name="T70" fmla="*/ 295 w 693"/>
              <a:gd name="T71" fmla="*/ 485 h 1641"/>
              <a:gd name="T72" fmla="*/ 274 w 693"/>
              <a:gd name="T73" fmla="*/ 687 h 1641"/>
              <a:gd name="T74" fmla="*/ 235 w 693"/>
              <a:gd name="T75" fmla="*/ 542 h 1641"/>
              <a:gd name="T76" fmla="*/ 248 w 693"/>
              <a:gd name="T77" fmla="*/ 225 h 1641"/>
              <a:gd name="T78" fmla="*/ 334 w 693"/>
              <a:gd name="T79" fmla="*/ 227 h 1641"/>
              <a:gd name="T80" fmla="*/ 381 w 693"/>
              <a:gd name="T81" fmla="*/ 413 h 1641"/>
              <a:gd name="T82" fmla="*/ 411 w 693"/>
              <a:gd name="T83" fmla="*/ 689 h 1641"/>
              <a:gd name="T84" fmla="*/ 473 w 693"/>
              <a:gd name="T85" fmla="*/ 485 h 1641"/>
              <a:gd name="T86" fmla="*/ 501 w 693"/>
              <a:gd name="T87" fmla="*/ 576 h 1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93" h="1641">
                <a:moveTo>
                  <a:pt x="669" y="1590"/>
                </a:moveTo>
                <a:cubicBezTo>
                  <a:pt x="650" y="1579"/>
                  <a:pt x="636" y="1550"/>
                  <a:pt x="629" y="1542"/>
                </a:cubicBezTo>
                <a:cubicBezTo>
                  <a:pt x="622" y="1535"/>
                  <a:pt x="631" y="1537"/>
                  <a:pt x="625" y="1522"/>
                </a:cubicBezTo>
                <a:cubicBezTo>
                  <a:pt x="619" y="1507"/>
                  <a:pt x="600" y="1419"/>
                  <a:pt x="597" y="1391"/>
                </a:cubicBezTo>
                <a:cubicBezTo>
                  <a:pt x="593" y="1362"/>
                  <a:pt x="595" y="1265"/>
                  <a:pt x="582" y="1219"/>
                </a:cubicBezTo>
                <a:cubicBezTo>
                  <a:pt x="568" y="1173"/>
                  <a:pt x="526" y="1025"/>
                  <a:pt x="520" y="985"/>
                </a:cubicBezTo>
                <a:cubicBezTo>
                  <a:pt x="514" y="944"/>
                  <a:pt x="505" y="903"/>
                  <a:pt x="505" y="881"/>
                </a:cubicBezTo>
                <a:cubicBezTo>
                  <a:pt x="505" y="858"/>
                  <a:pt x="503" y="843"/>
                  <a:pt x="496" y="827"/>
                </a:cubicBezTo>
                <a:cubicBezTo>
                  <a:pt x="490" y="811"/>
                  <a:pt x="498" y="789"/>
                  <a:pt x="498" y="789"/>
                </a:cubicBezTo>
                <a:cubicBezTo>
                  <a:pt x="498" y="789"/>
                  <a:pt x="514" y="801"/>
                  <a:pt x="524" y="810"/>
                </a:cubicBezTo>
                <a:cubicBezTo>
                  <a:pt x="534" y="819"/>
                  <a:pt x="534" y="805"/>
                  <a:pt x="529" y="785"/>
                </a:cubicBezTo>
                <a:cubicBezTo>
                  <a:pt x="524" y="765"/>
                  <a:pt x="527" y="754"/>
                  <a:pt x="532" y="760"/>
                </a:cubicBezTo>
                <a:cubicBezTo>
                  <a:pt x="537" y="767"/>
                  <a:pt x="541" y="728"/>
                  <a:pt x="553" y="705"/>
                </a:cubicBezTo>
                <a:cubicBezTo>
                  <a:pt x="566" y="681"/>
                  <a:pt x="593" y="633"/>
                  <a:pt x="587" y="606"/>
                </a:cubicBezTo>
                <a:cubicBezTo>
                  <a:pt x="581" y="578"/>
                  <a:pt x="578" y="530"/>
                  <a:pt x="571" y="506"/>
                </a:cubicBezTo>
                <a:cubicBezTo>
                  <a:pt x="563" y="483"/>
                  <a:pt x="556" y="441"/>
                  <a:pt x="547" y="415"/>
                </a:cubicBezTo>
                <a:cubicBezTo>
                  <a:pt x="538" y="389"/>
                  <a:pt x="540" y="376"/>
                  <a:pt x="529" y="350"/>
                </a:cubicBezTo>
                <a:cubicBezTo>
                  <a:pt x="517" y="324"/>
                  <a:pt x="505" y="295"/>
                  <a:pt x="505" y="282"/>
                </a:cubicBezTo>
                <a:cubicBezTo>
                  <a:pt x="505" y="275"/>
                  <a:pt x="502" y="269"/>
                  <a:pt x="491" y="265"/>
                </a:cubicBezTo>
                <a:cubicBezTo>
                  <a:pt x="483" y="261"/>
                  <a:pt x="469" y="258"/>
                  <a:pt x="449" y="255"/>
                </a:cubicBezTo>
                <a:cubicBezTo>
                  <a:pt x="428" y="252"/>
                  <a:pt x="409" y="248"/>
                  <a:pt x="394" y="243"/>
                </a:cubicBezTo>
                <a:cubicBezTo>
                  <a:pt x="393" y="243"/>
                  <a:pt x="392" y="242"/>
                  <a:pt x="391" y="242"/>
                </a:cubicBezTo>
                <a:cubicBezTo>
                  <a:pt x="391" y="242"/>
                  <a:pt x="390" y="242"/>
                  <a:pt x="390" y="242"/>
                </a:cubicBezTo>
                <a:cubicBezTo>
                  <a:pt x="370" y="235"/>
                  <a:pt x="344" y="214"/>
                  <a:pt x="344" y="214"/>
                </a:cubicBezTo>
                <a:cubicBezTo>
                  <a:pt x="336" y="225"/>
                  <a:pt x="336" y="225"/>
                  <a:pt x="336" y="225"/>
                </a:cubicBezTo>
                <a:cubicBezTo>
                  <a:pt x="339" y="221"/>
                  <a:pt x="341" y="218"/>
                  <a:pt x="344" y="214"/>
                </a:cubicBezTo>
                <a:cubicBezTo>
                  <a:pt x="341" y="211"/>
                  <a:pt x="336" y="204"/>
                  <a:pt x="341" y="204"/>
                </a:cubicBezTo>
                <a:cubicBezTo>
                  <a:pt x="352" y="203"/>
                  <a:pt x="354" y="159"/>
                  <a:pt x="360" y="146"/>
                </a:cubicBezTo>
                <a:cubicBezTo>
                  <a:pt x="366" y="133"/>
                  <a:pt x="364" y="124"/>
                  <a:pt x="360" y="112"/>
                </a:cubicBezTo>
                <a:cubicBezTo>
                  <a:pt x="356" y="101"/>
                  <a:pt x="364" y="84"/>
                  <a:pt x="354" y="65"/>
                </a:cubicBezTo>
                <a:cubicBezTo>
                  <a:pt x="344" y="47"/>
                  <a:pt x="358" y="24"/>
                  <a:pt x="344" y="22"/>
                </a:cubicBezTo>
                <a:cubicBezTo>
                  <a:pt x="330" y="20"/>
                  <a:pt x="335" y="3"/>
                  <a:pt x="322" y="3"/>
                </a:cubicBezTo>
                <a:cubicBezTo>
                  <a:pt x="318" y="3"/>
                  <a:pt x="315" y="2"/>
                  <a:pt x="313" y="0"/>
                </a:cubicBezTo>
                <a:cubicBezTo>
                  <a:pt x="302" y="21"/>
                  <a:pt x="285" y="14"/>
                  <a:pt x="285" y="14"/>
                </a:cubicBezTo>
                <a:cubicBezTo>
                  <a:pt x="259" y="8"/>
                  <a:pt x="242" y="14"/>
                  <a:pt x="230" y="23"/>
                </a:cubicBezTo>
                <a:cubicBezTo>
                  <a:pt x="230" y="23"/>
                  <a:pt x="229" y="24"/>
                  <a:pt x="228" y="24"/>
                </a:cubicBezTo>
                <a:cubicBezTo>
                  <a:pt x="213" y="38"/>
                  <a:pt x="208" y="57"/>
                  <a:pt x="208" y="58"/>
                </a:cubicBezTo>
                <a:cubicBezTo>
                  <a:pt x="207" y="65"/>
                  <a:pt x="206" y="72"/>
                  <a:pt x="206" y="77"/>
                </a:cubicBezTo>
                <a:cubicBezTo>
                  <a:pt x="208" y="95"/>
                  <a:pt x="213" y="113"/>
                  <a:pt x="214" y="121"/>
                </a:cubicBezTo>
                <a:cubicBezTo>
                  <a:pt x="215" y="128"/>
                  <a:pt x="219" y="158"/>
                  <a:pt x="225" y="158"/>
                </a:cubicBezTo>
                <a:cubicBezTo>
                  <a:pt x="231" y="158"/>
                  <a:pt x="233" y="159"/>
                  <a:pt x="233" y="159"/>
                </a:cubicBezTo>
                <a:cubicBezTo>
                  <a:pt x="233" y="159"/>
                  <a:pt x="240" y="182"/>
                  <a:pt x="240" y="200"/>
                </a:cubicBezTo>
                <a:cubicBezTo>
                  <a:pt x="240" y="208"/>
                  <a:pt x="240" y="212"/>
                  <a:pt x="240" y="215"/>
                </a:cubicBezTo>
                <a:cubicBezTo>
                  <a:pt x="240" y="215"/>
                  <a:pt x="240" y="215"/>
                  <a:pt x="240" y="215"/>
                </a:cubicBezTo>
                <a:cubicBezTo>
                  <a:pt x="240" y="215"/>
                  <a:pt x="240" y="215"/>
                  <a:pt x="240" y="215"/>
                </a:cubicBezTo>
                <a:cubicBezTo>
                  <a:pt x="240" y="215"/>
                  <a:pt x="240" y="215"/>
                  <a:pt x="240" y="215"/>
                </a:cubicBezTo>
                <a:cubicBezTo>
                  <a:pt x="240" y="215"/>
                  <a:pt x="224" y="238"/>
                  <a:pt x="206" y="246"/>
                </a:cubicBezTo>
                <a:cubicBezTo>
                  <a:pt x="188" y="255"/>
                  <a:pt x="162" y="268"/>
                  <a:pt x="147" y="272"/>
                </a:cubicBezTo>
                <a:cubicBezTo>
                  <a:pt x="136" y="275"/>
                  <a:pt x="124" y="279"/>
                  <a:pt x="115" y="285"/>
                </a:cubicBezTo>
                <a:cubicBezTo>
                  <a:pt x="103" y="293"/>
                  <a:pt x="93" y="305"/>
                  <a:pt x="89" y="326"/>
                </a:cubicBezTo>
                <a:cubicBezTo>
                  <a:pt x="82" y="365"/>
                  <a:pt x="42" y="495"/>
                  <a:pt x="22" y="531"/>
                </a:cubicBezTo>
                <a:cubicBezTo>
                  <a:pt x="3" y="567"/>
                  <a:pt x="0" y="616"/>
                  <a:pt x="20" y="646"/>
                </a:cubicBezTo>
                <a:cubicBezTo>
                  <a:pt x="39" y="676"/>
                  <a:pt x="86" y="750"/>
                  <a:pt x="93" y="760"/>
                </a:cubicBezTo>
                <a:cubicBezTo>
                  <a:pt x="100" y="770"/>
                  <a:pt x="102" y="778"/>
                  <a:pt x="113" y="777"/>
                </a:cubicBezTo>
                <a:cubicBezTo>
                  <a:pt x="113" y="777"/>
                  <a:pt x="114" y="776"/>
                  <a:pt x="115" y="776"/>
                </a:cubicBezTo>
                <a:cubicBezTo>
                  <a:pt x="124" y="776"/>
                  <a:pt x="130" y="777"/>
                  <a:pt x="130" y="777"/>
                </a:cubicBezTo>
                <a:cubicBezTo>
                  <a:pt x="130" y="777"/>
                  <a:pt x="135" y="796"/>
                  <a:pt x="143" y="802"/>
                </a:cubicBezTo>
                <a:cubicBezTo>
                  <a:pt x="151" y="808"/>
                  <a:pt x="161" y="828"/>
                  <a:pt x="163" y="821"/>
                </a:cubicBezTo>
                <a:cubicBezTo>
                  <a:pt x="166" y="814"/>
                  <a:pt x="173" y="872"/>
                  <a:pt x="180" y="903"/>
                </a:cubicBezTo>
                <a:cubicBezTo>
                  <a:pt x="187" y="934"/>
                  <a:pt x="220" y="1152"/>
                  <a:pt x="220" y="1183"/>
                </a:cubicBezTo>
                <a:cubicBezTo>
                  <a:pt x="220" y="1214"/>
                  <a:pt x="232" y="1246"/>
                  <a:pt x="231" y="1268"/>
                </a:cubicBezTo>
                <a:cubicBezTo>
                  <a:pt x="230" y="1291"/>
                  <a:pt x="235" y="1349"/>
                  <a:pt x="236" y="1381"/>
                </a:cubicBezTo>
                <a:cubicBezTo>
                  <a:pt x="237" y="1413"/>
                  <a:pt x="267" y="1447"/>
                  <a:pt x="267" y="1470"/>
                </a:cubicBezTo>
                <a:cubicBezTo>
                  <a:pt x="267" y="1494"/>
                  <a:pt x="260" y="1505"/>
                  <a:pt x="263" y="1519"/>
                </a:cubicBezTo>
                <a:cubicBezTo>
                  <a:pt x="267" y="1532"/>
                  <a:pt x="266" y="1542"/>
                  <a:pt x="251" y="1558"/>
                </a:cubicBezTo>
                <a:cubicBezTo>
                  <a:pt x="236" y="1574"/>
                  <a:pt x="230" y="1589"/>
                  <a:pt x="231" y="1602"/>
                </a:cubicBezTo>
                <a:cubicBezTo>
                  <a:pt x="232" y="1614"/>
                  <a:pt x="236" y="1619"/>
                  <a:pt x="266" y="1620"/>
                </a:cubicBezTo>
                <a:cubicBezTo>
                  <a:pt x="296" y="1621"/>
                  <a:pt x="324" y="1613"/>
                  <a:pt x="324" y="1605"/>
                </a:cubicBezTo>
                <a:cubicBezTo>
                  <a:pt x="324" y="1598"/>
                  <a:pt x="334" y="1595"/>
                  <a:pt x="343" y="1595"/>
                </a:cubicBezTo>
                <a:cubicBezTo>
                  <a:pt x="351" y="1595"/>
                  <a:pt x="350" y="1587"/>
                  <a:pt x="346" y="1569"/>
                </a:cubicBezTo>
                <a:cubicBezTo>
                  <a:pt x="343" y="1552"/>
                  <a:pt x="330" y="1528"/>
                  <a:pt x="338" y="1531"/>
                </a:cubicBezTo>
                <a:cubicBezTo>
                  <a:pt x="345" y="1533"/>
                  <a:pt x="351" y="1528"/>
                  <a:pt x="351" y="1504"/>
                </a:cubicBezTo>
                <a:cubicBezTo>
                  <a:pt x="351" y="1479"/>
                  <a:pt x="355" y="1471"/>
                  <a:pt x="344" y="1457"/>
                </a:cubicBezTo>
                <a:cubicBezTo>
                  <a:pt x="333" y="1442"/>
                  <a:pt x="335" y="1415"/>
                  <a:pt x="338" y="1392"/>
                </a:cubicBezTo>
                <a:cubicBezTo>
                  <a:pt x="340" y="1370"/>
                  <a:pt x="348" y="1354"/>
                  <a:pt x="342" y="1327"/>
                </a:cubicBezTo>
                <a:cubicBezTo>
                  <a:pt x="335" y="1299"/>
                  <a:pt x="334" y="1266"/>
                  <a:pt x="338" y="1252"/>
                </a:cubicBezTo>
                <a:cubicBezTo>
                  <a:pt x="342" y="1239"/>
                  <a:pt x="339" y="1222"/>
                  <a:pt x="329" y="1211"/>
                </a:cubicBezTo>
                <a:cubicBezTo>
                  <a:pt x="319" y="1200"/>
                  <a:pt x="334" y="1180"/>
                  <a:pt x="334" y="1168"/>
                </a:cubicBezTo>
                <a:cubicBezTo>
                  <a:pt x="334" y="1156"/>
                  <a:pt x="330" y="1104"/>
                  <a:pt x="337" y="1052"/>
                </a:cubicBezTo>
                <a:cubicBezTo>
                  <a:pt x="343" y="999"/>
                  <a:pt x="344" y="960"/>
                  <a:pt x="345" y="946"/>
                </a:cubicBezTo>
                <a:cubicBezTo>
                  <a:pt x="346" y="933"/>
                  <a:pt x="354" y="939"/>
                  <a:pt x="372" y="991"/>
                </a:cubicBezTo>
                <a:cubicBezTo>
                  <a:pt x="391" y="1043"/>
                  <a:pt x="438" y="1205"/>
                  <a:pt x="447" y="1241"/>
                </a:cubicBezTo>
                <a:cubicBezTo>
                  <a:pt x="454" y="1272"/>
                  <a:pt x="480" y="1385"/>
                  <a:pt x="491" y="1436"/>
                </a:cubicBezTo>
                <a:cubicBezTo>
                  <a:pt x="493" y="1444"/>
                  <a:pt x="494" y="1451"/>
                  <a:pt x="495" y="1455"/>
                </a:cubicBezTo>
                <a:cubicBezTo>
                  <a:pt x="501" y="1486"/>
                  <a:pt x="509" y="1548"/>
                  <a:pt x="517" y="1548"/>
                </a:cubicBezTo>
                <a:cubicBezTo>
                  <a:pt x="526" y="1548"/>
                  <a:pt x="524" y="1554"/>
                  <a:pt x="525" y="1572"/>
                </a:cubicBezTo>
                <a:cubicBezTo>
                  <a:pt x="526" y="1589"/>
                  <a:pt x="543" y="1592"/>
                  <a:pt x="553" y="1595"/>
                </a:cubicBezTo>
                <a:cubicBezTo>
                  <a:pt x="563" y="1599"/>
                  <a:pt x="566" y="1589"/>
                  <a:pt x="566" y="1589"/>
                </a:cubicBezTo>
                <a:cubicBezTo>
                  <a:pt x="566" y="1589"/>
                  <a:pt x="582" y="1623"/>
                  <a:pt x="610" y="1626"/>
                </a:cubicBezTo>
                <a:cubicBezTo>
                  <a:pt x="639" y="1630"/>
                  <a:pt x="693" y="1641"/>
                  <a:pt x="693" y="1628"/>
                </a:cubicBezTo>
                <a:cubicBezTo>
                  <a:pt x="693" y="1614"/>
                  <a:pt x="687" y="1602"/>
                  <a:pt x="669" y="1590"/>
                </a:cubicBezTo>
                <a:close/>
                <a:moveTo>
                  <a:pt x="128" y="644"/>
                </a:moveTo>
                <a:cubicBezTo>
                  <a:pt x="128" y="632"/>
                  <a:pt x="122" y="619"/>
                  <a:pt x="115" y="608"/>
                </a:cubicBezTo>
                <a:cubicBezTo>
                  <a:pt x="105" y="594"/>
                  <a:pt x="95" y="582"/>
                  <a:pt x="99" y="575"/>
                </a:cubicBezTo>
                <a:cubicBezTo>
                  <a:pt x="105" y="563"/>
                  <a:pt x="110" y="563"/>
                  <a:pt x="115" y="554"/>
                </a:cubicBezTo>
                <a:cubicBezTo>
                  <a:pt x="118" y="549"/>
                  <a:pt x="121" y="541"/>
                  <a:pt x="125" y="524"/>
                </a:cubicBezTo>
                <a:cubicBezTo>
                  <a:pt x="124" y="559"/>
                  <a:pt x="136" y="611"/>
                  <a:pt x="128" y="644"/>
                </a:cubicBezTo>
                <a:close/>
                <a:moveTo>
                  <a:pt x="411" y="689"/>
                </a:moveTo>
                <a:cubicBezTo>
                  <a:pt x="407" y="690"/>
                  <a:pt x="402" y="690"/>
                  <a:pt x="395" y="690"/>
                </a:cubicBezTo>
                <a:cubicBezTo>
                  <a:pt x="395" y="685"/>
                  <a:pt x="395" y="680"/>
                  <a:pt x="393" y="674"/>
                </a:cubicBezTo>
                <a:cubicBezTo>
                  <a:pt x="389" y="655"/>
                  <a:pt x="367" y="523"/>
                  <a:pt x="351" y="448"/>
                </a:cubicBezTo>
                <a:cubicBezTo>
                  <a:pt x="335" y="373"/>
                  <a:pt x="318" y="317"/>
                  <a:pt x="314" y="307"/>
                </a:cubicBezTo>
                <a:cubicBezTo>
                  <a:pt x="310" y="297"/>
                  <a:pt x="323" y="293"/>
                  <a:pt x="323" y="293"/>
                </a:cubicBezTo>
                <a:cubicBezTo>
                  <a:pt x="299" y="269"/>
                  <a:pt x="299" y="269"/>
                  <a:pt x="299" y="269"/>
                </a:cubicBezTo>
                <a:cubicBezTo>
                  <a:pt x="288" y="274"/>
                  <a:pt x="280" y="291"/>
                  <a:pt x="280" y="291"/>
                </a:cubicBezTo>
                <a:cubicBezTo>
                  <a:pt x="280" y="291"/>
                  <a:pt x="292" y="299"/>
                  <a:pt x="294" y="307"/>
                </a:cubicBezTo>
                <a:cubicBezTo>
                  <a:pt x="296" y="315"/>
                  <a:pt x="292" y="325"/>
                  <a:pt x="286" y="343"/>
                </a:cubicBezTo>
                <a:cubicBezTo>
                  <a:pt x="281" y="362"/>
                  <a:pt x="288" y="443"/>
                  <a:pt x="295" y="485"/>
                </a:cubicBezTo>
                <a:cubicBezTo>
                  <a:pt x="302" y="527"/>
                  <a:pt x="315" y="621"/>
                  <a:pt x="323" y="669"/>
                </a:cubicBezTo>
                <a:cubicBezTo>
                  <a:pt x="324" y="677"/>
                  <a:pt x="326" y="683"/>
                  <a:pt x="327" y="689"/>
                </a:cubicBezTo>
                <a:cubicBezTo>
                  <a:pt x="308" y="688"/>
                  <a:pt x="289" y="687"/>
                  <a:pt x="274" y="687"/>
                </a:cubicBezTo>
                <a:cubicBezTo>
                  <a:pt x="232" y="687"/>
                  <a:pt x="191" y="692"/>
                  <a:pt x="191" y="692"/>
                </a:cubicBezTo>
                <a:cubicBezTo>
                  <a:pt x="191" y="692"/>
                  <a:pt x="199" y="672"/>
                  <a:pt x="212" y="643"/>
                </a:cubicBezTo>
                <a:cubicBezTo>
                  <a:pt x="224" y="615"/>
                  <a:pt x="226" y="589"/>
                  <a:pt x="235" y="542"/>
                </a:cubicBezTo>
                <a:cubicBezTo>
                  <a:pt x="245" y="495"/>
                  <a:pt x="237" y="463"/>
                  <a:pt x="237" y="406"/>
                </a:cubicBezTo>
                <a:cubicBezTo>
                  <a:pt x="237" y="361"/>
                  <a:pt x="234" y="300"/>
                  <a:pt x="231" y="263"/>
                </a:cubicBezTo>
                <a:cubicBezTo>
                  <a:pt x="231" y="257"/>
                  <a:pt x="231" y="235"/>
                  <a:pt x="248" y="225"/>
                </a:cubicBezTo>
                <a:cubicBezTo>
                  <a:pt x="257" y="236"/>
                  <a:pt x="268" y="248"/>
                  <a:pt x="281" y="257"/>
                </a:cubicBezTo>
                <a:cubicBezTo>
                  <a:pt x="304" y="273"/>
                  <a:pt x="306" y="261"/>
                  <a:pt x="320" y="244"/>
                </a:cubicBezTo>
                <a:cubicBezTo>
                  <a:pt x="326" y="237"/>
                  <a:pt x="330" y="232"/>
                  <a:pt x="334" y="227"/>
                </a:cubicBezTo>
                <a:cubicBezTo>
                  <a:pt x="334" y="227"/>
                  <a:pt x="334" y="227"/>
                  <a:pt x="334" y="227"/>
                </a:cubicBezTo>
                <a:cubicBezTo>
                  <a:pt x="353" y="218"/>
                  <a:pt x="370" y="255"/>
                  <a:pt x="370" y="255"/>
                </a:cubicBezTo>
                <a:cubicBezTo>
                  <a:pt x="382" y="288"/>
                  <a:pt x="381" y="349"/>
                  <a:pt x="381" y="413"/>
                </a:cubicBezTo>
                <a:cubicBezTo>
                  <a:pt x="381" y="478"/>
                  <a:pt x="393" y="542"/>
                  <a:pt x="406" y="589"/>
                </a:cubicBezTo>
                <a:cubicBezTo>
                  <a:pt x="418" y="636"/>
                  <a:pt x="437" y="678"/>
                  <a:pt x="437" y="678"/>
                </a:cubicBezTo>
                <a:cubicBezTo>
                  <a:pt x="437" y="678"/>
                  <a:pt x="426" y="684"/>
                  <a:pt x="411" y="689"/>
                </a:cubicBezTo>
                <a:close/>
                <a:moveTo>
                  <a:pt x="491" y="631"/>
                </a:moveTo>
                <a:cubicBezTo>
                  <a:pt x="489" y="627"/>
                  <a:pt x="490" y="600"/>
                  <a:pt x="484" y="579"/>
                </a:cubicBezTo>
                <a:cubicBezTo>
                  <a:pt x="477" y="556"/>
                  <a:pt x="474" y="524"/>
                  <a:pt x="473" y="485"/>
                </a:cubicBezTo>
                <a:cubicBezTo>
                  <a:pt x="473" y="485"/>
                  <a:pt x="482" y="518"/>
                  <a:pt x="491" y="538"/>
                </a:cubicBezTo>
                <a:cubicBezTo>
                  <a:pt x="495" y="547"/>
                  <a:pt x="498" y="553"/>
                  <a:pt x="501" y="553"/>
                </a:cubicBezTo>
                <a:cubicBezTo>
                  <a:pt x="511" y="556"/>
                  <a:pt x="512" y="570"/>
                  <a:pt x="501" y="576"/>
                </a:cubicBezTo>
                <a:cubicBezTo>
                  <a:pt x="490" y="582"/>
                  <a:pt x="498" y="624"/>
                  <a:pt x="493" y="630"/>
                </a:cubicBezTo>
                <a:cubicBezTo>
                  <a:pt x="492" y="631"/>
                  <a:pt x="491" y="631"/>
                  <a:pt x="491" y="631"/>
                </a:cubicBezTo>
                <a:close/>
              </a:path>
            </a:pathLst>
          </a:custGeom>
          <a:solidFill>
            <a:schemeClr val="tx1">
              <a:lumMod val="65000"/>
              <a:lumOff val="35000"/>
            </a:schemeClr>
          </a:solidFill>
          <a:ln>
            <a:noFill/>
          </a:ln>
          <a:effectLst/>
        </p:spPr>
        <p:txBody>
          <a:bodyPr lIns="121920" tIns="60960" rIns="121920" bIns="60960"/>
          <a:lstStyle/>
          <a:p>
            <a:pPr eaLnBrk="1" fontAlgn="auto" hangingPunct="1">
              <a:spcBef>
                <a:spcPts val="0"/>
              </a:spcBef>
              <a:spcAft>
                <a:spcPts val="0"/>
              </a:spcAft>
              <a:defRPr/>
            </a:pPr>
            <a:endParaRPr lang="id-ID" sz="2400">
              <a:solidFill>
                <a:srgbClr val="F6AC19"/>
              </a:solidFill>
              <a:latin typeface="+mn-lt"/>
            </a:endParaRPr>
          </a:p>
        </p:txBody>
      </p:sp>
      <p:sp>
        <p:nvSpPr>
          <p:cNvPr id="14" name="Oval 12"/>
          <p:cNvSpPr/>
          <p:nvPr/>
        </p:nvSpPr>
        <p:spPr>
          <a:xfrm>
            <a:off x="2243154" y="3042569"/>
            <a:ext cx="218989" cy="219075"/>
          </a:xfrm>
          <a:prstGeom prst="ellipse">
            <a:avLst/>
          </a:prstGeom>
          <a:solidFill>
            <a:schemeClr val="bg1"/>
          </a:solidFill>
          <a:ln w="38100">
            <a:solidFill>
              <a:srgbClr val="55735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a:solidFill>
                <a:srgbClr val="FFFFFF"/>
              </a:solidFill>
            </a:endParaRPr>
          </a:p>
        </p:txBody>
      </p:sp>
      <p:sp>
        <p:nvSpPr>
          <p:cNvPr id="15" name="Oval 13"/>
          <p:cNvSpPr/>
          <p:nvPr/>
        </p:nvSpPr>
        <p:spPr>
          <a:xfrm>
            <a:off x="3649130" y="2193256"/>
            <a:ext cx="217403" cy="219075"/>
          </a:xfrm>
          <a:prstGeom prst="ellipse">
            <a:avLst/>
          </a:prstGeom>
          <a:solidFill>
            <a:schemeClr val="bg1"/>
          </a:solid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a:solidFill>
                <a:srgbClr val="FFFFFF"/>
              </a:solidFill>
            </a:endParaRPr>
          </a:p>
        </p:txBody>
      </p:sp>
      <p:sp>
        <p:nvSpPr>
          <p:cNvPr id="16" name="Oval 14"/>
          <p:cNvSpPr/>
          <p:nvPr/>
        </p:nvSpPr>
        <p:spPr>
          <a:xfrm>
            <a:off x="4967828" y="2717130"/>
            <a:ext cx="217402" cy="217488"/>
          </a:xfrm>
          <a:prstGeom prst="ellipse">
            <a:avLst/>
          </a:prstGeom>
          <a:solidFill>
            <a:schemeClr val="bg1"/>
          </a:solidFill>
          <a:ln w="38100">
            <a:solidFill>
              <a:srgbClr val="55735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a:solidFill>
                <a:srgbClr val="FFFFFF"/>
              </a:solidFill>
            </a:endParaRPr>
          </a:p>
        </p:txBody>
      </p:sp>
      <p:sp>
        <p:nvSpPr>
          <p:cNvPr id="17" name="Oval 15"/>
          <p:cNvSpPr/>
          <p:nvPr/>
        </p:nvSpPr>
        <p:spPr>
          <a:xfrm>
            <a:off x="6426170" y="1688430"/>
            <a:ext cx="217403" cy="217488"/>
          </a:xfrm>
          <a:prstGeom prst="ellipse">
            <a:avLst/>
          </a:prstGeom>
          <a:solidFill>
            <a:schemeClr val="bg1"/>
          </a:solid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a:solidFill>
                <a:srgbClr val="FFFFFF"/>
              </a:solidFill>
            </a:endParaRPr>
          </a:p>
        </p:txBody>
      </p:sp>
      <p:sp>
        <p:nvSpPr>
          <p:cNvPr id="18" name="Oval 16"/>
          <p:cNvSpPr/>
          <p:nvPr/>
        </p:nvSpPr>
        <p:spPr>
          <a:xfrm>
            <a:off x="7730585" y="1748755"/>
            <a:ext cx="217403" cy="217488"/>
          </a:xfrm>
          <a:prstGeom prst="ellipse">
            <a:avLst/>
          </a:prstGeom>
          <a:solidFill>
            <a:schemeClr val="bg1"/>
          </a:solidFill>
          <a:ln w="38100">
            <a:solidFill>
              <a:srgbClr val="55735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a:solidFill>
                <a:srgbClr val="FFFFFF"/>
              </a:solidFill>
            </a:endParaRPr>
          </a:p>
        </p:txBody>
      </p:sp>
      <p:sp>
        <p:nvSpPr>
          <p:cNvPr id="19" name="Oval 17"/>
          <p:cNvSpPr/>
          <p:nvPr/>
        </p:nvSpPr>
        <p:spPr>
          <a:xfrm>
            <a:off x="8982635" y="2607594"/>
            <a:ext cx="217402" cy="217487"/>
          </a:xfrm>
          <a:prstGeom prst="ellipse">
            <a:avLst/>
          </a:prstGeom>
          <a:solidFill>
            <a:schemeClr val="bg1"/>
          </a:solid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a:solidFill>
                <a:srgbClr val="FFFFFF"/>
              </a:solidFill>
            </a:endParaRPr>
          </a:p>
        </p:txBody>
      </p:sp>
      <p:sp>
        <p:nvSpPr>
          <p:cNvPr id="20" name="Oval 18"/>
          <p:cNvSpPr/>
          <p:nvPr/>
        </p:nvSpPr>
        <p:spPr>
          <a:xfrm>
            <a:off x="10893238" y="1469356"/>
            <a:ext cx="217402" cy="219075"/>
          </a:xfrm>
          <a:prstGeom prst="ellipse">
            <a:avLst/>
          </a:prstGeom>
          <a:solidFill>
            <a:schemeClr val="bg1"/>
          </a:solidFill>
          <a:ln w="38100">
            <a:solidFill>
              <a:srgbClr val="55735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endParaRPr lang="zh-CN" altLang="zh-CN">
              <a:solidFill>
                <a:srgbClr val="FFFFFF"/>
              </a:solidFill>
            </a:endParaRPr>
          </a:p>
        </p:txBody>
      </p:sp>
      <p:sp>
        <p:nvSpPr>
          <p:cNvPr id="27" name="TextBox 26"/>
          <p:cNvSpPr txBox="1"/>
          <p:nvPr/>
        </p:nvSpPr>
        <p:spPr>
          <a:xfrm>
            <a:off x="3321271" y="1885280"/>
            <a:ext cx="902458" cy="307777"/>
          </a:xfrm>
          <a:prstGeom prst="rect">
            <a:avLst/>
          </a:prstGeom>
          <a:noFill/>
        </p:spPr>
        <p:txBody>
          <a:bodyPr wrap="none">
            <a:spAutoFit/>
          </a:bodyPr>
          <a:lstStyle/>
          <a:p>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输入标题</a:t>
            </a:r>
            <a:endParaRPr lang="id-ID" altLang="zh-CN" sz="1400" b="1" dirty="0">
              <a:solidFill>
                <a:schemeClr val="bg2">
                  <a:lumMod val="50000"/>
                </a:schemeClr>
              </a:solidFill>
              <a:latin typeface="微软雅黑" panose="020B0503020204020204" pitchFamily="34" charset="-122"/>
              <a:ea typeface="微软雅黑" panose="020B0503020204020204" pitchFamily="34" charset="-122"/>
            </a:endParaRPr>
          </a:p>
        </p:txBody>
      </p:sp>
      <p:sp>
        <p:nvSpPr>
          <p:cNvPr id="28" name="TextBox 27"/>
          <p:cNvSpPr txBox="1"/>
          <p:nvPr/>
        </p:nvSpPr>
        <p:spPr>
          <a:xfrm>
            <a:off x="2385974" y="3393405"/>
            <a:ext cx="902458" cy="307777"/>
          </a:xfrm>
          <a:prstGeom prst="rect">
            <a:avLst/>
          </a:prstGeom>
          <a:noFill/>
        </p:spPr>
        <p:txBody>
          <a:bodyPr wrap="none">
            <a:spAutoFit/>
          </a:bodyPr>
          <a:lstStyle/>
          <a:p>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输入标题</a:t>
            </a:r>
            <a:endParaRPr lang="id-ID" altLang="zh-CN" sz="1400" b="1" dirty="0">
              <a:solidFill>
                <a:schemeClr val="bg2">
                  <a:lumMod val="50000"/>
                </a:schemeClr>
              </a:solidFill>
              <a:latin typeface="微软雅黑" panose="020B0503020204020204" pitchFamily="34" charset="-122"/>
              <a:ea typeface="微软雅黑" panose="020B0503020204020204" pitchFamily="34" charset="-122"/>
            </a:endParaRPr>
          </a:p>
        </p:txBody>
      </p:sp>
      <p:sp>
        <p:nvSpPr>
          <p:cNvPr id="29" name="TextBox 28"/>
          <p:cNvSpPr txBox="1"/>
          <p:nvPr/>
        </p:nvSpPr>
        <p:spPr>
          <a:xfrm>
            <a:off x="4588563" y="3094956"/>
            <a:ext cx="902458" cy="307777"/>
          </a:xfrm>
          <a:prstGeom prst="rect">
            <a:avLst/>
          </a:prstGeom>
          <a:noFill/>
        </p:spPr>
        <p:txBody>
          <a:bodyPr wrap="none">
            <a:spAutoFit/>
          </a:bodyPr>
          <a:lstStyle/>
          <a:p>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输入标题</a:t>
            </a:r>
            <a:endParaRPr lang="id-ID" altLang="zh-CN" sz="1400" b="1" dirty="0">
              <a:solidFill>
                <a:schemeClr val="bg2">
                  <a:lumMod val="50000"/>
                </a:schemeClr>
              </a:solidFill>
              <a:latin typeface="微软雅黑" panose="020B0503020204020204" pitchFamily="34" charset="-122"/>
              <a:ea typeface="微软雅黑" panose="020B0503020204020204" pitchFamily="34" charset="-122"/>
            </a:endParaRPr>
          </a:p>
        </p:txBody>
      </p:sp>
      <p:sp>
        <p:nvSpPr>
          <p:cNvPr id="30" name="TextBox 29"/>
          <p:cNvSpPr txBox="1"/>
          <p:nvPr/>
        </p:nvSpPr>
        <p:spPr>
          <a:xfrm>
            <a:off x="6086578" y="1340769"/>
            <a:ext cx="902458" cy="307777"/>
          </a:xfrm>
          <a:prstGeom prst="rect">
            <a:avLst/>
          </a:prstGeom>
          <a:noFill/>
        </p:spPr>
        <p:txBody>
          <a:bodyPr wrap="none">
            <a:spAutoFit/>
          </a:bodyPr>
          <a:lstStyle/>
          <a:p>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输入标题</a:t>
            </a:r>
            <a:endParaRPr lang="id-ID" altLang="zh-CN" sz="1400" b="1" dirty="0">
              <a:solidFill>
                <a:schemeClr val="bg2">
                  <a:lumMod val="50000"/>
                </a:schemeClr>
              </a:solidFill>
              <a:latin typeface="微软雅黑" panose="020B0503020204020204" pitchFamily="34" charset="-122"/>
              <a:ea typeface="微软雅黑" panose="020B0503020204020204" pitchFamily="34" charset="-122"/>
            </a:endParaRPr>
          </a:p>
        </p:txBody>
      </p:sp>
      <p:sp>
        <p:nvSpPr>
          <p:cNvPr id="31" name="TextBox 30"/>
          <p:cNvSpPr txBox="1"/>
          <p:nvPr/>
        </p:nvSpPr>
        <p:spPr>
          <a:xfrm>
            <a:off x="7419557" y="1340769"/>
            <a:ext cx="902458" cy="307777"/>
          </a:xfrm>
          <a:prstGeom prst="rect">
            <a:avLst/>
          </a:prstGeom>
          <a:noFill/>
        </p:spPr>
        <p:txBody>
          <a:bodyPr wrap="none">
            <a:spAutoFit/>
          </a:bodyPr>
          <a:lstStyle/>
          <a:p>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输入标题</a:t>
            </a:r>
            <a:endParaRPr lang="id-ID" altLang="zh-CN" sz="1400" b="1" dirty="0">
              <a:solidFill>
                <a:schemeClr val="bg2">
                  <a:lumMod val="50000"/>
                </a:schemeClr>
              </a:solidFill>
              <a:latin typeface="微软雅黑" panose="020B0503020204020204" pitchFamily="34" charset="-122"/>
              <a:ea typeface="微软雅黑" panose="020B0503020204020204" pitchFamily="34" charset="-122"/>
            </a:endParaRPr>
          </a:p>
        </p:txBody>
      </p:sp>
      <p:sp>
        <p:nvSpPr>
          <p:cNvPr id="32" name="TextBox 31"/>
          <p:cNvSpPr txBox="1"/>
          <p:nvPr/>
        </p:nvSpPr>
        <p:spPr>
          <a:xfrm>
            <a:off x="8566872" y="2939381"/>
            <a:ext cx="902458" cy="307777"/>
          </a:xfrm>
          <a:prstGeom prst="rect">
            <a:avLst/>
          </a:prstGeom>
          <a:noFill/>
        </p:spPr>
        <p:txBody>
          <a:bodyPr wrap="none">
            <a:spAutoFit/>
          </a:bodyPr>
          <a:lstStyle/>
          <a:p>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输入标题</a:t>
            </a:r>
            <a:endParaRPr lang="id-ID" altLang="zh-CN" sz="1400" b="1" dirty="0">
              <a:solidFill>
                <a:schemeClr val="bg2">
                  <a:lumMod val="50000"/>
                </a:schemeClr>
              </a:solidFill>
              <a:latin typeface="微软雅黑" panose="020B0503020204020204" pitchFamily="34" charset="-122"/>
              <a:ea typeface="微软雅黑" panose="020B0503020204020204" pitchFamily="34" charset="-122"/>
            </a:endParaRPr>
          </a:p>
        </p:txBody>
      </p:sp>
      <p:sp>
        <p:nvSpPr>
          <p:cNvPr id="33" name="TextBox 32"/>
          <p:cNvSpPr txBox="1"/>
          <p:nvPr/>
        </p:nvSpPr>
        <p:spPr>
          <a:xfrm>
            <a:off x="9695143" y="1453481"/>
            <a:ext cx="902458" cy="307777"/>
          </a:xfrm>
          <a:prstGeom prst="rect">
            <a:avLst/>
          </a:prstGeom>
          <a:noFill/>
        </p:spPr>
        <p:txBody>
          <a:bodyPr wrap="none">
            <a:spAutoFit/>
          </a:bodyPr>
          <a:lstStyle/>
          <a:p>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输入标题</a:t>
            </a:r>
            <a:endParaRPr lang="id-ID" altLang="zh-CN" sz="1400" b="1" dirty="0">
              <a:solidFill>
                <a:schemeClr val="bg2">
                  <a:lumMod val="50000"/>
                </a:schemeClr>
              </a:solidFill>
              <a:latin typeface="微软雅黑" panose="020B0503020204020204" pitchFamily="34" charset="-122"/>
              <a:ea typeface="微软雅黑" panose="020B0503020204020204" pitchFamily="34" charset="-122"/>
            </a:endParaRPr>
          </a:p>
        </p:txBody>
      </p:sp>
      <p:sp>
        <p:nvSpPr>
          <p:cNvPr id="34" name="TextBox 33"/>
          <p:cNvSpPr txBox="1"/>
          <p:nvPr/>
        </p:nvSpPr>
        <p:spPr>
          <a:xfrm>
            <a:off x="3490442" y="2594894"/>
            <a:ext cx="902458" cy="307777"/>
          </a:xfrm>
          <a:prstGeom prst="rect">
            <a:avLst/>
          </a:prstGeom>
          <a:noFill/>
        </p:spPr>
        <p:txBody>
          <a:bodyPr wrap="none">
            <a:spAutoFit/>
          </a:bodyPr>
          <a:lstStyle/>
          <a:p>
            <a:pPr eaLnBrk="1" fontAlgn="auto" hangingPunct="1">
              <a:spcBef>
                <a:spcPts val="0"/>
              </a:spcBef>
              <a:spcAft>
                <a:spcPts val="0"/>
              </a:spcAft>
              <a:defRPr/>
            </a:pPr>
            <a:r>
              <a:rPr lang="zh-CN" altLang="en-US" sz="1400" b="1" dirty="0">
                <a:solidFill>
                  <a:schemeClr val="accent2"/>
                </a:solidFill>
                <a:latin typeface="微软雅黑" panose="020B0503020204020204" pitchFamily="34" charset="-122"/>
                <a:ea typeface="微软雅黑" panose="020B0503020204020204" pitchFamily="34" charset="-122"/>
                <a:cs typeface="Open Sans" charset="0"/>
              </a:rPr>
              <a:t>广东地区</a:t>
            </a:r>
            <a:endParaRPr lang="en-US" sz="1400" b="1" dirty="0">
              <a:solidFill>
                <a:schemeClr val="accent2"/>
              </a:solidFill>
              <a:latin typeface="微软雅黑" panose="020B0503020204020204" pitchFamily="34" charset="-122"/>
              <a:ea typeface="微软雅黑" panose="020B0503020204020204" pitchFamily="34" charset="-122"/>
              <a:cs typeface="Open Sans" charset="0"/>
            </a:endParaRPr>
          </a:p>
        </p:txBody>
      </p:sp>
      <p:sp>
        <p:nvSpPr>
          <p:cNvPr id="35" name="TextBox 34"/>
          <p:cNvSpPr txBox="1"/>
          <p:nvPr/>
        </p:nvSpPr>
        <p:spPr>
          <a:xfrm>
            <a:off x="4655609" y="2258344"/>
            <a:ext cx="902458" cy="307777"/>
          </a:xfrm>
          <a:prstGeom prst="rect">
            <a:avLst/>
          </a:prstGeom>
          <a:noFill/>
        </p:spPr>
        <p:txBody>
          <a:bodyPr wrap="none">
            <a:spAutoFit/>
          </a:bodyPr>
          <a:lstStyle/>
          <a:p>
            <a:pPr eaLnBrk="1" fontAlgn="auto" hangingPunct="1">
              <a:spcBef>
                <a:spcPts val="0"/>
              </a:spcBef>
              <a:spcAft>
                <a:spcPts val="0"/>
              </a:spcAft>
              <a:defRPr/>
            </a:pPr>
            <a:r>
              <a:rPr lang="zh-CN" altLang="en-US" sz="1400" b="1" dirty="0">
                <a:solidFill>
                  <a:schemeClr val="accent2"/>
                </a:solidFill>
                <a:latin typeface="微软雅黑" panose="020B0503020204020204" pitchFamily="34" charset="-122"/>
                <a:ea typeface="微软雅黑" panose="020B0503020204020204" pitchFamily="34" charset="-122"/>
                <a:cs typeface="Open Sans" charset="0"/>
              </a:rPr>
              <a:t>广西地区</a:t>
            </a:r>
            <a:endParaRPr lang="en-US" sz="1400" b="1" dirty="0">
              <a:solidFill>
                <a:schemeClr val="accent2"/>
              </a:solidFill>
              <a:latin typeface="微软雅黑" panose="020B0503020204020204" pitchFamily="34" charset="-122"/>
              <a:ea typeface="微软雅黑" panose="020B0503020204020204" pitchFamily="34" charset="-122"/>
              <a:cs typeface="Open Sans" charset="0"/>
            </a:endParaRPr>
          </a:p>
        </p:txBody>
      </p:sp>
      <p:sp>
        <p:nvSpPr>
          <p:cNvPr id="36" name="TextBox 35"/>
          <p:cNvSpPr txBox="1"/>
          <p:nvPr/>
        </p:nvSpPr>
        <p:spPr>
          <a:xfrm>
            <a:off x="6167187" y="2071019"/>
            <a:ext cx="902458" cy="307777"/>
          </a:xfrm>
          <a:prstGeom prst="rect">
            <a:avLst/>
          </a:prstGeom>
          <a:noFill/>
        </p:spPr>
        <p:txBody>
          <a:bodyPr wrap="none">
            <a:spAutoFit/>
          </a:bodyPr>
          <a:lstStyle/>
          <a:p>
            <a:pPr eaLnBrk="1" fontAlgn="auto" hangingPunct="1">
              <a:spcBef>
                <a:spcPts val="0"/>
              </a:spcBef>
              <a:spcAft>
                <a:spcPts val="0"/>
              </a:spcAft>
              <a:defRPr/>
            </a:pPr>
            <a:r>
              <a:rPr lang="zh-CN" altLang="en-US" sz="1400" b="1" dirty="0">
                <a:solidFill>
                  <a:schemeClr val="accent2"/>
                </a:solidFill>
                <a:latin typeface="微软雅黑" panose="020B0503020204020204" pitchFamily="34" charset="-122"/>
                <a:ea typeface="微软雅黑" panose="020B0503020204020204" pitchFamily="34" charset="-122"/>
                <a:cs typeface="Open Sans" charset="0"/>
              </a:rPr>
              <a:t>湖南地区</a:t>
            </a:r>
            <a:endParaRPr lang="en-US" sz="1400" b="1" dirty="0">
              <a:solidFill>
                <a:schemeClr val="accent2"/>
              </a:solidFill>
              <a:latin typeface="微软雅黑" panose="020B0503020204020204" pitchFamily="34" charset="-122"/>
              <a:ea typeface="微软雅黑" panose="020B0503020204020204" pitchFamily="34" charset="-122"/>
              <a:cs typeface="Open Sans" charset="0"/>
            </a:endParaRPr>
          </a:p>
        </p:txBody>
      </p:sp>
      <p:sp>
        <p:nvSpPr>
          <p:cNvPr id="37" name="TextBox 36"/>
          <p:cNvSpPr txBox="1"/>
          <p:nvPr/>
        </p:nvSpPr>
        <p:spPr>
          <a:xfrm>
            <a:off x="7390845" y="2121819"/>
            <a:ext cx="902458" cy="307777"/>
          </a:xfrm>
          <a:prstGeom prst="rect">
            <a:avLst/>
          </a:prstGeom>
          <a:noFill/>
        </p:spPr>
        <p:txBody>
          <a:bodyPr wrap="none">
            <a:spAutoFit/>
          </a:bodyPr>
          <a:lstStyle/>
          <a:p>
            <a:pPr eaLnBrk="1" fontAlgn="auto" hangingPunct="1">
              <a:spcBef>
                <a:spcPts val="0"/>
              </a:spcBef>
              <a:spcAft>
                <a:spcPts val="0"/>
              </a:spcAft>
              <a:defRPr/>
            </a:pPr>
            <a:r>
              <a:rPr lang="zh-CN" altLang="en-US" sz="1400" b="1" dirty="0">
                <a:solidFill>
                  <a:schemeClr val="accent2"/>
                </a:solidFill>
                <a:latin typeface="微软雅黑" panose="020B0503020204020204" pitchFamily="34" charset="-122"/>
                <a:ea typeface="微软雅黑" panose="020B0503020204020204" pitchFamily="34" charset="-122"/>
                <a:cs typeface="Open Sans" charset="0"/>
              </a:rPr>
              <a:t>北京地区</a:t>
            </a:r>
            <a:endParaRPr lang="en-US" sz="1400" b="1" dirty="0">
              <a:solidFill>
                <a:schemeClr val="accent2"/>
              </a:solidFill>
              <a:latin typeface="微软雅黑" panose="020B0503020204020204" pitchFamily="34" charset="-122"/>
              <a:ea typeface="微软雅黑" panose="020B0503020204020204" pitchFamily="34" charset="-122"/>
              <a:cs typeface="Open Sans" charset="0"/>
            </a:endParaRPr>
          </a:p>
        </p:txBody>
      </p:sp>
      <p:sp>
        <p:nvSpPr>
          <p:cNvPr id="38" name="TextBox 37"/>
          <p:cNvSpPr txBox="1"/>
          <p:nvPr/>
        </p:nvSpPr>
        <p:spPr>
          <a:xfrm>
            <a:off x="8758462" y="2136106"/>
            <a:ext cx="902458" cy="307777"/>
          </a:xfrm>
          <a:prstGeom prst="rect">
            <a:avLst/>
          </a:prstGeom>
          <a:noFill/>
        </p:spPr>
        <p:txBody>
          <a:bodyPr wrap="none">
            <a:spAutoFit/>
          </a:bodyPr>
          <a:lstStyle/>
          <a:p>
            <a:pPr eaLnBrk="1" fontAlgn="auto" hangingPunct="1">
              <a:spcBef>
                <a:spcPts val="0"/>
              </a:spcBef>
              <a:spcAft>
                <a:spcPts val="0"/>
              </a:spcAft>
              <a:defRPr/>
            </a:pPr>
            <a:r>
              <a:rPr lang="zh-CN" altLang="en-US" sz="1400" b="1" dirty="0">
                <a:solidFill>
                  <a:schemeClr val="accent2"/>
                </a:solidFill>
                <a:latin typeface="微软雅黑" panose="020B0503020204020204" pitchFamily="34" charset="-122"/>
                <a:ea typeface="微软雅黑" panose="020B0503020204020204" pitchFamily="34" charset="-122"/>
                <a:cs typeface="Open Sans" charset="0"/>
              </a:rPr>
              <a:t>河北地区</a:t>
            </a:r>
            <a:endParaRPr lang="en-US" sz="1400" b="1" dirty="0">
              <a:solidFill>
                <a:schemeClr val="accent2"/>
              </a:solidFill>
              <a:latin typeface="微软雅黑" panose="020B0503020204020204" pitchFamily="34" charset="-122"/>
              <a:ea typeface="微软雅黑" panose="020B0503020204020204" pitchFamily="34" charset="-122"/>
              <a:cs typeface="Open Sans" charset="0"/>
            </a:endParaRPr>
          </a:p>
        </p:txBody>
      </p:sp>
      <p:sp>
        <p:nvSpPr>
          <p:cNvPr id="39" name="TextBox 38"/>
          <p:cNvSpPr txBox="1"/>
          <p:nvPr/>
        </p:nvSpPr>
        <p:spPr>
          <a:xfrm>
            <a:off x="10734550" y="1872581"/>
            <a:ext cx="902458" cy="307777"/>
          </a:xfrm>
          <a:prstGeom prst="rect">
            <a:avLst/>
          </a:prstGeom>
          <a:noFill/>
        </p:spPr>
        <p:txBody>
          <a:bodyPr wrap="none">
            <a:spAutoFit/>
          </a:bodyPr>
          <a:lstStyle/>
          <a:p>
            <a:pPr eaLnBrk="1" fontAlgn="auto" hangingPunct="1">
              <a:spcBef>
                <a:spcPts val="0"/>
              </a:spcBef>
              <a:spcAft>
                <a:spcPts val="0"/>
              </a:spcAft>
              <a:defRPr/>
            </a:pPr>
            <a:r>
              <a:rPr lang="zh-CN" altLang="en-US" sz="1400" b="1" dirty="0">
                <a:solidFill>
                  <a:schemeClr val="accent2"/>
                </a:solidFill>
                <a:latin typeface="微软雅黑" panose="020B0503020204020204" pitchFamily="34" charset="-122"/>
                <a:ea typeface="微软雅黑" panose="020B0503020204020204" pitchFamily="34" charset="-122"/>
                <a:cs typeface="Open Sans" charset="0"/>
              </a:rPr>
              <a:t>江苏地区</a:t>
            </a:r>
            <a:endParaRPr lang="en-US" sz="1400" b="1" dirty="0">
              <a:solidFill>
                <a:schemeClr val="accent2"/>
              </a:solidFill>
              <a:latin typeface="微软雅黑" panose="020B0503020204020204" pitchFamily="34" charset="-122"/>
              <a:ea typeface="微软雅黑" panose="020B0503020204020204" pitchFamily="34" charset="-122"/>
              <a:cs typeface="Open Sans" charset="0"/>
            </a:endParaRPr>
          </a:p>
        </p:txBody>
      </p:sp>
      <p:sp>
        <p:nvSpPr>
          <p:cNvPr id="40" name="TextBox 39"/>
          <p:cNvSpPr txBox="1"/>
          <p:nvPr/>
        </p:nvSpPr>
        <p:spPr>
          <a:xfrm>
            <a:off x="2084466" y="2563144"/>
            <a:ext cx="902458" cy="307777"/>
          </a:xfrm>
          <a:prstGeom prst="rect">
            <a:avLst/>
          </a:prstGeom>
          <a:noFill/>
        </p:spPr>
        <p:txBody>
          <a:bodyPr wrap="none">
            <a:spAutoFit/>
          </a:bodyPr>
          <a:lstStyle/>
          <a:p>
            <a:pPr eaLnBrk="1" fontAlgn="auto" hangingPunct="1">
              <a:spcBef>
                <a:spcPts val="0"/>
              </a:spcBef>
              <a:spcAft>
                <a:spcPts val="0"/>
              </a:spcAft>
              <a:defRPr/>
            </a:pPr>
            <a:r>
              <a:rPr lang="zh-CN" altLang="en-US" sz="1400" b="1" dirty="0">
                <a:solidFill>
                  <a:schemeClr val="accent2"/>
                </a:solidFill>
                <a:latin typeface="微软雅黑" panose="020B0503020204020204" pitchFamily="34" charset="-122"/>
                <a:ea typeface="微软雅黑" panose="020B0503020204020204" pitchFamily="34" charset="-122"/>
                <a:cs typeface="Open Sans" charset="0"/>
              </a:rPr>
              <a:t>湖北地区</a:t>
            </a:r>
            <a:endParaRPr lang="en-US" sz="1400" b="1" dirty="0">
              <a:solidFill>
                <a:schemeClr val="accent2"/>
              </a:solidFill>
              <a:latin typeface="微软雅黑" panose="020B0503020204020204" pitchFamily="34" charset="-122"/>
              <a:ea typeface="微软雅黑" panose="020B0503020204020204" pitchFamily="34" charset="-122"/>
              <a:cs typeface="Open Sans" charset="0"/>
            </a:endParaRPr>
          </a:p>
        </p:txBody>
      </p:sp>
      <p:sp>
        <p:nvSpPr>
          <p:cNvPr id="41" name="TextBox 40"/>
          <p:cNvSpPr txBox="1"/>
          <p:nvPr/>
        </p:nvSpPr>
        <p:spPr>
          <a:xfrm>
            <a:off x="5508953" y="4344319"/>
            <a:ext cx="5693726" cy="1384995"/>
          </a:xfrm>
          <a:prstGeom prst="rect">
            <a:avLst/>
          </a:prstGeom>
          <a:noFill/>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rPr>
              <a:t>市场占有率</a:t>
            </a:r>
            <a:endParaRPr lang="id-ID" altLang="zh-CN" b="1" dirty="0">
              <a:solidFill>
                <a:schemeClr val="tx1">
                  <a:lumMod val="65000"/>
                  <a:lumOff val="35000"/>
                </a:schemeClr>
              </a:solidFill>
              <a:latin typeface="微软雅黑" panose="020B0503020204020204" pitchFamily="34" charset="-122"/>
              <a:ea typeface="微软雅黑" panose="020B0503020204020204" pitchFamily="34" charset="-122"/>
            </a:endParaRPr>
          </a:p>
          <a:p>
            <a:pPr eaLnBrk="1" hangingPunct="1"/>
            <a:endParaRPr lang="en-US" altLang="zh-CN" sz="1000" dirty="0">
              <a:solidFill>
                <a:schemeClr val="tx1">
                  <a:lumMod val="65000"/>
                  <a:lumOff val="35000"/>
                </a:schemeClr>
              </a:solidFill>
              <a:latin typeface="Open Sans" charset="0"/>
            </a:endParaRPr>
          </a:p>
          <a:p>
            <a:pPr algn="just"/>
            <a:r>
              <a:rPr lang="zh-CN" altLang="en-US" sz="1400" dirty="0">
                <a:solidFill>
                  <a:schemeClr val="tx1">
                    <a:lumMod val="65000"/>
                    <a:lumOff val="35000"/>
                  </a:schemeClr>
                </a:solidFill>
                <a:latin typeface="Impact MT Std" pitchFamily="34" charset="0"/>
                <a:ea typeface="微软雅黑" panose="020B0503020204020204" pitchFamily="34" charset="-122"/>
              </a:rPr>
              <a:t>点击输入简要文字解说，解说文字尽量概括精炼，不用多余的文字修饰，简洁精准的 解说所提炼的核心概念。点击输入简要文字解说，解说文字尽量概括精炼，不用多余的文字修饰，简洁精准的 解说所提炼的核心概念。</a:t>
            </a:r>
          </a:p>
        </p:txBody>
      </p:sp>
      <p:sp>
        <p:nvSpPr>
          <p:cNvPr id="42" name="Oval 47"/>
          <p:cNvSpPr/>
          <p:nvPr/>
        </p:nvSpPr>
        <p:spPr>
          <a:xfrm>
            <a:off x="3758625" y="4195093"/>
            <a:ext cx="1407562" cy="1408112"/>
          </a:xfrm>
          <a:prstGeom prst="ellipse">
            <a:avLst/>
          </a:prstGeom>
          <a:noFill/>
          <a:ln w="1016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3600" b="1" dirty="0">
                <a:solidFill>
                  <a:schemeClr val="accent1"/>
                </a:solidFill>
                <a:latin typeface="Open Sans" charset="0"/>
                <a:ea typeface="Open Sans" charset="0"/>
                <a:cs typeface="Open Sans" charset="0"/>
              </a:rPr>
              <a:t>85%</a:t>
            </a:r>
          </a:p>
          <a:p>
            <a:pPr algn="ctr"/>
            <a:r>
              <a:rPr lang="zh-CN" altLang="en-US" sz="1200" b="1" dirty="0">
                <a:solidFill>
                  <a:schemeClr val="accent1"/>
                </a:solidFill>
                <a:latin typeface="微软雅黑" panose="020B0503020204020204" pitchFamily="34" charset="-122"/>
                <a:ea typeface="微软雅黑" panose="020B0503020204020204" pitchFamily="34" charset="-122"/>
              </a:rPr>
              <a:t> 输入标题</a:t>
            </a:r>
            <a:endParaRPr lang="id-ID" altLang="zh-CN" sz="1200" b="1" dirty="0">
              <a:solidFill>
                <a:schemeClr val="accent1"/>
              </a:solidFill>
              <a:latin typeface="微软雅黑" panose="020B0503020204020204" pitchFamily="34" charset="-122"/>
              <a:ea typeface="微软雅黑" panose="020B0503020204020204" pitchFamily="34" charset="-122"/>
            </a:endParaRPr>
          </a:p>
        </p:txBody>
      </p:sp>
      <p:sp>
        <p:nvSpPr>
          <p:cNvPr id="43" name="Arc 48"/>
          <p:cNvSpPr/>
          <p:nvPr/>
        </p:nvSpPr>
        <p:spPr>
          <a:xfrm>
            <a:off x="3758625" y="4195093"/>
            <a:ext cx="1407562" cy="1408112"/>
          </a:xfrm>
          <a:prstGeom prst="arc">
            <a:avLst>
              <a:gd name="adj1" fmla="val 16200000"/>
              <a:gd name="adj2" fmla="val 11287514"/>
            </a:avLst>
          </a:prstGeom>
          <a:ln w="101600" cap="rnd">
            <a:solidFill>
              <a:schemeClr val="accent1"/>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solidFill>
                <a:srgbClr val="FD3F03"/>
              </a:solidFill>
            </a:endParaRPr>
          </a:p>
        </p:txBody>
      </p:sp>
      <p:sp>
        <p:nvSpPr>
          <p:cNvPr id="2" name="标题 1"/>
          <p:cNvSpPr>
            <a:spLocks noGrp="1"/>
          </p:cNvSpPr>
          <p:nvPr>
            <p:ph type="title"/>
          </p:nvPr>
        </p:nvSpPr>
        <p:spPr/>
        <p:txBody>
          <a:bodyPr/>
          <a:lstStyle/>
          <a:p>
            <a:r>
              <a:rPr lang="zh-CN" altLang="en-US" dirty="0"/>
              <a:t>单击此处添加标题</a:t>
            </a: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par>
                                <p:cTn id="9" presetID="53" presetClass="entr" presetSubtype="16" fill="hold" grpId="0" nodeType="withEffect">
                                  <p:stCondLst>
                                    <p:cond delay="50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ppt_w</p:attrName>
                                        </p:attrNameLst>
                                      </p:cBhvr>
                                      <p:tavLst>
                                        <p:tav tm="0">
                                          <p:val>
                                            <p:fltVal val="0"/>
                                          </p:val>
                                        </p:tav>
                                        <p:tav tm="100000">
                                          <p:val>
                                            <p:strVal val="#ppt_w"/>
                                          </p:val>
                                        </p:tav>
                                      </p:tavLst>
                                    </p:anim>
                                    <p:anim calcmode="lin" valueType="num">
                                      <p:cBhvr>
                                        <p:cTn id="12" dur="500" fill="hold"/>
                                        <p:tgtEl>
                                          <p:spTgt spid="14"/>
                                        </p:tgtEl>
                                        <p:attrNameLst>
                                          <p:attrName>ppt_h</p:attrName>
                                        </p:attrNameLst>
                                      </p:cBhvr>
                                      <p:tavLst>
                                        <p:tav tm="0">
                                          <p:val>
                                            <p:fltVal val="0"/>
                                          </p:val>
                                        </p:tav>
                                        <p:tav tm="100000">
                                          <p:val>
                                            <p:strVal val="#ppt_h"/>
                                          </p:val>
                                        </p:tav>
                                      </p:tavLst>
                                    </p:anim>
                                    <p:animEffect transition="in" filter="fade">
                                      <p:cBhvr>
                                        <p:cTn id="13" dur="500"/>
                                        <p:tgtEl>
                                          <p:spTgt spid="14"/>
                                        </p:tgtEl>
                                      </p:cBhvr>
                                    </p:animEffect>
                                  </p:childTnLst>
                                </p:cTn>
                              </p:par>
                              <p:par>
                                <p:cTn id="14" presetID="53" presetClass="entr" presetSubtype="16" fill="hold" grpId="0" nodeType="withEffect">
                                  <p:stCondLst>
                                    <p:cond delay="500"/>
                                  </p:stCondLst>
                                  <p:childTnLst>
                                    <p:set>
                                      <p:cBhvr>
                                        <p:cTn id="15" dur="1" fill="hold">
                                          <p:stCondLst>
                                            <p:cond delay="0"/>
                                          </p:stCondLst>
                                        </p:cTn>
                                        <p:tgtEl>
                                          <p:spTgt spid="15"/>
                                        </p:tgtEl>
                                        <p:attrNameLst>
                                          <p:attrName>style.visibility</p:attrName>
                                        </p:attrNameLst>
                                      </p:cBhvr>
                                      <p:to>
                                        <p:strVal val="visible"/>
                                      </p:to>
                                    </p:set>
                                    <p:anim calcmode="lin" valueType="num">
                                      <p:cBhvr>
                                        <p:cTn id="16" dur="500" fill="hold"/>
                                        <p:tgtEl>
                                          <p:spTgt spid="15"/>
                                        </p:tgtEl>
                                        <p:attrNameLst>
                                          <p:attrName>ppt_w</p:attrName>
                                        </p:attrNameLst>
                                      </p:cBhvr>
                                      <p:tavLst>
                                        <p:tav tm="0">
                                          <p:val>
                                            <p:fltVal val="0"/>
                                          </p:val>
                                        </p:tav>
                                        <p:tav tm="100000">
                                          <p:val>
                                            <p:strVal val="#ppt_w"/>
                                          </p:val>
                                        </p:tav>
                                      </p:tavLst>
                                    </p:anim>
                                    <p:anim calcmode="lin" valueType="num">
                                      <p:cBhvr>
                                        <p:cTn id="17" dur="500" fill="hold"/>
                                        <p:tgtEl>
                                          <p:spTgt spid="15"/>
                                        </p:tgtEl>
                                        <p:attrNameLst>
                                          <p:attrName>ppt_h</p:attrName>
                                        </p:attrNameLst>
                                      </p:cBhvr>
                                      <p:tavLst>
                                        <p:tav tm="0">
                                          <p:val>
                                            <p:fltVal val="0"/>
                                          </p:val>
                                        </p:tav>
                                        <p:tav tm="100000">
                                          <p:val>
                                            <p:strVal val="#ppt_h"/>
                                          </p:val>
                                        </p:tav>
                                      </p:tavLst>
                                    </p:anim>
                                    <p:animEffect transition="in" filter="fade">
                                      <p:cBhvr>
                                        <p:cTn id="18" dur="500"/>
                                        <p:tgtEl>
                                          <p:spTgt spid="15"/>
                                        </p:tgtEl>
                                      </p:cBhvr>
                                    </p:animEffect>
                                  </p:childTnLst>
                                </p:cTn>
                              </p:par>
                              <p:par>
                                <p:cTn id="19" presetID="53" presetClass="entr" presetSubtype="16" fill="hold" grpId="0" nodeType="withEffect">
                                  <p:stCondLst>
                                    <p:cond delay="500"/>
                                  </p:stCondLst>
                                  <p:childTnLst>
                                    <p:set>
                                      <p:cBhvr>
                                        <p:cTn id="20" dur="1" fill="hold">
                                          <p:stCondLst>
                                            <p:cond delay="0"/>
                                          </p:stCondLst>
                                        </p:cTn>
                                        <p:tgtEl>
                                          <p:spTgt spid="16"/>
                                        </p:tgtEl>
                                        <p:attrNameLst>
                                          <p:attrName>style.visibility</p:attrName>
                                        </p:attrNameLst>
                                      </p:cBhvr>
                                      <p:to>
                                        <p:strVal val="visible"/>
                                      </p:to>
                                    </p:set>
                                    <p:anim calcmode="lin" valueType="num">
                                      <p:cBhvr>
                                        <p:cTn id="21" dur="500" fill="hold"/>
                                        <p:tgtEl>
                                          <p:spTgt spid="16"/>
                                        </p:tgtEl>
                                        <p:attrNameLst>
                                          <p:attrName>ppt_w</p:attrName>
                                        </p:attrNameLst>
                                      </p:cBhvr>
                                      <p:tavLst>
                                        <p:tav tm="0">
                                          <p:val>
                                            <p:fltVal val="0"/>
                                          </p:val>
                                        </p:tav>
                                        <p:tav tm="100000">
                                          <p:val>
                                            <p:strVal val="#ppt_w"/>
                                          </p:val>
                                        </p:tav>
                                      </p:tavLst>
                                    </p:anim>
                                    <p:anim calcmode="lin" valueType="num">
                                      <p:cBhvr>
                                        <p:cTn id="22" dur="500" fill="hold"/>
                                        <p:tgtEl>
                                          <p:spTgt spid="16"/>
                                        </p:tgtEl>
                                        <p:attrNameLst>
                                          <p:attrName>ppt_h</p:attrName>
                                        </p:attrNameLst>
                                      </p:cBhvr>
                                      <p:tavLst>
                                        <p:tav tm="0">
                                          <p:val>
                                            <p:fltVal val="0"/>
                                          </p:val>
                                        </p:tav>
                                        <p:tav tm="100000">
                                          <p:val>
                                            <p:strVal val="#ppt_h"/>
                                          </p:val>
                                        </p:tav>
                                      </p:tavLst>
                                    </p:anim>
                                    <p:animEffect transition="in" filter="fade">
                                      <p:cBhvr>
                                        <p:cTn id="23" dur="500"/>
                                        <p:tgtEl>
                                          <p:spTgt spid="16"/>
                                        </p:tgtEl>
                                      </p:cBhvr>
                                    </p:animEffect>
                                  </p:childTnLst>
                                </p:cTn>
                              </p:par>
                              <p:par>
                                <p:cTn id="24" presetID="53" presetClass="entr" presetSubtype="16" fill="hold" grpId="0" nodeType="withEffect">
                                  <p:stCondLst>
                                    <p:cond delay="500"/>
                                  </p:stCondLst>
                                  <p:childTnLst>
                                    <p:set>
                                      <p:cBhvr>
                                        <p:cTn id="25" dur="1" fill="hold">
                                          <p:stCondLst>
                                            <p:cond delay="0"/>
                                          </p:stCondLst>
                                        </p:cTn>
                                        <p:tgtEl>
                                          <p:spTgt spid="17"/>
                                        </p:tgtEl>
                                        <p:attrNameLst>
                                          <p:attrName>style.visibility</p:attrName>
                                        </p:attrNameLst>
                                      </p:cBhvr>
                                      <p:to>
                                        <p:strVal val="visible"/>
                                      </p:to>
                                    </p:set>
                                    <p:anim calcmode="lin" valueType="num">
                                      <p:cBhvr>
                                        <p:cTn id="26" dur="500" fill="hold"/>
                                        <p:tgtEl>
                                          <p:spTgt spid="17"/>
                                        </p:tgtEl>
                                        <p:attrNameLst>
                                          <p:attrName>ppt_w</p:attrName>
                                        </p:attrNameLst>
                                      </p:cBhvr>
                                      <p:tavLst>
                                        <p:tav tm="0">
                                          <p:val>
                                            <p:fltVal val="0"/>
                                          </p:val>
                                        </p:tav>
                                        <p:tav tm="100000">
                                          <p:val>
                                            <p:strVal val="#ppt_w"/>
                                          </p:val>
                                        </p:tav>
                                      </p:tavLst>
                                    </p:anim>
                                    <p:anim calcmode="lin" valueType="num">
                                      <p:cBhvr>
                                        <p:cTn id="27" dur="500" fill="hold"/>
                                        <p:tgtEl>
                                          <p:spTgt spid="17"/>
                                        </p:tgtEl>
                                        <p:attrNameLst>
                                          <p:attrName>ppt_h</p:attrName>
                                        </p:attrNameLst>
                                      </p:cBhvr>
                                      <p:tavLst>
                                        <p:tav tm="0">
                                          <p:val>
                                            <p:fltVal val="0"/>
                                          </p:val>
                                        </p:tav>
                                        <p:tav tm="100000">
                                          <p:val>
                                            <p:strVal val="#ppt_h"/>
                                          </p:val>
                                        </p:tav>
                                      </p:tavLst>
                                    </p:anim>
                                    <p:animEffect transition="in" filter="fade">
                                      <p:cBhvr>
                                        <p:cTn id="28" dur="500"/>
                                        <p:tgtEl>
                                          <p:spTgt spid="17"/>
                                        </p:tgtEl>
                                      </p:cBhvr>
                                    </p:animEffect>
                                  </p:childTnLst>
                                </p:cTn>
                              </p:par>
                              <p:par>
                                <p:cTn id="29" presetID="53" presetClass="entr" presetSubtype="16" fill="hold" grpId="0" nodeType="withEffect">
                                  <p:stCondLst>
                                    <p:cond delay="500"/>
                                  </p:stCondLst>
                                  <p:childTnLst>
                                    <p:set>
                                      <p:cBhvr>
                                        <p:cTn id="30" dur="1" fill="hold">
                                          <p:stCondLst>
                                            <p:cond delay="0"/>
                                          </p:stCondLst>
                                        </p:cTn>
                                        <p:tgtEl>
                                          <p:spTgt spid="18"/>
                                        </p:tgtEl>
                                        <p:attrNameLst>
                                          <p:attrName>style.visibility</p:attrName>
                                        </p:attrNameLst>
                                      </p:cBhvr>
                                      <p:to>
                                        <p:strVal val="visible"/>
                                      </p:to>
                                    </p:set>
                                    <p:anim calcmode="lin" valueType="num">
                                      <p:cBhvr>
                                        <p:cTn id="31" dur="500" fill="hold"/>
                                        <p:tgtEl>
                                          <p:spTgt spid="18"/>
                                        </p:tgtEl>
                                        <p:attrNameLst>
                                          <p:attrName>ppt_w</p:attrName>
                                        </p:attrNameLst>
                                      </p:cBhvr>
                                      <p:tavLst>
                                        <p:tav tm="0">
                                          <p:val>
                                            <p:fltVal val="0"/>
                                          </p:val>
                                        </p:tav>
                                        <p:tav tm="100000">
                                          <p:val>
                                            <p:strVal val="#ppt_w"/>
                                          </p:val>
                                        </p:tav>
                                      </p:tavLst>
                                    </p:anim>
                                    <p:anim calcmode="lin" valueType="num">
                                      <p:cBhvr>
                                        <p:cTn id="32" dur="500" fill="hold"/>
                                        <p:tgtEl>
                                          <p:spTgt spid="18"/>
                                        </p:tgtEl>
                                        <p:attrNameLst>
                                          <p:attrName>ppt_h</p:attrName>
                                        </p:attrNameLst>
                                      </p:cBhvr>
                                      <p:tavLst>
                                        <p:tav tm="0">
                                          <p:val>
                                            <p:fltVal val="0"/>
                                          </p:val>
                                        </p:tav>
                                        <p:tav tm="100000">
                                          <p:val>
                                            <p:strVal val="#ppt_h"/>
                                          </p:val>
                                        </p:tav>
                                      </p:tavLst>
                                    </p:anim>
                                    <p:animEffect transition="in" filter="fade">
                                      <p:cBhvr>
                                        <p:cTn id="33" dur="500"/>
                                        <p:tgtEl>
                                          <p:spTgt spid="18"/>
                                        </p:tgtEl>
                                      </p:cBhvr>
                                    </p:animEffect>
                                  </p:childTnLst>
                                </p:cTn>
                              </p:par>
                              <p:par>
                                <p:cTn id="34" presetID="53" presetClass="entr" presetSubtype="16" fill="hold" grpId="0" nodeType="withEffect">
                                  <p:stCondLst>
                                    <p:cond delay="50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ppt_w</p:attrName>
                                        </p:attrNameLst>
                                      </p:cBhvr>
                                      <p:tavLst>
                                        <p:tav tm="0">
                                          <p:val>
                                            <p:fltVal val="0"/>
                                          </p:val>
                                        </p:tav>
                                        <p:tav tm="100000">
                                          <p:val>
                                            <p:strVal val="#ppt_w"/>
                                          </p:val>
                                        </p:tav>
                                      </p:tavLst>
                                    </p:anim>
                                    <p:anim calcmode="lin" valueType="num">
                                      <p:cBhvr>
                                        <p:cTn id="37" dur="500" fill="hold"/>
                                        <p:tgtEl>
                                          <p:spTgt spid="19"/>
                                        </p:tgtEl>
                                        <p:attrNameLst>
                                          <p:attrName>ppt_h</p:attrName>
                                        </p:attrNameLst>
                                      </p:cBhvr>
                                      <p:tavLst>
                                        <p:tav tm="0">
                                          <p:val>
                                            <p:fltVal val="0"/>
                                          </p:val>
                                        </p:tav>
                                        <p:tav tm="100000">
                                          <p:val>
                                            <p:strVal val="#ppt_h"/>
                                          </p:val>
                                        </p:tav>
                                      </p:tavLst>
                                    </p:anim>
                                    <p:animEffect transition="in" filter="fade">
                                      <p:cBhvr>
                                        <p:cTn id="38" dur="500"/>
                                        <p:tgtEl>
                                          <p:spTgt spid="19"/>
                                        </p:tgtEl>
                                      </p:cBhvr>
                                    </p:animEffect>
                                  </p:childTnLst>
                                </p:cTn>
                              </p:par>
                              <p:par>
                                <p:cTn id="39" presetID="53" presetClass="entr" presetSubtype="16" fill="hold" grpId="0" nodeType="withEffect">
                                  <p:stCondLst>
                                    <p:cond delay="500"/>
                                  </p:stCondLst>
                                  <p:childTnLst>
                                    <p:set>
                                      <p:cBhvr>
                                        <p:cTn id="40" dur="1" fill="hold">
                                          <p:stCondLst>
                                            <p:cond delay="0"/>
                                          </p:stCondLst>
                                        </p:cTn>
                                        <p:tgtEl>
                                          <p:spTgt spid="20"/>
                                        </p:tgtEl>
                                        <p:attrNameLst>
                                          <p:attrName>style.visibility</p:attrName>
                                        </p:attrNameLst>
                                      </p:cBhvr>
                                      <p:to>
                                        <p:strVal val="visible"/>
                                      </p:to>
                                    </p:set>
                                    <p:anim calcmode="lin" valueType="num">
                                      <p:cBhvr>
                                        <p:cTn id="41" dur="500" fill="hold"/>
                                        <p:tgtEl>
                                          <p:spTgt spid="20"/>
                                        </p:tgtEl>
                                        <p:attrNameLst>
                                          <p:attrName>ppt_w</p:attrName>
                                        </p:attrNameLst>
                                      </p:cBhvr>
                                      <p:tavLst>
                                        <p:tav tm="0">
                                          <p:val>
                                            <p:fltVal val="0"/>
                                          </p:val>
                                        </p:tav>
                                        <p:tav tm="100000">
                                          <p:val>
                                            <p:strVal val="#ppt_w"/>
                                          </p:val>
                                        </p:tav>
                                      </p:tavLst>
                                    </p:anim>
                                    <p:anim calcmode="lin" valueType="num">
                                      <p:cBhvr>
                                        <p:cTn id="42" dur="500" fill="hold"/>
                                        <p:tgtEl>
                                          <p:spTgt spid="20"/>
                                        </p:tgtEl>
                                        <p:attrNameLst>
                                          <p:attrName>ppt_h</p:attrName>
                                        </p:attrNameLst>
                                      </p:cBhvr>
                                      <p:tavLst>
                                        <p:tav tm="0">
                                          <p:val>
                                            <p:fltVal val="0"/>
                                          </p:val>
                                        </p:tav>
                                        <p:tav tm="100000">
                                          <p:val>
                                            <p:strVal val="#ppt_h"/>
                                          </p:val>
                                        </p:tav>
                                      </p:tavLst>
                                    </p:anim>
                                    <p:animEffect transition="in" filter="fade">
                                      <p:cBhvr>
                                        <p:cTn id="43" dur="500"/>
                                        <p:tgtEl>
                                          <p:spTgt spid="20"/>
                                        </p:tgtEl>
                                      </p:cBhvr>
                                    </p:animEffect>
                                  </p:childTnLst>
                                </p:cTn>
                              </p:par>
                            </p:childTnLst>
                          </p:cTn>
                        </p:par>
                        <p:par>
                          <p:cTn id="44" fill="hold">
                            <p:stCondLst>
                              <p:cond delay="500"/>
                            </p:stCondLst>
                            <p:childTnLst>
                              <p:par>
                                <p:cTn id="45" presetID="22" presetClass="entr" presetSubtype="8" fill="hold" grpId="0" nodeType="after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ipe(left)">
                                      <p:cBhvr>
                                        <p:cTn id="47" dur="500"/>
                                        <p:tgtEl>
                                          <p:spTgt spid="6"/>
                                        </p:tgtEl>
                                      </p:cBhvr>
                                    </p:animEffect>
                                  </p:childTnLst>
                                </p:cTn>
                              </p:par>
                              <p:par>
                                <p:cTn id="48" presetID="53" presetClass="entr" presetSubtype="16" fill="hold" grpId="0" nodeType="withEffect">
                                  <p:stCondLst>
                                    <p:cond delay="500"/>
                                  </p:stCondLst>
                                  <p:childTnLst>
                                    <p:set>
                                      <p:cBhvr>
                                        <p:cTn id="49" dur="1" fill="hold">
                                          <p:stCondLst>
                                            <p:cond delay="0"/>
                                          </p:stCondLst>
                                        </p:cTn>
                                        <p:tgtEl>
                                          <p:spTgt spid="40"/>
                                        </p:tgtEl>
                                        <p:attrNameLst>
                                          <p:attrName>style.visibility</p:attrName>
                                        </p:attrNameLst>
                                      </p:cBhvr>
                                      <p:to>
                                        <p:strVal val="visible"/>
                                      </p:to>
                                    </p:set>
                                    <p:anim calcmode="lin" valueType="num">
                                      <p:cBhvr>
                                        <p:cTn id="50" dur="500" fill="hold"/>
                                        <p:tgtEl>
                                          <p:spTgt spid="40"/>
                                        </p:tgtEl>
                                        <p:attrNameLst>
                                          <p:attrName>ppt_w</p:attrName>
                                        </p:attrNameLst>
                                      </p:cBhvr>
                                      <p:tavLst>
                                        <p:tav tm="0">
                                          <p:val>
                                            <p:fltVal val="0"/>
                                          </p:val>
                                        </p:tav>
                                        <p:tav tm="100000">
                                          <p:val>
                                            <p:strVal val="#ppt_w"/>
                                          </p:val>
                                        </p:tav>
                                      </p:tavLst>
                                    </p:anim>
                                    <p:anim calcmode="lin" valueType="num">
                                      <p:cBhvr>
                                        <p:cTn id="51" dur="500" fill="hold"/>
                                        <p:tgtEl>
                                          <p:spTgt spid="40"/>
                                        </p:tgtEl>
                                        <p:attrNameLst>
                                          <p:attrName>ppt_h</p:attrName>
                                        </p:attrNameLst>
                                      </p:cBhvr>
                                      <p:tavLst>
                                        <p:tav tm="0">
                                          <p:val>
                                            <p:fltVal val="0"/>
                                          </p:val>
                                        </p:tav>
                                        <p:tav tm="100000">
                                          <p:val>
                                            <p:strVal val="#ppt_h"/>
                                          </p:val>
                                        </p:tav>
                                      </p:tavLst>
                                    </p:anim>
                                    <p:animEffect transition="in" filter="fade">
                                      <p:cBhvr>
                                        <p:cTn id="52" dur="500"/>
                                        <p:tgtEl>
                                          <p:spTgt spid="40"/>
                                        </p:tgtEl>
                                      </p:cBhvr>
                                    </p:animEffect>
                                  </p:childTnLst>
                                </p:cTn>
                              </p:par>
                              <p:par>
                                <p:cTn id="53" presetID="53" presetClass="entr" presetSubtype="16" fill="hold" grpId="0" nodeType="withEffect">
                                  <p:stCondLst>
                                    <p:cond delay="500"/>
                                  </p:stCondLst>
                                  <p:childTnLst>
                                    <p:set>
                                      <p:cBhvr>
                                        <p:cTn id="54" dur="1" fill="hold">
                                          <p:stCondLst>
                                            <p:cond delay="0"/>
                                          </p:stCondLst>
                                        </p:cTn>
                                        <p:tgtEl>
                                          <p:spTgt spid="34"/>
                                        </p:tgtEl>
                                        <p:attrNameLst>
                                          <p:attrName>style.visibility</p:attrName>
                                        </p:attrNameLst>
                                      </p:cBhvr>
                                      <p:to>
                                        <p:strVal val="visible"/>
                                      </p:to>
                                    </p:set>
                                    <p:anim calcmode="lin" valueType="num">
                                      <p:cBhvr>
                                        <p:cTn id="55" dur="500" fill="hold"/>
                                        <p:tgtEl>
                                          <p:spTgt spid="34"/>
                                        </p:tgtEl>
                                        <p:attrNameLst>
                                          <p:attrName>ppt_w</p:attrName>
                                        </p:attrNameLst>
                                      </p:cBhvr>
                                      <p:tavLst>
                                        <p:tav tm="0">
                                          <p:val>
                                            <p:fltVal val="0"/>
                                          </p:val>
                                        </p:tav>
                                        <p:tav tm="100000">
                                          <p:val>
                                            <p:strVal val="#ppt_w"/>
                                          </p:val>
                                        </p:tav>
                                      </p:tavLst>
                                    </p:anim>
                                    <p:anim calcmode="lin" valueType="num">
                                      <p:cBhvr>
                                        <p:cTn id="56" dur="500" fill="hold"/>
                                        <p:tgtEl>
                                          <p:spTgt spid="34"/>
                                        </p:tgtEl>
                                        <p:attrNameLst>
                                          <p:attrName>ppt_h</p:attrName>
                                        </p:attrNameLst>
                                      </p:cBhvr>
                                      <p:tavLst>
                                        <p:tav tm="0">
                                          <p:val>
                                            <p:fltVal val="0"/>
                                          </p:val>
                                        </p:tav>
                                        <p:tav tm="100000">
                                          <p:val>
                                            <p:strVal val="#ppt_h"/>
                                          </p:val>
                                        </p:tav>
                                      </p:tavLst>
                                    </p:anim>
                                    <p:animEffect transition="in" filter="fade">
                                      <p:cBhvr>
                                        <p:cTn id="57" dur="500"/>
                                        <p:tgtEl>
                                          <p:spTgt spid="34"/>
                                        </p:tgtEl>
                                      </p:cBhvr>
                                    </p:animEffect>
                                  </p:childTnLst>
                                </p:cTn>
                              </p:par>
                              <p:par>
                                <p:cTn id="58" presetID="53" presetClass="entr" presetSubtype="16" fill="hold" grpId="0" nodeType="withEffect">
                                  <p:stCondLst>
                                    <p:cond delay="500"/>
                                  </p:stCondLst>
                                  <p:childTnLst>
                                    <p:set>
                                      <p:cBhvr>
                                        <p:cTn id="59" dur="1" fill="hold">
                                          <p:stCondLst>
                                            <p:cond delay="0"/>
                                          </p:stCondLst>
                                        </p:cTn>
                                        <p:tgtEl>
                                          <p:spTgt spid="35"/>
                                        </p:tgtEl>
                                        <p:attrNameLst>
                                          <p:attrName>style.visibility</p:attrName>
                                        </p:attrNameLst>
                                      </p:cBhvr>
                                      <p:to>
                                        <p:strVal val="visible"/>
                                      </p:to>
                                    </p:set>
                                    <p:anim calcmode="lin" valueType="num">
                                      <p:cBhvr>
                                        <p:cTn id="60" dur="500" fill="hold"/>
                                        <p:tgtEl>
                                          <p:spTgt spid="35"/>
                                        </p:tgtEl>
                                        <p:attrNameLst>
                                          <p:attrName>ppt_w</p:attrName>
                                        </p:attrNameLst>
                                      </p:cBhvr>
                                      <p:tavLst>
                                        <p:tav tm="0">
                                          <p:val>
                                            <p:fltVal val="0"/>
                                          </p:val>
                                        </p:tav>
                                        <p:tav tm="100000">
                                          <p:val>
                                            <p:strVal val="#ppt_w"/>
                                          </p:val>
                                        </p:tav>
                                      </p:tavLst>
                                    </p:anim>
                                    <p:anim calcmode="lin" valueType="num">
                                      <p:cBhvr>
                                        <p:cTn id="61" dur="500" fill="hold"/>
                                        <p:tgtEl>
                                          <p:spTgt spid="35"/>
                                        </p:tgtEl>
                                        <p:attrNameLst>
                                          <p:attrName>ppt_h</p:attrName>
                                        </p:attrNameLst>
                                      </p:cBhvr>
                                      <p:tavLst>
                                        <p:tav tm="0">
                                          <p:val>
                                            <p:fltVal val="0"/>
                                          </p:val>
                                        </p:tav>
                                        <p:tav tm="100000">
                                          <p:val>
                                            <p:strVal val="#ppt_h"/>
                                          </p:val>
                                        </p:tav>
                                      </p:tavLst>
                                    </p:anim>
                                    <p:animEffect transition="in" filter="fade">
                                      <p:cBhvr>
                                        <p:cTn id="62" dur="500"/>
                                        <p:tgtEl>
                                          <p:spTgt spid="35"/>
                                        </p:tgtEl>
                                      </p:cBhvr>
                                    </p:animEffect>
                                  </p:childTnLst>
                                </p:cTn>
                              </p:par>
                              <p:par>
                                <p:cTn id="63" presetID="53" presetClass="entr" presetSubtype="16" fill="hold" grpId="0" nodeType="withEffect">
                                  <p:stCondLst>
                                    <p:cond delay="500"/>
                                  </p:stCondLst>
                                  <p:childTnLst>
                                    <p:set>
                                      <p:cBhvr>
                                        <p:cTn id="64" dur="1" fill="hold">
                                          <p:stCondLst>
                                            <p:cond delay="0"/>
                                          </p:stCondLst>
                                        </p:cTn>
                                        <p:tgtEl>
                                          <p:spTgt spid="36"/>
                                        </p:tgtEl>
                                        <p:attrNameLst>
                                          <p:attrName>style.visibility</p:attrName>
                                        </p:attrNameLst>
                                      </p:cBhvr>
                                      <p:to>
                                        <p:strVal val="visible"/>
                                      </p:to>
                                    </p:set>
                                    <p:anim calcmode="lin" valueType="num">
                                      <p:cBhvr>
                                        <p:cTn id="65" dur="500" fill="hold"/>
                                        <p:tgtEl>
                                          <p:spTgt spid="36"/>
                                        </p:tgtEl>
                                        <p:attrNameLst>
                                          <p:attrName>ppt_w</p:attrName>
                                        </p:attrNameLst>
                                      </p:cBhvr>
                                      <p:tavLst>
                                        <p:tav tm="0">
                                          <p:val>
                                            <p:fltVal val="0"/>
                                          </p:val>
                                        </p:tav>
                                        <p:tav tm="100000">
                                          <p:val>
                                            <p:strVal val="#ppt_w"/>
                                          </p:val>
                                        </p:tav>
                                      </p:tavLst>
                                    </p:anim>
                                    <p:anim calcmode="lin" valueType="num">
                                      <p:cBhvr>
                                        <p:cTn id="66" dur="500" fill="hold"/>
                                        <p:tgtEl>
                                          <p:spTgt spid="36"/>
                                        </p:tgtEl>
                                        <p:attrNameLst>
                                          <p:attrName>ppt_h</p:attrName>
                                        </p:attrNameLst>
                                      </p:cBhvr>
                                      <p:tavLst>
                                        <p:tav tm="0">
                                          <p:val>
                                            <p:fltVal val="0"/>
                                          </p:val>
                                        </p:tav>
                                        <p:tav tm="100000">
                                          <p:val>
                                            <p:strVal val="#ppt_h"/>
                                          </p:val>
                                        </p:tav>
                                      </p:tavLst>
                                    </p:anim>
                                    <p:animEffect transition="in" filter="fade">
                                      <p:cBhvr>
                                        <p:cTn id="67" dur="500"/>
                                        <p:tgtEl>
                                          <p:spTgt spid="36"/>
                                        </p:tgtEl>
                                      </p:cBhvr>
                                    </p:animEffect>
                                  </p:childTnLst>
                                </p:cTn>
                              </p:par>
                              <p:par>
                                <p:cTn id="68" presetID="53" presetClass="entr" presetSubtype="16" fill="hold" grpId="0" nodeType="withEffect">
                                  <p:stCondLst>
                                    <p:cond delay="500"/>
                                  </p:stCondLst>
                                  <p:childTnLst>
                                    <p:set>
                                      <p:cBhvr>
                                        <p:cTn id="69" dur="1" fill="hold">
                                          <p:stCondLst>
                                            <p:cond delay="0"/>
                                          </p:stCondLst>
                                        </p:cTn>
                                        <p:tgtEl>
                                          <p:spTgt spid="37"/>
                                        </p:tgtEl>
                                        <p:attrNameLst>
                                          <p:attrName>style.visibility</p:attrName>
                                        </p:attrNameLst>
                                      </p:cBhvr>
                                      <p:to>
                                        <p:strVal val="visible"/>
                                      </p:to>
                                    </p:set>
                                    <p:anim calcmode="lin" valueType="num">
                                      <p:cBhvr>
                                        <p:cTn id="70" dur="500" fill="hold"/>
                                        <p:tgtEl>
                                          <p:spTgt spid="37"/>
                                        </p:tgtEl>
                                        <p:attrNameLst>
                                          <p:attrName>ppt_w</p:attrName>
                                        </p:attrNameLst>
                                      </p:cBhvr>
                                      <p:tavLst>
                                        <p:tav tm="0">
                                          <p:val>
                                            <p:fltVal val="0"/>
                                          </p:val>
                                        </p:tav>
                                        <p:tav tm="100000">
                                          <p:val>
                                            <p:strVal val="#ppt_w"/>
                                          </p:val>
                                        </p:tav>
                                      </p:tavLst>
                                    </p:anim>
                                    <p:anim calcmode="lin" valueType="num">
                                      <p:cBhvr>
                                        <p:cTn id="71" dur="500" fill="hold"/>
                                        <p:tgtEl>
                                          <p:spTgt spid="37"/>
                                        </p:tgtEl>
                                        <p:attrNameLst>
                                          <p:attrName>ppt_h</p:attrName>
                                        </p:attrNameLst>
                                      </p:cBhvr>
                                      <p:tavLst>
                                        <p:tav tm="0">
                                          <p:val>
                                            <p:fltVal val="0"/>
                                          </p:val>
                                        </p:tav>
                                        <p:tav tm="100000">
                                          <p:val>
                                            <p:strVal val="#ppt_h"/>
                                          </p:val>
                                        </p:tav>
                                      </p:tavLst>
                                    </p:anim>
                                    <p:animEffect transition="in" filter="fade">
                                      <p:cBhvr>
                                        <p:cTn id="72" dur="500"/>
                                        <p:tgtEl>
                                          <p:spTgt spid="37"/>
                                        </p:tgtEl>
                                      </p:cBhvr>
                                    </p:animEffect>
                                  </p:childTnLst>
                                </p:cTn>
                              </p:par>
                              <p:par>
                                <p:cTn id="73" presetID="53" presetClass="entr" presetSubtype="16" fill="hold" grpId="0" nodeType="withEffect">
                                  <p:stCondLst>
                                    <p:cond delay="500"/>
                                  </p:stCondLst>
                                  <p:childTnLst>
                                    <p:set>
                                      <p:cBhvr>
                                        <p:cTn id="74" dur="1" fill="hold">
                                          <p:stCondLst>
                                            <p:cond delay="0"/>
                                          </p:stCondLst>
                                        </p:cTn>
                                        <p:tgtEl>
                                          <p:spTgt spid="38"/>
                                        </p:tgtEl>
                                        <p:attrNameLst>
                                          <p:attrName>style.visibility</p:attrName>
                                        </p:attrNameLst>
                                      </p:cBhvr>
                                      <p:to>
                                        <p:strVal val="visible"/>
                                      </p:to>
                                    </p:set>
                                    <p:anim calcmode="lin" valueType="num">
                                      <p:cBhvr>
                                        <p:cTn id="75" dur="500" fill="hold"/>
                                        <p:tgtEl>
                                          <p:spTgt spid="38"/>
                                        </p:tgtEl>
                                        <p:attrNameLst>
                                          <p:attrName>ppt_w</p:attrName>
                                        </p:attrNameLst>
                                      </p:cBhvr>
                                      <p:tavLst>
                                        <p:tav tm="0">
                                          <p:val>
                                            <p:fltVal val="0"/>
                                          </p:val>
                                        </p:tav>
                                        <p:tav tm="100000">
                                          <p:val>
                                            <p:strVal val="#ppt_w"/>
                                          </p:val>
                                        </p:tav>
                                      </p:tavLst>
                                    </p:anim>
                                    <p:anim calcmode="lin" valueType="num">
                                      <p:cBhvr>
                                        <p:cTn id="76" dur="500" fill="hold"/>
                                        <p:tgtEl>
                                          <p:spTgt spid="38"/>
                                        </p:tgtEl>
                                        <p:attrNameLst>
                                          <p:attrName>ppt_h</p:attrName>
                                        </p:attrNameLst>
                                      </p:cBhvr>
                                      <p:tavLst>
                                        <p:tav tm="0">
                                          <p:val>
                                            <p:fltVal val="0"/>
                                          </p:val>
                                        </p:tav>
                                        <p:tav tm="100000">
                                          <p:val>
                                            <p:strVal val="#ppt_h"/>
                                          </p:val>
                                        </p:tav>
                                      </p:tavLst>
                                    </p:anim>
                                    <p:animEffect transition="in" filter="fade">
                                      <p:cBhvr>
                                        <p:cTn id="77" dur="500"/>
                                        <p:tgtEl>
                                          <p:spTgt spid="38"/>
                                        </p:tgtEl>
                                      </p:cBhvr>
                                    </p:animEffect>
                                  </p:childTnLst>
                                </p:cTn>
                              </p:par>
                              <p:par>
                                <p:cTn id="78" presetID="53" presetClass="entr" presetSubtype="16" fill="hold" grpId="0" nodeType="withEffect">
                                  <p:stCondLst>
                                    <p:cond delay="500"/>
                                  </p:stCondLst>
                                  <p:childTnLst>
                                    <p:set>
                                      <p:cBhvr>
                                        <p:cTn id="79" dur="1" fill="hold">
                                          <p:stCondLst>
                                            <p:cond delay="0"/>
                                          </p:stCondLst>
                                        </p:cTn>
                                        <p:tgtEl>
                                          <p:spTgt spid="39"/>
                                        </p:tgtEl>
                                        <p:attrNameLst>
                                          <p:attrName>style.visibility</p:attrName>
                                        </p:attrNameLst>
                                      </p:cBhvr>
                                      <p:to>
                                        <p:strVal val="visible"/>
                                      </p:to>
                                    </p:set>
                                    <p:anim calcmode="lin" valueType="num">
                                      <p:cBhvr>
                                        <p:cTn id="80" dur="500" fill="hold"/>
                                        <p:tgtEl>
                                          <p:spTgt spid="39"/>
                                        </p:tgtEl>
                                        <p:attrNameLst>
                                          <p:attrName>ppt_w</p:attrName>
                                        </p:attrNameLst>
                                      </p:cBhvr>
                                      <p:tavLst>
                                        <p:tav tm="0">
                                          <p:val>
                                            <p:fltVal val="0"/>
                                          </p:val>
                                        </p:tav>
                                        <p:tav tm="100000">
                                          <p:val>
                                            <p:strVal val="#ppt_w"/>
                                          </p:val>
                                        </p:tav>
                                      </p:tavLst>
                                    </p:anim>
                                    <p:anim calcmode="lin" valueType="num">
                                      <p:cBhvr>
                                        <p:cTn id="81" dur="500" fill="hold"/>
                                        <p:tgtEl>
                                          <p:spTgt spid="39"/>
                                        </p:tgtEl>
                                        <p:attrNameLst>
                                          <p:attrName>ppt_h</p:attrName>
                                        </p:attrNameLst>
                                      </p:cBhvr>
                                      <p:tavLst>
                                        <p:tav tm="0">
                                          <p:val>
                                            <p:fltVal val="0"/>
                                          </p:val>
                                        </p:tav>
                                        <p:tav tm="100000">
                                          <p:val>
                                            <p:strVal val="#ppt_h"/>
                                          </p:val>
                                        </p:tav>
                                      </p:tavLst>
                                    </p:anim>
                                    <p:animEffect transition="in" filter="fade">
                                      <p:cBhvr>
                                        <p:cTn id="82" dur="500"/>
                                        <p:tgtEl>
                                          <p:spTgt spid="39"/>
                                        </p:tgtEl>
                                      </p:cBhvr>
                                    </p:animEffect>
                                  </p:childTnLst>
                                </p:cTn>
                              </p:par>
                              <p:par>
                                <p:cTn id="83" presetID="2" presetClass="entr" presetSubtype="4" fill="hold" grpId="0" nodeType="withEffect">
                                  <p:stCondLst>
                                    <p:cond delay="500"/>
                                  </p:stCondLst>
                                  <p:childTnLst>
                                    <p:set>
                                      <p:cBhvr>
                                        <p:cTn id="84" dur="1" fill="hold">
                                          <p:stCondLst>
                                            <p:cond delay="0"/>
                                          </p:stCondLst>
                                        </p:cTn>
                                        <p:tgtEl>
                                          <p:spTgt spid="27"/>
                                        </p:tgtEl>
                                        <p:attrNameLst>
                                          <p:attrName>style.visibility</p:attrName>
                                        </p:attrNameLst>
                                      </p:cBhvr>
                                      <p:to>
                                        <p:strVal val="visible"/>
                                      </p:to>
                                    </p:set>
                                    <p:anim calcmode="lin" valueType="num">
                                      <p:cBhvr additive="base">
                                        <p:cTn id="85" dur="500" fill="hold"/>
                                        <p:tgtEl>
                                          <p:spTgt spid="27"/>
                                        </p:tgtEl>
                                        <p:attrNameLst>
                                          <p:attrName>ppt_x</p:attrName>
                                        </p:attrNameLst>
                                      </p:cBhvr>
                                      <p:tavLst>
                                        <p:tav tm="0">
                                          <p:val>
                                            <p:strVal val="#ppt_x"/>
                                          </p:val>
                                        </p:tav>
                                        <p:tav tm="100000">
                                          <p:val>
                                            <p:strVal val="#ppt_x"/>
                                          </p:val>
                                        </p:tav>
                                      </p:tavLst>
                                    </p:anim>
                                    <p:anim calcmode="lin" valueType="num">
                                      <p:cBhvr additive="base">
                                        <p:cTn id="86" dur="500" fill="hold"/>
                                        <p:tgtEl>
                                          <p:spTgt spid="27"/>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500"/>
                                  </p:stCondLst>
                                  <p:childTnLst>
                                    <p:set>
                                      <p:cBhvr>
                                        <p:cTn id="88" dur="1" fill="hold">
                                          <p:stCondLst>
                                            <p:cond delay="0"/>
                                          </p:stCondLst>
                                        </p:cTn>
                                        <p:tgtEl>
                                          <p:spTgt spid="28"/>
                                        </p:tgtEl>
                                        <p:attrNameLst>
                                          <p:attrName>style.visibility</p:attrName>
                                        </p:attrNameLst>
                                      </p:cBhvr>
                                      <p:to>
                                        <p:strVal val="visible"/>
                                      </p:to>
                                    </p:set>
                                    <p:anim calcmode="lin" valueType="num">
                                      <p:cBhvr additive="base">
                                        <p:cTn id="89" dur="500" fill="hold"/>
                                        <p:tgtEl>
                                          <p:spTgt spid="28"/>
                                        </p:tgtEl>
                                        <p:attrNameLst>
                                          <p:attrName>ppt_x</p:attrName>
                                        </p:attrNameLst>
                                      </p:cBhvr>
                                      <p:tavLst>
                                        <p:tav tm="0">
                                          <p:val>
                                            <p:strVal val="#ppt_x"/>
                                          </p:val>
                                        </p:tav>
                                        <p:tav tm="100000">
                                          <p:val>
                                            <p:strVal val="#ppt_x"/>
                                          </p:val>
                                        </p:tav>
                                      </p:tavLst>
                                    </p:anim>
                                    <p:anim calcmode="lin" valueType="num">
                                      <p:cBhvr additive="base">
                                        <p:cTn id="90" dur="500" fill="hold"/>
                                        <p:tgtEl>
                                          <p:spTgt spid="28"/>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500"/>
                                  </p:stCondLst>
                                  <p:childTnLst>
                                    <p:set>
                                      <p:cBhvr>
                                        <p:cTn id="92" dur="1" fill="hold">
                                          <p:stCondLst>
                                            <p:cond delay="0"/>
                                          </p:stCondLst>
                                        </p:cTn>
                                        <p:tgtEl>
                                          <p:spTgt spid="29"/>
                                        </p:tgtEl>
                                        <p:attrNameLst>
                                          <p:attrName>style.visibility</p:attrName>
                                        </p:attrNameLst>
                                      </p:cBhvr>
                                      <p:to>
                                        <p:strVal val="visible"/>
                                      </p:to>
                                    </p:set>
                                    <p:anim calcmode="lin" valueType="num">
                                      <p:cBhvr additive="base">
                                        <p:cTn id="93" dur="500" fill="hold"/>
                                        <p:tgtEl>
                                          <p:spTgt spid="29"/>
                                        </p:tgtEl>
                                        <p:attrNameLst>
                                          <p:attrName>ppt_x</p:attrName>
                                        </p:attrNameLst>
                                      </p:cBhvr>
                                      <p:tavLst>
                                        <p:tav tm="0">
                                          <p:val>
                                            <p:strVal val="#ppt_x"/>
                                          </p:val>
                                        </p:tav>
                                        <p:tav tm="100000">
                                          <p:val>
                                            <p:strVal val="#ppt_x"/>
                                          </p:val>
                                        </p:tav>
                                      </p:tavLst>
                                    </p:anim>
                                    <p:anim calcmode="lin" valueType="num">
                                      <p:cBhvr additive="base">
                                        <p:cTn id="94" dur="500" fill="hold"/>
                                        <p:tgtEl>
                                          <p:spTgt spid="29"/>
                                        </p:tgtEl>
                                        <p:attrNameLst>
                                          <p:attrName>ppt_y</p:attrName>
                                        </p:attrNameLst>
                                      </p:cBhvr>
                                      <p:tavLst>
                                        <p:tav tm="0">
                                          <p:val>
                                            <p:strVal val="1+#ppt_h/2"/>
                                          </p:val>
                                        </p:tav>
                                        <p:tav tm="100000">
                                          <p:val>
                                            <p:strVal val="#ppt_y"/>
                                          </p:val>
                                        </p:tav>
                                      </p:tavLst>
                                    </p:anim>
                                  </p:childTnLst>
                                </p:cTn>
                              </p:par>
                              <p:par>
                                <p:cTn id="95" presetID="2" presetClass="entr" presetSubtype="4" fill="hold" grpId="0" nodeType="withEffect">
                                  <p:stCondLst>
                                    <p:cond delay="500"/>
                                  </p:stCondLst>
                                  <p:childTnLst>
                                    <p:set>
                                      <p:cBhvr>
                                        <p:cTn id="96" dur="1" fill="hold">
                                          <p:stCondLst>
                                            <p:cond delay="0"/>
                                          </p:stCondLst>
                                        </p:cTn>
                                        <p:tgtEl>
                                          <p:spTgt spid="30"/>
                                        </p:tgtEl>
                                        <p:attrNameLst>
                                          <p:attrName>style.visibility</p:attrName>
                                        </p:attrNameLst>
                                      </p:cBhvr>
                                      <p:to>
                                        <p:strVal val="visible"/>
                                      </p:to>
                                    </p:set>
                                    <p:anim calcmode="lin" valueType="num">
                                      <p:cBhvr additive="base">
                                        <p:cTn id="97" dur="500" fill="hold"/>
                                        <p:tgtEl>
                                          <p:spTgt spid="30"/>
                                        </p:tgtEl>
                                        <p:attrNameLst>
                                          <p:attrName>ppt_x</p:attrName>
                                        </p:attrNameLst>
                                      </p:cBhvr>
                                      <p:tavLst>
                                        <p:tav tm="0">
                                          <p:val>
                                            <p:strVal val="#ppt_x"/>
                                          </p:val>
                                        </p:tav>
                                        <p:tav tm="100000">
                                          <p:val>
                                            <p:strVal val="#ppt_x"/>
                                          </p:val>
                                        </p:tav>
                                      </p:tavLst>
                                    </p:anim>
                                    <p:anim calcmode="lin" valueType="num">
                                      <p:cBhvr additive="base">
                                        <p:cTn id="98" dur="500" fill="hold"/>
                                        <p:tgtEl>
                                          <p:spTgt spid="30"/>
                                        </p:tgtEl>
                                        <p:attrNameLst>
                                          <p:attrName>ppt_y</p:attrName>
                                        </p:attrNameLst>
                                      </p:cBhvr>
                                      <p:tavLst>
                                        <p:tav tm="0">
                                          <p:val>
                                            <p:strVal val="1+#ppt_h/2"/>
                                          </p:val>
                                        </p:tav>
                                        <p:tav tm="100000">
                                          <p:val>
                                            <p:strVal val="#ppt_y"/>
                                          </p:val>
                                        </p:tav>
                                      </p:tavLst>
                                    </p:anim>
                                  </p:childTnLst>
                                </p:cTn>
                              </p:par>
                              <p:par>
                                <p:cTn id="99" presetID="2" presetClass="entr" presetSubtype="4" fill="hold" grpId="0" nodeType="withEffect">
                                  <p:stCondLst>
                                    <p:cond delay="500"/>
                                  </p:stCondLst>
                                  <p:childTnLst>
                                    <p:set>
                                      <p:cBhvr>
                                        <p:cTn id="100" dur="1" fill="hold">
                                          <p:stCondLst>
                                            <p:cond delay="0"/>
                                          </p:stCondLst>
                                        </p:cTn>
                                        <p:tgtEl>
                                          <p:spTgt spid="31"/>
                                        </p:tgtEl>
                                        <p:attrNameLst>
                                          <p:attrName>style.visibility</p:attrName>
                                        </p:attrNameLst>
                                      </p:cBhvr>
                                      <p:to>
                                        <p:strVal val="visible"/>
                                      </p:to>
                                    </p:set>
                                    <p:anim calcmode="lin" valueType="num">
                                      <p:cBhvr additive="base">
                                        <p:cTn id="101" dur="500" fill="hold"/>
                                        <p:tgtEl>
                                          <p:spTgt spid="31"/>
                                        </p:tgtEl>
                                        <p:attrNameLst>
                                          <p:attrName>ppt_x</p:attrName>
                                        </p:attrNameLst>
                                      </p:cBhvr>
                                      <p:tavLst>
                                        <p:tav tm="0">
                                          <p:val>
                                            <p:strVal val="#ppt_x"/>
                                          </p:val>
                                        </p:tav>
                                        <p:tav tm="100000">
                                          <p:val>
                                            <p:strVal val="#ppt_x"/>
                                          </p:val>
                                        </p:tav>
                                      </p:tavLst>
                                    </p:anim>
                                    <p:anim calcmode="lin" valueType="num">
                                      <p:cBhvr additive="base">
                                        <p:cTn id="102" dur="500" fill="hold"/>
                                        <p:tgtEl>
                                          <p:spTgt spid="31"/>
                                        </p:tgtEl>
                                        <p:attrNameLst>
                                          <p:attrName>ppt_y</p:attrName>
                                        </p:attrNameLst>
                                      </p:cBhvr>
                                      <p:tavLst>
                                        <p:tav tm="0">
                                          <p:val>
                                            <p:strVal val="1+#ppt_h/2"/>
                                          </p:val>
                                        </p:tav>
                                        <p:tav tm="100000">
                                          <p:val>
                                            <p:strVal val="#ppt_y"/>
                                          </p:val>
                                        </p:tav>
                                      </p:tavLst>
                                    </p:anim>
                                  </p:childTnLst>
                                </p:cTn>
                              </p:par>
                              <p:par>
                                <p:cTn id="103" presetID="2" presetClass="entr" presetSubtype="4" fill="hold" grpId="0" nodeType="withEffect">
                                  <p:stCondLst>
                                    <p:cond delay="500"/>
                                  </p:stCondLst>
                                  <p:childTnLst>
                                    <p:set>
                                      <p:cBhvr>
                                        <p:cTn id="104" dur="1" fill="hold">
                                          <p:stCondLst>
                                            <p:cond delay="0"/>
                                          </p:stCondLst>
                                        </p:cTn>
                                        <p:tgtEl>
                                          <p:spTgt spid="32"/>
                                        </p:tgtEl>
                                        <p:attrNameLst>
                                          <p:attrName>style.visibility</p:attrName>
                                        </p:attrNameLst>
                                      </p:cBhvr>
                                      <p:to>
                                        <p:strVal val="visible"/>
                                      </p:to>
                                    </p:set>
                                    <p:anim calcmode="lin" valueType="num">
                                      <p:cBhvr additive="base">
                                        <p:cTn id="105" dur="500" fill="hold"/>
                                        <p:tgtEl>
                                          <p:spTgt spid="32"/>
                                        </p:tgtEl>
                                        <p:attrNameLst>
                                          <p:attrName>ppt_x</p:attrName>
                                        </p:attrNameLst>
                                      </p:cBhvr>
                                      <p:tavLst>
                                        <p:tav tm="0">
                                          <p:val>
                                            <p:strVal val="#ppt_x"/>
                                          </p:val>
                                        </p:tav>
                                        <p:tav tm="100000">
                                          <p:val>
                                            <p:strVal val="#ppt_x"/>
                                          </p:val>
                                        </p:tav>
                                      </p:tavLst>
                                    </p:anim>
                                    <p:anim calcmode="lin" valueType="num">
                                      <p:cBhvr additive="base">
                                        <p:cTn id="106" dur="500" fill="hold"/>
                                        <p:tgtEl>
                                          <p:spTgt spid="32"/>
                                        </p:tgtEl>
                                        <p:attrNameLst>
                                          <p:attrName>ppt_y</p:attrName>
                                        </p:attrNameLst>
                                      </p:cBhvr>
                                      <p:tavLst>
                                        <p:tav tm="0">
                                          <p:val>
                                            <p:strVal val="1+#ppt_h/2"/>
                                          </p:val>
                                        </p:tav>
                                        <p:tav tm="100000">
                                          <p:val>
                                            <p:strVal val="#ppt_y"/>
                                          </p:val>
                                        </p:tav>
                                      </p:tavLst>
                                    </p:anim>
                                  </p:childTnLst>
                                </p:cTn>
                              </p:par>
                              <p:par>
                                <p:cTn id="107" presetID="2" presetClass="entr" presetSubtype="4" fill="hold" grpId="0" nodeType="withEffect">
                                  <p:stCondLst>
                                    <p:cond delay="500"/>
                                  </p:stCondLst>
                                  <p:childTnLst>
                                    <p:set>
                                      <p:cBhvr>
                                        <p:cTn id="108" dur="1" fill="hold">
                                          <p:stCondLst>
                                            <p:cond delay="0"/>
                                          </p:stCondLst>
                                        </p:cTn>
                                        <p:tgtEl>
                                          <p:spTgt spid="33"/>
                                        </p:tgtEl>
                                        <p:attrNameLst>
                                          <p:attrName>style.visibility</p:attrName>
                                        </p:attrNameLst>
                                      </p:cBhvr>
                                      <p:to>
                                        <p:strVal val="visible"/>
                                      </p:to>
                                    </p:set>
                                    <p:anim calcmode="lin" valueType="num">
                                      <p:cBhvr additive="base">
                                        <p:cTn id="109" dur="500" fill="hold"/>
                                        <p:tgtEl>
                                          <p:spTgt spid="33"/>
                                        </p:tgtEl>
                                        <p:attrNameLst>
                                          <p:attrName>ppt_x</p:attrName>
                                        </p:attrNameLst>
                                      </p:cBhvr>
                                      <p:tavLst>
                                        <p:tav tm="0">
                                          <p:val>
                                            <p:strVal val="#ppt_x"/>
                                          </p:val>
                                        </p:tav>
                                        <p:tav tm="100000">
                                          <p:val>
                                            <p:strVal val="#ppt_x"/>
                                          </p:val>
                                        </p:tav>
                                      </p:tavLst>
                                    </p:anim>
                                    <p:anim calcmode="lin" valueType="num">
                                      <p:cBhvr additive="base">
                                        <p:cTn id="110" dur="500" fill="hold"/>
                                        <p:tgtEl>
                                          <p:spTgt spid="33"/>
                                        </p:tgtEl>
                                        <p:attrNameLst>
                                          <p:attrName>ppt_y</p:attrName>
                                        </p:attrNameLst>
                                      </p:cBhvr>
                                      <p:tavLst>
                                        <p:tav tm="0">
                                          <p:val>
                                            <p:strVal val="1+#ppt_h/2"/>
                                          </p:val>
                                        </p:tav>
                                        <p:tav tm="100000">
                                          <p:val>
                                            <p:strVal val="#ppt_y"/>
                                          </p:val>
                                        </p:tav>
                                      </p:tavLst>
                                    </p:anim>
                                  </p:childTnLst>
                                </p:cTn>
                              </p:par>
                            </p:childTnLst>
                          </p:cTn>
                        </p:par>
                        <p:par>
                          <p:cTn id="111" fill="hold">
                            <p:stCondLst>
                              <p:cond delay="1000"/>
                            </p:stCondLst>
                            <p:childTnLst>
                              <p:par>
                                <p:cTn id="112" presetID="53" presetClass="entr" presetSubtype="16" fill="hold" grpId="0" nodeType="afterEffect">
                                  <p:stCondLst>
                                    <p:cond delay="0"/>
                                  </p:stCondLst>
                                  <p:childTnLst>
                                    <p:set>
                                      <p:cBhvr>
                                        <p:cTn id="113" dur="1" fill="hold">
                                          <p:stCondLst>
                                            <p:cond delay="0"/>
                                          </p:stCondLst>
                                        </p:cTn>
                                        <p:tgtEl>
                                          <p:spTgt spid="42"/>
                                        </p:tgtEl>
                                        <p:attrNameLst>
                                          <p:attrName>style.visibility</p:attrName>
                                        </p:attrNameLst>
                                      </p:cBhvr>
                                      <p:to>
                                        <p:strVal val="visible"/>
                                      </p:to>
                                    </p:set>
                                    <p:anim calcmode="lin" valueType="num">
                                      <p:cBhvr>
                                        <p:cTn id="114" dur="500" fill="hold"/>
                                        <p:tgtEl>
                                          <p:spTgt spid="42"/>
                                        </p:tgtEl>
                                        <p:attrNameLst>
                                          <p:attrName>ppt_w</p:attrName>
                                        </p:attrNameLst>
                                      </p:cBhvr>
                                      <p:tavLst>
                                        <p:tav tm="0">
                                          <p:val>
                                            <p:fltVal val="0"/>
                                          </p:val>
                                        </p:tav>
                                        <p:tav tm="100000">
                                          <p:val>
                                            <p:strVal val="#ppt_w"/>
                                          </p:val>
                                        </p:tav>
                                      </p:tavLst>
                                    </p:anim>
                                    <p:anim calcmode="lin" valueType="num">
                                      <p:cBhvr>
                                        <p:cTn id="115" dur="500" fill="hold"/>
                                        <p:tgtEl>
                                          <p:spTgt spid="42"/>
                                        </p:tgtEl>
                                        <p:attrNameLst>
                                          <p:attrName>ppt_h</p:attrName>
                                        </p:attrNameLst>
                                      </p:cBhvr>
                                      <p:tavLst>
                                        <p:tav tm="0">
                                          <p:val>
                                            <p:fltVal val="0"/>
                                          </p:val>
                                        </p:tav>
                                        <p:tav tm="100000">
                                          <p:val>
                                            <p:strVal val="#ppt_h"/>
                                          </p:val>
                                        </p:tav>
                                      </p:tavLst>
                                    </p:anim>
                                    <p:animEffect transition="in" filter="fade">
                                      <p:cBhvr>
                                        <p:cTn id="116" dur="500"/>
                                        <p:tgtEl>
                                          <p:spTgt spid="42"/>
                                        </p:tgtEl>
                                      </p:cBhvr>
                                    </p:animEffect>
                                  </p:childTnLst>
                                </p:cTn>
                              </p:par>
                            </p:childTnLst>
                          </p:cTn>
                        </p:par>
                        <p:par>
                          <p:cTn id="117" fill="hold">
                            <p:stCondLst>
                              <p:cond delay="1500"/>
                            </p:stCondLst>
                            <p:childTnLst>
                              <p:par>
                                <p:cTn id="118" presetID="53" presetClass="entr" presetSubtype="16" fill="hold" grpId="0" nodeType="afterEffect">
                                  <p:stCondLst>
                                    <p:cond delay="0"/>
                                  </p:stCondLst>
                                  <p:childTnLst>
                                    <p:set>
                                      <p:cBhvr>
                                        <p:cTn id="119" dur="1" fill="hold">
                                          <p:stCondLst>
                                            <p:cond delay="0"/>
                                          </p:stCondLst>
                                        </p:cTn>
                                        <p:tgtEl>
                                          <p:spTgt spid="43"/>
                                        </p:tgtEl>
                                        <p:attrNameLst>
                                          <p:attrName>style.visibility</p:attrName>
                                        </p:attrNameLst>
                                      </p:cBhvr>
                                      <p:to>
                                        <p:strVal val="visible"/>
                                      </p:to>
                                    </p:set>
                                    <p:anim calcmode="lin" valueType="num">
                                      <p:cBhvr>
                                        <p:cTn id="120" dur="500" fill="hold"/>
                                        <p:tgtEl>
                                          <p:spTgt spid="43"/>
                                        </p:tgtEl>
                                        <p:attrNameLst>
                                          <p:attrName>ppt_w</p:attrName>
                                        </p:attrNameLst>
                                      </p:cBhvr>
                                      <p:tavLst>
                                        <p:tav tm="0">
                                          <p:val>
                                            <p:fltVal val="0"/>
                                          </p:val>
                                        </p:tav>
                                        <p:tav tm="100000">
                                          <p:val>
                                            <p:strVal val="#ppt_w"/>
                                          </p:val>
                                        </p:tav>
                                      </p:tavLst>
                                    </p:anim>
                                    <p:anim calcmode="lin" valueType="num">
                                      <p:cBhvr>
                                        <p:cTn id="121" dur="500" fill="hold"/>
                                        <p:tgtEl>
                                          <p:spTgt spid="43"/>
                                        </p:tgtEl>
                                        <p:attrNameLst>
                                          <p:attrName>ppt_h</p:attrName>
                                        </p:attrNameLst>
                                      </p:cBhvr>
                                      <p:tavLst>
                                        <p:tav tm="0">
                                          <p:val>
                                            <p:fltVal val="0"/>
                                          </p:val>
                                        </p:tav>
                                        <p:tav tm="100000">
                                          <p:val>
                                            <p:strVal val="#ppt_h"/>
                                          </p:val>
                                        </p:tav>
                                      </p:tavLst>
                                    </p:anim>
                                    <p:animEffect transition="in" filter="fade">
                                      <p:cBhvr>
                                        <p:cTn id="122" dur="500"/>
                                        <p:tgtEl>
                                          <p:spTgt spid="43"/>
                                        </p:tgtEl>
                                      </p:cBhvr>
                                    </p:animEffect>
                                  </p:childTnLst>
                                </p:cTn>
                              </p:par>
                            </p:childTnLst>
                          </p:cTn>
                        </p:par>
                        <p:par>
                          <p:cTn id="123" fill="hold">
                            <p:stCondLst>
                              <p:cond delay="2000"/>
                            </p:stCondLst>
                            <p:childTnLst>
                              <p:par>
                                <p:cTn id="124" presetID="42" presetClass="entr" presetSubtype="0" fill="hold" grpId="0" nodeType="afterEffect">
                                  <p:stCondLst>
                                    <p:cond delay="0"/>
                                  </p:stCondLst>
                                  <p:childTnLst>
                                    <p:set>
                                      <p:cBhvr>
                                        <p:cTn id="125" dur="1" fill="hold">
                                          <p:stCondLst>
                                            <p:cond delay="0"/>
                                          </p:stCondLst>
                                        </p:cTn>
                                        <p:tgtEl>
                                          <p:spTgt spid="41"/>
                                        </p:tgtEl>
                                        <p:attrNameLst>
                                          <p:attrName>style.visibility</p:attrName>
                                        </p:attrNameLst>
                                      </p:cBhvr>
                                      <p:to>
                                        <p:strVal val="visible"/>
                                      </p:to>
                                    </p:set>
                                    <p:animEffect transition="in" filter="fade">
                                      <p:cBhvr>
                                        <p:cTn id="126" dur="1000"/>
                                        <p:tgtEl>
                                          <p:spTgt spid="41"/>
                                        </p:tgtEl>
                                      </p:cBhvr>
                                    </p:animEffect>
                                    <p:anim calcmode="lin" valueType="num">
                                      <p:cBhvr>
                                        <p:cTn id="127" dur="1000" fill="hold"/>
                                        <p:tgtEl>
                                          <p:spTgt spid="41"/>
                                        </p:tgtEl>
                                        <p:attrNameLst>
                                          <p:attrName>ppt_x</p:attrName>
                                        </p:attrNameLst>
                                      </p:cBhvr>
                                      <p:tavLst>
                                        <p:tav tm="0">
                                          <p:val>
                                            <p:strVal val="#ppt_x"/>
                                          </p:val>
                                        </p:tav>
                                        <p:tav tm="100000">
                                          <p:val>
                                            <p:strVal val="#ppt_x"/>
                                          </p:val>
                                        </p:tav>
                                      </p:tavLst>
                                    </p:anim>
                                    <p:anim calcmode="lin" valueType="num">
                                      <p:cBhvr>
                                        <p:cTn id="128"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3" grpId="0" animBg="1"/>
      <p:bldP spid="14" grpId="0" animBg="1"/>
      <p:bldP spid="15" grpId="0" animBg="1"/>
      <p:bldP spid="16" grpId="0" animBg="1"/>
      <p:bldP spid="17" grpId="0" animBg="1"/>
      <p:bldP spid="18" grpId="0" animBg="1"/>
      <p:bldP spid="19" grpId="0" animBg="1"/>
      <p:bldP spid="20" grpId="0" animBg="1"/>
      <p:bldP spid="27" grpId="0"/>
      <p:bldP spid="28" grpId="0"/>
      <p:bldP spid="29" grpId="0"/>
      <p:bldP spid="30" grpId="0"/>
      <p:bldP spid="31" grpId="0"/>
      <p:bldP spid="32" grpId="0"/>
      <p:bldP spid="33" grpId="0"/>
      <p:bldP spid="34" grpId="0"/>
      <p:bldP spid="35" grpId="0"/>
      <p:bldP spid="36" grpId="0"/>
      <p:bldP spid="37" grpId="0"/>
      <p:bldP spid="38" grpId="0"/>
      <p:bldP spid="39" grpId="0"/>
      <p:bldP spid="40" grpId="0"/>
      <p:bldP spid="41" grpId="0"/>
      <p:bldP spid="42" grpId="0" animBg="1"/>
      <p:bldP spid="4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组合 28"/>
          <p:cNvGrpSpPr/>
          <p:nvPr/>
        </p:nvGrpSpPr>
        <p:grpSpPr>
          <a:xfrm>
            <a:off x="1349550" y="1797177"/>
            <a:ext cx="3058719" cy="3678237"/>
            <a:chOff x="1012294" y="1342306"/>
            <a:chExt cx="2294338" cy="2758678"/>
          </a:xfrm>
        </p:grpSpPr>
        <p:grpSp>
          <p:nvGrpSpPr>
            <p:cNvPr id="30" name="Group 66"/>
            <p:cNvGrpSpPr/>
            <p:nvPr/>
          </p:nvGrpSpPr>
          <p:grpSpPr bwMode="auto">
            <a:xfrm>
              <a:off x="1012295" y="1342306"/>
              <a:ext cx="2294337" cy="2758678"/>
              <a:chOff x="1387928" y="2433294"/>
              <a:chExt cx="3058885" cy="3678155"/>
            </a:xfrm>
          </p:grpSpPr>
          <p:sp>
            <p:nvSpPr>
              <p:cNvPr id="33" name="Rectangle 7"/>
              <p:cNvSpPr/>
              <p:nvPr/>
            </p:nvSpPr>
            <p:spPr>
              <a:xfrm>
                <a:off x="1387928" y="2781742"/>
                <a:ext cx="3058885" cy="810731"/>
              </a:xfrm>
              <a:prstGeom prst="rect">
                <a:avLst/>
              </a:prstGeom>
              <a:solidFill>
                <a:schemeClr val="accent3"/>
              </a:solidFill>
              <a:ln w="6350" cap="flat" cmpd="sng" algn="ctr">
                <a:noFill/>
                <a:prstDash val="solid"/>
                <a:miter lim="800000"/>
              </a:ln>
              <a:effectLst/>
            </p:spPr>
            <p:txBody>
              <a:bodyPr anchor="ctr"/>
              <a:lstStyle/>
              <a:p>
                <a:pPr algn="ctr" defTabSz="1219200">
                  <a:defRPr/>
                </a:pPr>
                <a:endParaRPr lang="id-ID" sz="2400" kern="0">
                  <a:solidFill>
                    <a:srgbClr val="FFFFFF"/>
                  </a:solidFill>
                  <a:latin typeface="Raleway Light" charset="0"/>
                  <a:ea typeface="MS PGothic" panose="020B0600070205080204" pitchFamily="34" charset="-128"/>
                </a:endParaRPr>
              </a:p>
            </p:txBody>
          </p:sp>
          <p:sp>
            <p:nvSpPr>
              <p:cNvPr id="34" name="Rectangle 8"/>
              <p:cNvSpPr/>
              <p:nvPr/>
            </p:nvSpPr>
            <p:spPr>
              <a:xfrm>
                <a:off x="1387928" y="4088225"/>
                <a:ext cx="3058885" cy="348449"/>
              </a:xfrm>
              <a:prstGeom prst="rect">
                <a:avLst/>
              </a:prstGeom>
              <a:solidFill>
                <a:srgbClr val="F9F9F9"/>
              </a:solidFill>
              <a:ln w="6350" cap="flat" cmpd="sng" algn="ctr">
                <a:solidFill>
                  <a:srgbClr val="FFFFFF"/>
                </a:solidFill>
                <a:prstDash val="solid"/>
                <a:miter lim="800000"/>
              </a:ln>
              <a:effectLst/>
            </p:spPr>
            <p:txBody>
              <a:bodyPr anchor="ctr"/>
              <a:lstStyle/>
              <a:p>
                <a:pPr algn="ctr" defTabSz="1219200">
                  <a:defRPr/>
                </a:pPr>
                <a:endParaRPr lang="id-ID" sz="2400" kern="0">
                  <a:solidFill>
                    <a:srgbClr val="FFFFFF"/>
                  </a:solidFill>
                  <a:latin typeface="Raleway Light" charset="0"/>
                  <a:ea typeface="MS PGothic" panose="020B0600070205080204" pitchFamily="34" charset="-128"/>
                </a:endParaRPr>
              </a:p>
            </p:txBody>
          </p:sp>
          <p:sp>
            <p:nvSpPr>
              <p:cNvPr id="35" name="Rectangle 9"/>
              <p:cNvSpPr/>
              <p:nvPr/>
            </p:nvSpPr>
            <p:spPr>
              <a:xfrm>
                <a:off x="1387928" y="4436674"/>
                <a:ext cx="3058885" cy="348448"/>
              </a:xfrm>
              <a:prstGeom prst="rect">
                <a:avLst/>
              </a:prstGeom>
              <a:solidFill>
                <a:srgbClr val="FDFDFD"/>
              </a:solidFill>
              <a:ln w="6350" cap="flat" cmpd="sng" algn="ctr">
                <a:solidFill>
                  <a:srgbClr val="FFFFFF"/>
                </a:solidFill>
                <a:prstDash val="solid"/>
                <a:miter lim="800000"/>
              </a:ln>
              <a:effectLst/>
            </p:spPr>
            <p:txBody>
              <a:bodyPr anchor="ctr"/>
              <a:lstStyle/>
              <a:p>
                <a:pPr algn="ctr" defTabSz="1219200">
                  <a:defRPr/>
                </a:pPr>
                <a:endParaRPr lang="id-ID" sz="2400" kern="0">
                  <a:solidFill>
                    <a:srgbClr val="FFFFFF"/>
                  </a:solidFill>
                  <a:latin typeface="Raleway Light" charset="0"/>
                  <a:ea typeface="MS PGothic" panose="020B0600070205080204" pitchFamily="34" charset="-128"/>
                </a:endParaRPr>
              </a:p>
            </p:txBody>
          </p:sp>
          <p:sp>
            <p:nvSpPr>
              <p:cNvPr id="36" name="Rectangle 10"/>
              <p:cNvSpPr/>
              <p:nvPr/>
            </p:nvSpPr>
            <p:spPr>
              <a:xfrm>
                <a:off x="1387928" y="4785122"/>
                <a:ext cx="3058885" cy="348449"/>
              </a:xfrm>
              <a:prstGeom prst="rect">
                <a:avLst/>
              </a:prstGeom>
              <a:solidFill>
                <a:srgbClr val="F9F9F9"/>
              </a:solidFill>
              <a:ln w="6350" cap="flat" cmpd="sng" algn="ctr">
                <a:solidFill>
                  <a:srgbClr val="FFFFFF"/>
                </a:solidFill>
                <a:prstDash val="solid"/>
                <a:miter lim="800000"/>
              </a:ln>
              <a:effectLst/>
            </p:spPr>
            <p:txBody>
              <a:bodyPr anchor="ctr"/>
              <a:lstStyle/>
              <a:p>
                <a:pPr algn="ctr" defTabSz="1219200">
                  <a:defRPr/>
                </a:pPr>
                <a:endParaRPr lang="id-ID" sz="2400" kern="0">
                  <a:solidFill>
                    <a:srgbClr val="FFFFFF"/>
                  </a:solidFill>
                  <a:latin typeface="Raleway Light" charset="0"/>
                  <a:ea typeface="MS PGothic" panose="020B0600070205080204" pitchFamily="34" charset="-128"/>
                </a:endParaRPr>
              </a:p>
            </p:txBody>
          </p:sp>
          <p:sp>
            <p:nvSpPr>
              <p:cNvPr id="37" name="Rectangle 11"/>
              <p:cNvSpPr/>
              <p:nvPr/>
            </p:nvSpPr>
            <p:spPr>
              <a:xfrm>
                <a:off x="1387928" y="5133571"/>
                <a:ext cx="3058885" cy="348448"/>
              </a:xfrm>
              <a:prstGeom prst="rect">
                <a:avLst/>
              </a:prstGeom>
              <a:solidFill>
                <a:srgbClr val="FDFDFD"/>
              </a:solidFill>
              <a:ln w="6350" cap="flat" cmpd="sng" algn="ctr">
                <a:solidFill>
                  <a:srgbClr val="FFFFFF"/>
                </a:solidFill>
                <a:prstDash val="solid"/>
                <a:miter lim="800000"/>
              </a:ln>
              <a:effectLst/>
            </p:spPr>
            <p:txBody>
              <a:bodyPr anchor="ctr"/>
              <a:lstStyle/>
              <a:p>
                <a:pPr algn="ctr" defTabSz="1219200">
                  <a:defRPr/>
                </a:pPr>
                <a:endParaRPr lang="id-ID" sz="2400" kern="0">
                  <a:solidFill>
                    <a:srgbClr val="FFFFFF"/>
                  </a:solidFill>
                  <a:latin typeface="Raleway Light" charset="0"/>
                  <a:ea typeface="MS PGothic" panose="020B0600070205080204" pitchFamily="34" charset="-128"/>
                </a:endParaRPr>
              </a:p>
            </p:txBody>
          </p:sp>
          <p:sp>
            <p:nvSpPr>
              <p:cNvPr id="38" name="Rectangle 12"/>
              <p:cNvSpPr/>
              <p:nvPr/>
            </p:nvSpPr>
            <p:spPr>
              <a:xfrm>
                <a:off x="1387928" y="2453137"/>
                <a:ext cx="3058885" cy="348449"/>
              </a:xfrm>
              <a:prstGeom prst="rect">
                <a:avLst/>
              </a:prstGeom>
              <a:solidFill>
                <a:srgbClr val="7E7E7E">
                  <a:alpha val="25000"/>
                </a:srgbClr>
              </a:solidFill>
              <a:ln w="6350" cap="flat" cmpd="sng" algn="ctr">
                <a:noFill/>
                <a:prstDash val="solid"/>
                <a:miter lim="800000"/>
              </a:ln>
              <a:effectLst/>
            </p:spPr>
            <p:txBody>
              <a:bodyPr anchor="ctr"/>
              <a:lstStyle/>
              <a:p>
                <a:pPr algn="ctr" defTabSz="1219200">
                  <a:defRPr/>
                </a:pPr>
                <a:endParaRPr lang="id-ID" sz="2400" kern="0">
                  <a:solidFill>
                    <a:srgbClr val="FFFFFF"/>
                  </a:solidFill>
                  <a:latin typeface="Raleway Light" charset="0"/>
                  <a:ea typeface="MS PGothic" panose="020B0600070205080204" pitchFamily="34" charset="-128"/>
                </a:endParaRPr>
              </a:p>
            </p:txBody>
          </p:sp>
          <p:sp>
            <p:nvSpPr>
              <p:cNvPr id="39" name="Rectangle 13"/>
              <p:cNvSpPr/>
              <p:nvPr/>
            </p:nvSpPr>
            <p:spPr>
              <a:xfrm>
                <a:off x="1387928" y="2433294"/>
                <a:ext cx="3058885" cy="348448"/>
              </a:xfrm>
              <a:prstGeom prst="rect">
                <a:avLst/>
              </a:prstGeom>
              <a:solidFill>
                <a:schemeClr val="accent2"/>
              </a:solidFill>
              <a:ln w="6350" cap="flat" cmpd="sng" algn="ctr">
                <a:noFill/>
                <a:prstDash val="solid"/>
                <a:miter lim="800000"/>
              </a:ln>
              <a:effectLst/>
            </p:spPr>
            <p:txBody>
              <a:bodyPr anchor="ctr"/>
              <a:lstStyle/>
              <a:p>
                <a:pPr algn="ctr" defTabSz="1219200">
                  <a:defRPr/>
                </a:pPr>
                <a:endParaRPr lang="id-ID" sz="2400" kern="0">
                  <a:solidFill>
                    <a:srgbClr val="FFFFFF"/>
                  </a:solidFill>
                  <a:latin typeface="Raleway Light" charset="0"/>
                  <a:ea typeface="MS PGothic" panose="020B0600070205080204" pitchFamily="34" charset="-128"/>
                </a:endParaRPr>
              </a:p>
            </p:txBody>
          </p:sp>
          <p:sp>
            <p:nvSpPr>
              <p:cNvPr id="40" name="TextBox 14"/>
              <p:cNvSpPr txBox="1">
                <a:spLocks noChangeArrowheads="1"/>
              </p:cNvSpPr>
              <p:nvPr/>
            </p:nvSpPr>
            <p:spPr bwMode="auto">
              <a:xfrm>
                <a:off x="2717630" y="2453014"/>
                <a:ext cx="399490" cy="323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1"/>
                    </a:solidFill>
                    <a:latin typeface="Lato Light" charset="0"/>
                    <a:ea typeface="MS PGothic" panose="020B0600070205080204" pitchFamily="34" charset="-128"/>
                  </a:defRPr>
                </a:lvl1pPr>
                <a:lvl2pPr marL="742950" indent="-285750" eaLnBrk="0" hangingPunct="0">
                  <a:defRPr sz="3600">
                    <a:solidFill>
                      <a:schemeClr val="tx1"/>
                    </a:solidFill>
                    <a:latin typeface="Lato Light" charset="0"/>
                    <a:ea typeface="MS PGothic" panose="020B0600070205080204" pitchFamily="34" charset="-128"/>
                  </a:defRPr>
                </a:lvl2pPr>
                <a:lvl3pPr marL="1143000" indent="-228600" eaLnBrk="0" hangingPunct="0">
                  <a:defRPr sz="3600">
                    <a:solidFill>
                      <a:schemeClr val="tx1"/>
                    </a:solidFill>
                    <a:latin typeface="Lato Light" charset="0"/>
                    <a:ea typeface="MS PGothic" panose="020B0600070205080204" pitchFamily="34" charset="-128"/>
                  </a:defRPr>
                </a:lvl3pPr>
                <a:lvl4pPr marL="1600200" indent="-228600" eaLnBrk="0" hangingPunct="0">
                  <a:defRPr sz="3600">
                    <a:solidFill>
                      <a:schemeClr val="tx1"/>
                    </a:solidFill>
                    <a:latin typeface="Lato Light" charset="0"/>
                    <a:ea typeface="MS PGothic" panose="020B0600070205080204" pitchFamily="34" charset="-128"/>
                  </a:defRPr>
                </a:lvl4pPr>
                <a:lvl5pPr marL="2057400" indent="-228600" eaLnBrk="0" hangingPunct="0">
                  <a:defRPr sz="3600">
                    <a:solidFill>
                      <a:schemeClr val="tx1"/>
                    </a:solidFill>
                    <a:latin typeface="Lato Light" charset="0"/>
                    <a:ea typeface="MS PGothic" panose="020B0600070205080204" pitchFamily="34" charset="-128"/>
                  </a:defRPr>
                </a:lvl5pPr>
                <a:lvl6pPr marL="2514600" indent="-228600" defTabSz="1827530" eaLnBrk="0" fontAlgn="base" hangingPunct="0">
                  <a:spcBef>
                    <a:spcPct val="0"/>
                  </a:spcBef>
                  <a:spcAft>
                    <a:spcPct val="0"/>
                  </a:spcAft>
                  <a:defRPr sz="3600">
                    <a:solidFill>
                      <a:schemeClr val="tx1"/>
                    </a:solidFill>
                    <a:latin typeface="Lato Light" charset="0"/>
                    <a:ea typeface="MS PGothic" panose="020B0600070205080204" pitchFamily="34" charset="-128"/>
                  </a:defRPr>
                </a:lvl6pPr>
                <a:lvl7pPr marL="2971800" indent="-228600" defTabSz="1827530" eaLnBrk="0" fontAlgn="base" hangingPunct="0">
                  <a:spcBef>
                    <a:spcPct val="0"/>
                  </a:spcBef>
                  <a:spcAft>
                    <a:spcPct val="0"/>
                  </a:spcAft>
                  <a:defRPr sz="3600">
                    <a:solidFill>
                      <a:schemeClr val="tx1"/>
                    </a:solidFill>
                    <a:latin typeface="Lato Light" charset="0"/>
                    <a:ea typeface="MS PGothic" panose="020B0600070205080204" pitchFamily="34" charset="-128"/>
                  </a:defRPr>
                </a:lvl7pPr>
                <a:lvl8pPr marL="3429000" indent="-228600" defTabSz="1827530" eaLnBrk="0" fontAlgn="base" hangingPunct="0">
                  <a:spcBef>
                    <a:spcPct val="0"/>
                  </a:spcBef>
                  <a:spcAft>
                    <a:spcPct val="0"/>
                  </a:spcAft>
                  <a:defRPr sz="3600">
                    <a:solidFill>
                      <a:schemeClr val="tx1"/>
                    </a:solidFill>
                    <a:latin typeface="Lato Light" charset="0"/>
                    <a:ea typeface="MS PGothic" panose="020B0600070205080204" pitchFamily="34" charset="-128"/>
                  </a:defRPr>
                </a:lvl8pPr>
                <a:lvl9pPr marL="3886200" indent="-228600" defTabSz="1827530" eaLnBrk="0" fontAlgn="base" hangingPunct="0">
                  <a:spcBef>
                    <a:spcPct val="0"/>
                  </a:spcBef>
                  <a:spcAft>
                    <a:spcPct val="0"/>
                  </a:spcAft>
                  <a:defRPr sz="3600">
                    <a:solidFill>
                      <a:schemeClr val="tx1"/>
                    </a:solidFill>
                    <a:latin typeface="Lato Light" charset="0"/>
                    <a:ea typeface="MS PGothic" panose="020B0600070205080204" pitchFamily="34" charset="-128"/>
                  </a:defRPr>
                </a:lvl9pPr>
              </a:lstStyle>
              <a:p>
                <a:pPr algn="ctr" defTabSz="1219200" eaLnBrk="1" hangingPunct="1">
                  <a:defRPr/>
                </a:pPr>
                <a:r>
                  <a:rPr lang="en-US" altLang="zh-CN" sz="1500" kern="0" dirty="0">
                    <a:solidFill>
                      <a:srgbClr val="FFFFFF"/>
                    </a:solidFill>
                    <a:latin typeface="Raleway Light" charset="0"/>
                  </a:rPr>
                  <a:t>01</a:t>
                </a:r>
                <a:endParaRPr lang="id-ID" altLang="zh-CN" sz="1500" kern="0" dirty="0">
                  <a:solidFill>
                    <a:srgbClr val="FFFFFF"/>
                  </a:solidFill>
                  <a:latin typeface="Raleway Light" charset="0"/>
                </a:endParaRPr>
              </a:p>
            </p:txBody>
          </p:sp>
          <p:sp>
            <p:nvSpPr>
              <p:cNvPr id="41" name="TextBox 15"/>
              <p:cNvSpPr txBox="1">
                <a:spLocks noChangeArrowheads="1"/>
              </p:cNvSpPr>
              <p:nvPr/>
            </p:nvSpPr>
            <p:spPr bwMode="auto">
              <a:xfrm>
                <a:off x="1822482" y="2941304"/>
                <a:ext cx="2262282" cy="507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1"/>
                    </a:solidFill>
                    <a:latin typeface="Lato Light" charset="0"/>
                    <a:ea typeface="MS PGothic" panose="020B0600070205080204" pitchFamily="34" charset="-128"/>
                  </a:defRPr>
                </a:lvl1pPr>
                <a:lvl2pPr marL="742950" indent="-285750" eaLnBrk="0" hangingPunct="0">
                  <a:defRPr sz="3600">
                    <a:solidFill>
                      <a:schemeClr val="tx1"/>
                    </a:solidFill>
                    <a:latin typeface="Lato Light" charset="0"/>
                    <a:ea typeface="MS PGothic" panose="020B0600070205080204" pitchFamily="34" charset="-128"/>
                  </a:defRPr>
                </a:lvl2pPr>
                <a:lvl3pPr marL="1143000" indent="-228600" eaLnBrk="0" hangingPunct="0">
                  <a:defRPr sz="3600">
                    <a:solidFill>
                      <a:schemeClr val="tx1"/>
                    </a:solidFill>
                    <a:latin typeface="Lato Light" charset="0"/>
                    <a:ea typeface="MS PGothic" panose="020B0600070205080204" pitchFamily="34" charset="-128"/>
                  </a:defRPr>
                </a:lvl3pPr>
                <a:lvl4pPr marL="1600200" indent="-228600" eaLnBrk="0" hangingPunct="0">
                  <a:defRPr sz="3600">
                    <a:solidFill>
                      <a:schemeClr val="tx1"/>
                    </a:solidFill>
                    <a:latin typeface="Lato Light" charset="0"/>
                    <a:ea typeface="MS PGothic" panose="020B0600070205080204" pitchFamily="34" charset="-128"/>
                  </a:defRPr>
                </a:lvl4pPr>
                <a:lvl5pPr marL="2057400" indent="-228600" eaLnBrk="0" hangingPunct="0">
                  <a:defRPr sz="3600">
                    <a:solidFill>
                      <a:schemeClr val="tx1"/>
                    </a:solidFill>
                    <a:latin typeface="Lato Light" charset="0"/>
                    <a:ea typeface="MS PGothic" panose="020B0600070205080204" pitchFamily="34" charset="-128"/>
                  </a:defRPr>
                </a:lvl5pPr>
                <a:lvl6pPr marL="2514600" indent="-228600" defTabSz="1827530" eaLnBrk="0" fontAlgn="base" hangingPunct="0">
                  <a:spcBef>
                    <a:spcPct val="0"/>
                  </a:spcBef>
                  <a:spcAft>
                    <a:spcPct val="0"/>
                  </a:spcAft>
                  <a:defRPr sz="3600">
                    <a:solidFill>
                      <a:schemeClr val="tx1"/>
                    </a:solidFill>
                    <a:latin typeface="Lato Light" charset="0"/>
                    <a:ea typeface="MS PGothic" panose="020B0600070205080204" pitchFamily="34" charset="-128"/>
                  </a:defRPr>
                </a:lvl6pPr>
                <a:lvl7pPr marL="2971800" indent="-228600" defTabSz="1827530" eaLnBrk="0" fontAlgn="base" hangingPunct="0">
                  <a:spcBef>
                    <a:spcPct val="0"/>
                  </a:spcBef>
                  <a:spcAft>
                    <a:spcPct val="0"/>
                  </a:spcAft>
                  <a:defRPr sz="3600">
                    <a:solidFill>
                      <a:schemeClr val="tx1"/>
                    </a:solidFill>
                    <a:latin typeface="Lato Light" charset="0"/>
                    <a:ea typeface="MS PGothic" panose="020B0600070205080204" pitchFamily="34" charset="-128"/>
                  </a:defRPr>
                </a:lvl7pPr>
                <a:lvl8pPr marL="3429000" indent="-228600" defTabSz="1827530" eaLnBrk="0" fontAlgn="base" hangingPunct="0">
                  <a:spcBef>
                    <a:spcPct val="0"/>
                  </a:spcBef>
                  <a:spcAft>
                    <a:spcPct val="0"/>
                  </a:spcAft>
                  <a:defRPr sz="3600">
                    <a:solidFill>
                      <a:schemeClr val="tx1"/>
                    </a:solidFill>
                    <a:latin typeface="Lato Light" charset="0"/>
                    <a:ea typeface="MS PGothic" panose="020B0600070205080204" pitchFamily="34" charset="-128"/>
                  </a:defRPr>
                </a:lvl8pPr>
                <a:lvl9pPr marL="3886200" indent="-228600" defTabSz="1827530" eaLnBrk="0" fontAlgn="base" hangingPunct="0">
                  <a:spcBef>
                    <a:spcPct val="0"/>
                  </a:spcBef>
                  <a:spcAft>
                    <a:spcPct val="0"/>
                  </a:spcAft>
                  <a:defRPr sz="3600">
                    <a:solidFill>
                      <a:schemeClr val="tx1"/>
                    </a:solidFill>
                    <a:latin typeface="Lato Light" charset="0"/>
                    <a:ea typeface="MS PGothic" panose="020B0600070205080204" pitchFamily="34" charset="-128"/>
                  </a:defRPr>
                </a:lvl9pPr>
              </a:lstStyle>
              <a:p>
                <a:pPr algn="ctr" defTabSz="1219200" eaLnBrk="1" hangingPunct="1">
                  <a:defRPr/>
                </a:pPr>
                <a:r>
                  <a:rPr lang="zh-CN" altLang="en-US" sz="2700" b="1" kern="0" dirty="0">
                    <a:solidFill>
                      <a:srgbClr val="FFFFFF"/>
                    </a:solidFill>
                    <a:latin typeface="微软雅黑" panose="020B0503020204020204" pitchFamily="34" charset="-122"/>
                    <a:ea typeface="微软雅黑" panose="020B0503020204020204" pitchFamily="34" charset="-122"/>
                  </a:rPr>
                  <a:t>单击输入标题</a:t>
                </a:r>
                <a:endParaRPr lang="id-ID" altLang="zh-CN" sz="2700" b="1" kern="0" dirty="0">
                  <a:solidFill>
                    <a:srgbClr val="FFFFFF"/>
                  </a:solidFill>
                  <a:latin typeface="微软雅黑" panose="020B0503020204020204" pitchFamily="34" charset="-122"/>
                  <a:ea typeface="微软雅黑" panose="020B0503020204020204" pitchFamily="34" charset="-122"/>
                </a:endParaRPr>
              </a:p>
            </p:txBody>
          </p:sp>
          <p:sp>
            <p:nvSpPr>
              <p:cNvPr id="42" name="Rectangle 1"/>
              <p:cNvSpPr/>
              <p:nvPr/>
            </p:nvSpPr>
            <p:spPr>
              <a:xfrm>
                <a:off x="1387928" y="2433294"/>
                <a:ext cx="3058885" cy="3678155"/>
              </a:xfrm>
              <a:prstGeom prst="rect">
                <a:avLst/>
              </a:prstGeom>
              <a:noFill/>
              <a:ln w="6350" cap="flat" cmpd="sng" algn="ctr">
                <a:solidFill>
                  <a:schemeClr val="accent2"/>
                </a:solidFill>
                <a:prstDash val="solid"/>
                <a:miter lim="800000"/>
              </a:ln>
              <a:effectLst/>
            </p:spPr>
            <p:txBody>
              <a:bodyPr anchor="ctr"/>
              <a:lstStyle/>
              <a:p>
                <a:pPr algn="ctr" defTabSz="1219200">
                  <a:defRPr/>
                </a:pPr>
                <a:endParaRPr lang="zh-CN" altLang="zh-CN" sz="2400" kern="0">
                  <a:solidFill>
                    <a:srgbClr val="FFFFFF"/>
                  </a:solidFill>
                  <a:latin typeface="Raleway Light" charset="0"/>
                  <a:ea typeface="MS PGothic" panose="020B0600070205080204" pitchFamily="34" charset="-128"/>
                </a:endParaRPr>
              </a:p>
            </p:txBody>
          </p:sp>
        </p:grpSp>
        <p:sp>
          <p:nvSpPr>
            <p:cNvPr id="31" name="矩形 30"/>
            <p:cNvSpPr/>
            <p:nvPr/>
          </p:nvSpPr>
          <p:spPr>
            <a:xfrm>
              <a:off x="1012294" y="2448314"/>
              <a:ext cx="2294337" cy="1061829"/>
            </a:xfrm>
            <a:prstGeom prst="rect">
              <a:avLst/>
            </a:prstGeom>
          </p:spPr>
          <p:txBody>
            <a:bodyPr wrap="square">
              <a:spAutoFit/>
            </a:bodyPr>
            <a:lstStyle/>
            <a:p>
              <a:pPr defTabSz="914400">
                <a:spcBef>
                  <a:spcPct val="20000"/>
                </a:spcBef>
                <a:defRPr/>
              </a:pPr>
              <a:r>
                <a:rPr lang="zh-CN" altLang="en-US" sz="1200" kern="0" dirty="0">
                  <a:solidFill>
                    <a:srgbClr val="7E7E7E"/>
                  </a:solidFill>
                  <a:latin typeface="微软雅黑" panose="020B0503020204020204" pitchFamily="34" charset="-122"/>
                  <a:ea typeface="微软雅黑" panose="020B0503020204020204" pitchFamily="34" charset="-122"/>
                  <a:cs typeface="Raleway Light"/>
                </a:rPr>
                <a:t>这里输入简单的文字概述里输入简单文字概述输入简单的文字概述里输入输入里这里输入简单的文字概述里输入简单文字概述输入简单的文字这里输入简单的文字概述里输入简单文字概述输入简单的文字概述里输入输入里这里输入简单的文字概述里输入简单文字概述输入简单的文字</a:t>
              </a:r>
              <a:endParaRPr lang="en-US" altLang="zh-CN" sz="1200" kern="0" dirty="0">
                <a:solidFill>
                  <a:srgbClr val="7E7E7E"/>
                </a:solidFill>
                <a:latin typeface="微软雅黑" panose="020B0503020204020204" pitchFamily="34" charset="-122"/>
                <a:ea typeface="微软雅黑" panose="020B0503020204020204" pitchFamily="34" charset="-122"/>
                <a:cs typeface="Raleway Light"/>
              </a:endParaRPr>
            </a:p>
          </p:txBody>
        </p:sp>
      </p:grpSp>
      <p:grpSp>
        <p:nvGrpSpPr>
          <p:cNvPr id="43" name="组合 42"/>
          <p:cNvGrpSpPr/>
          <p:nvPr/>
        </p:nvGrpSpPr>
        <p:grpSpPr>
          <a:xfrm>
            <a:off x="4576565" y="1796819"/>
            <a:ext cx="3096688" cy="3898464"/>
            <a:chOff x="3432871" y="1342038"/>
            <a:chExt cx="2322818" cy="2923848"/>
          </a:xfrm>
        </p:grpSpPr>
        <p:grpSp>
          <p:nvGrpSpPr>
            <p:cNvPr id="44" name="Group 67"/>
            <p:cNvGrpSpPr/>
            <p:nvPr/>
          </p:nvGrpSpPr>
          <p:grpSpPr bwMode="auto">
            <a:xfrm>
              <a:off x="3432871" y="1342038"/>
              <a:ext cx="2293741" cy="2923848"/>
              <a:chOff x="4615044" y="2433074"/>
              <a:chExt cx="3058885" cy="3898513"/>
            </a:xfrm>
          </p:grpSpPr>
          <p:sp>
            <p:nvSpPr>
              <p:cNvPr id="46" name="Rectangle 25"/>
              <p:cNvSpPr/>
              <p:nvPr/>
            </p:nvSpPr>
            <p:spPr>
              <a:xfrm>
                <a:off x="4615044" y="2453275"/>
                <a:ext cx="3058885" cy="3878312"/>
              </a:xfrm>
              <a:prstGeom prst="rect">
                <a:avLst/>
              </a:prstGeom>
              <a:solidFill>
                <a:srgbClr val="F9F9F9"/>
              </a:solidFill>
              <a:ln w="12700" cap="sq" cmpd="sng" algn="ctr">
                <a:solidFill>
                  <a:srgbClr val="FFFFFF"/>
                </a:solidFill>
                <a:prstDash val="solid"/>
                <a:miter lim="800000"/>
              </a:ln>
              <a:effectLst/>
            </p:spPr>
            <p:txBody>
              <a:bodyPr anchor="ctr"/>
              <a:lstStyle/>
              <a:p>
                <a:pPr algn="ctr" defTabSz="1219200">
                  <a:defRPr/>
                </a:pPr>
                <a:endParaRPr lang="id-ID" sz="2400" kern="0">
                  <a:solidFill>
                    <a:srgbClr val="FFFFFF"/>
                  </a:solidFill>
                  <a:latin typeface="Raleway Light" charset="0"/>
                  <a:ea typeface="MS PGothic" panose="020B0600070205080204" pitchFamily="34" charset="-128"/>
                </a:endParaRPr>
              </a:p>
            </p:txBody>
          </p:sp>
          <p:sp>
            <p:nvSpPr>
              <p:cNvPr id="47" name="Rectangle 26"/>
              <p:cNvSpPr/>
              <p:nvPr/>
            </p:nvSpPr>
            <p:spPr>
              <a:xfrm>
                <a:off x="4615044" y="2781892"/>
                <a:ext cx="3058885" cy="810760"/>
              </a:xfrm>
              <a:prstGeom prst="rect">
                <a:avLst/>
              </a:prstGeom>
              <a:solidFill>
                <a:schemeClr val="accent4"/>
              </a:solidFill>
              <a:ln w="6350" cap="flat" cmpd="sng" algn="ctr">
                <a:noFill/>
                <a:prstDash val="solid"/>
                <a:miter lim="800000"/>
              </a:ln>
              <a:effectLst/>
            </p:spPr>
            <p:txBody>
              <a:bodyPr anchor="ctr"/>
              <a:lstStyle/>
              <a:p>
                <a:pPr algn="ctr" defTabSz="1219200">
                  <a:defRPr/>
                </a:pPr>
                <a:endParaRPr lang="id-ID" sz="2400" kern="0">
                  <a:solidFill>
                    <a:srgbClr val="FFFFFF"/>
                  </a:solidFill>
                  <a:latin typeface="Raleway Light" charset="0"/>
                  <a:ea typeface="MS PGothic" panose="020B0600070205080204" pitchFamily="34" charset="-128"/>
                </a:endParaRPr>
              </a:p>
            </p:txBody>
          </p:sp>
          <p:sp>
            <p:nvSpPr>
              <p:cNvPr id="48" name="Rectangle 27"/>
              <p:cNvSpPr/>
              <p:nvPr/>
            </p:nvSpPr>
            <p:spPr>
              <a:xfrm>
                <a:off x="4615044" y="4088421"/>
                <a:ext cx="3058885" cy="348461"/>
              </a:xfrm>
              <a:prstGeom prst="rect">
                <a:avLst/>
              </a:prstGeom>
              <a:solidFill>
                <a:srgbClr val="F9F9F9"/>
              </a:solidFill>
              <a:ln w="6350" cap="flat" cmpd="sng" algn="ctr">
                <a:solidFill>
                  <a:srgbClr val="FFFFFF"/>
                </a:solidFill>
                <a:prstDash val="solid"/>
                <a:miter lim="800000"/>
              </a:ln>
              <a:effectLst/>
            </p:spPr>
            <p:txBody>
              <a:bodyPr anchor="ctr"/>
              <a:lstStyle/>
              <a:p>
                <a:pPr algn="ctr" defTabSz="1219200">
                  <a:defRPr/>
                </a:pPr>
                <a:endParaRPr lang="id-ID" sz="2400" kern="0">
                  <a:solidFill>
                    <a:srgbClr val="FFFFFF"/>
                  </a:solidFill>
                  <a:latin typeface="Raleway Light" charset="0"/>
                  <a:ea typeface="MS PGothic" panose="020B0600070205080204" pitchFamily="34" charset="-128"/>
                </a:endParaRPr>
              </a:p>
            </p:txBody>
          </p:sp>
          <p:sp>
            <p:nvSpPr>
              <p:cNvPr id="49" name="Rectangle 28"/>
              <p:cNvSpPr/>
              <p:nvPr/>
            </p:nvSpPr>
            <p:spPr>
              <a:xfrm>
                <a:off x="4615044" y="4436882"/>
                <a:ext cx="3058885" cy="348460"/>
              </a:xfrm>
              <a:prstGeom prst="rect">
                <a:avLst/>
              </a:prstGeom>
              <a:solidFill>
                <a:srgbClr val="FDFDFD"/>
              </a:solidFill>
              <a:ln w="6350" cap="flat" cmpd="sng" algn="ctr">
                <a:solidFill>
                  <a:srgbClr val="FFFFFF"/>
                </a:solidFill>
                <a:prstDash val="solid"/>
                <a:miter lim="800000"/>
              </a:ln>
              <a:effectLst/>
            </p:spPr>
            <p:txBody>
              <a:bodyPr anchor="ctr"/>
              <a:lstStyle/>
              <a:p>
                <a:pPr algn="ctr" defTabSz="1219200">
                  <a:defRPr/>
                </a:pPr>
                <a:endParaRPr lang="id-ID" sz="2400" kern="0">
                  <a:solidFill>
                    <a:srgbClr val="FFFFFF"/>
                  </a:solidFill>
                  <a:latin typeface="Raleway Light" charset="0"/>
                  <a:ea typeface="MS PGothic" panose="020B0600070205080204" pitchFamily="34" charset="-128"/>
                </a:endParaRPr>
              </a:p>
            </p:txBody>
          </p:sp>
          <p:sp>
            <p:nvSpPr>
              <p:cNvPr id="50" name="Rectangle 29"/>
              <p:cNvSpPr/>
              <p:nvPr/>
            </p:nvSpPr>
            <p:spPr>
              <a:xfrm>
                <a:off x="4615044" y="4785342"/>
                <a:ext cx="3058885" cy="348461"/>
              </a:xfrm>
              <a:prstGeom prst="rect">
                <a:avLst/>
              </a:prstGeom>
              <a:solidFill>
                <a:srgbClr val="F9F9F9"/>
              </a:solidFill>
              <a:ln w="6350" cap="flat" cmpd="sng" algn="ctr">
                <a:solidFill>
                  <a:srgbClr val="FFFFFF"/>
                </a:solidFill>
                <a:prstDash val="solid"/>
                <a:miter lim="800000"/>
              </a:ln>
              <a:effectLst/>
            </p:spPr>
            <p:txBody>
              <a:bodyPr anchor="ctr"/>
              <a:lstStyle/>
              <a:p>
                <a:pPr algn="ctr" defTabSz="1219200">
                  <a:defRPr/>
                </a:pPr>
                <a:endParaRPr lang="id-ID" sz="2400" kern="0">
                  <a:solidFill>
                    <a:srgbClr val="FFFFFF"/>
                  </a:solidFill>
                  <a:latin typeface="Raleway Light" charset="0"/>
                  <a:ea typeface="MS PGothic" panose="020B0600070205080204" pitchFamily="34" charset="-128"/>
                </a:endParaRPr>
              </a:p>
            </p:txBody>
          </p:sp>
          <p:sp>
            <p:nvSpPr>
              <p:cNvPr id="51" name="Rectangle 30"/>
              <p:cNvSpPr/>
              <p:nvPr/>
            </p:nvSpPr>
            <p:spPr>
              <a:xfrm>
                <a:off x="4615044" y="5133803"/>
                <a:ext cx="3058885" cy="347667"/>
              </a:xfrm>
              <a:prstGeom prst="rect">
                <a:avLst/>
              </a:prstGeom>
              <a:solidFill>
                <a:srgbClr val="FDFDFD"/>
              </a:solidFill>
              <a:ln w="6350" cap="flat" cmpd="sng" algn="ctr">
                <a:solidFill>
                  <a:srgbClr val="FFFFFF"/>
                </a:solidFill>
                <a:prstDash val="solid"/>
                <a:miter lim="800000"/>
              </a:ln>
              <a:effectLst/>
            </p:spPr>
            <p:txBody>
              <a:bodyPr anchor="ctr"/>
              <a:lstStyle/>
              <a:p>
                <a:pPr algn="ctr" defTabSz="1219200">
                  <a:defRPr/>
                </a:pPr>
                <a:endParaRPr lang="id-ID" sz="2400" kern="0">
                  <a:solidFill>
                    <a:srgbClr val="FFFFFF"/>
                  </a:solidFill>
                  <a:latin typeface="Raleway Light" charset="0"/>
                  <a:ea typeface="MS PGothic" panose="020B0600070205080204" pitchFamily="34" charset="-128"/>
                </a:endParaRPr>
              </a:p>
            </p:txBody>
          </p:sp>
          <p:sp>
            <p:nvSpPr>
              <p:cNvPr id="52" name="Rectangle 31"/>
              <p:cNvSpPr/>
              <p:nvPr/>
            </p:nvSpPr>
            <p:spPr>
              <a:xfrm>
                <a:off x="4615044" y="2453275"/>
                <a:ext cx="3058885" cy="348461"/>
              </a:xfrm>
              <a:prstGeom prst="rect">
                <a:avLst/>
              </a:prstGeom>
              <a:solidFill>
                <a:srgbClr val="7E7E7E">
                  <a:alpha val="25000"/>
                </a:srgbClr>
              </a:solidFill>
              <a:ln w="6350" cap="flat" cmpd="sng" algn="ctr">
                <a:noFill/>
                <a:prstDash val="solid"/>
                <a:miter lim="800000"/>
              </a:ln>
              <a:effectLst/>
            </p:spPr>
            <p:txBody>
              <a:bodyPr anchor="ctr"/>
              <a:lstStyle/>
              <a:p>
                <a:pPr algn="ctr" defTabSz="1219200">
                  <a:defRPr/>
                </a:pPr>
                <a:endParaRPr lang="id-ID" sz="2400" kern="0">
                  <a:solidFill>
                    <a:srgbClr val="FFFFFF"/>
                  </a:solidFill>
                  <a:latin typeface="Raleway Light" charset="0"/>
                  <a:ea typeface="MS PGothic" panose="020B0600070205080204" pitchFamily="34" charset="-128"/>
                </a:endParaRPr>
              </a:p>
            </p:txBody>
          </p:sp>
          <p:sp>
            <p:nvSpPr>
              <p:cNvPr id="53" name="Rectangle 32"/>
              <p:cNvSpPr/>
              <p:nvPr/>
            </p:nvSpPr>
            <p:spPr>
              <a:xfrm>
                <a:off x="4615044" y="2433431"/>
                <a:ext cx="3058885" cy="348460"/>
              </a:xfrm>
              <a:prstGeom prst="rect">
                <a:avLst/>
              </a:prstGeom>
              <a:solidFill>
                <a:schemeClr val="accent3"/>
              </a:solidFill>
              <a:ln w="6350" cap="flat" cmpd="sng" algn="ctr">
                <a:noFill/>
                <a:prstDash val="solid"/>
                <a:miter lim="800000"/>
              </a:ln>
              <a:effectLst/>
            </p:spPr>
            <p:txBody>
              <a:bodyPr anchor="ctr"/>
              <a:lstStyle/>
              <a:p>
                <a:pPr algn="ctr" defTabSz="1219200">
                  <a:defRPr/>
                </a:pPr>
                <a:endParaRPr lang="id-ID" sz="2400" kern="0">
                  <a:solidFill>
                    <a:srgbClr val="FFFFFF"/>
                  </a:solidFill>
                  <a:latin typeface="Raleway Light" charset="0"/>
                  <a:ea typeface="MS PGothic" panose="020B0600070205080204" pitchFamily="34" charset="-128"/>
                </a:endParaRPr>
              </a:p>
            </p:txBody>
          </p:sp>
          <p:sp>
            <p:nvSpPr>
              <p:cNvPr id="54" name="TextBox 33"/>
              <p:cNvSpPr txBox="1">
                <a:spLocks noChangeArrowheads="1"/>
              </p:cNvSpPr>
              <p:nvPr/>
            </p:nvSpPr>
            <p:spPr bwMode="auto">
              <a:xfrm>
                <a:off x="5950034" y="2433074"/>
                <a:ext cx="399594" cy="323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1"/>
                    </a:solidFill>
                    <a:latin typeface="Lato Light" charset="0"/>
                    <a:ea typeface="MS PGothic" panose="020B0600070205080204" pitchFamily="34" charset="-128"/>
                  </a:defRPr>
                </a:lvl1pPr>
                <a:lvl2pPr marL="742950" indent="-285750" eaLnBrk="0" hangingPunct="0">
                  <a:defRPr sz="3600">
                    <a:solidFill>
                      <a:schemeClr val="tx1"/>
                    </a:solidFill>
                    <a:latin typeface="Lato Light" charset="0"/>
                    <a:ea typeface="MS PGothic" panose="020B0600070205080204" pitchFamily="34" charset="-128"/>
                  </a:defRPr>
                </a:lvl2pPr>
                <a:lvl3pPr marL="1143000" indent="-228600" eaLnBrk="0" hangingPunct="0">
                  <a:defRPr sz="3600">
                    <a:solidFill>
                      <a:schemeClr val="tx1"/>
                    </a:solidFill>
                    <a:latin typeface="Lato Light" charset="0"/>
                    <a:ea typeface="MS PGothic" panose="020B0600070205080204" pitchFamily="34" charset="-128"/>
                  </a:defRPr>
                </a:lvl3pPr>
                <a:lvl4pPr marL="1600200" indent="-228600" eaLnBrk="0" hangingPunct="0">
                  <a:defRPr sz="3600">
                    <a:solidFill>
                      <a:schemeClr val="tx1"/>
                    </a:solidFill>
                    <a:latin typeface="Lato Light" charset="0"/>
                    <a:ea typeface="MS PGothic" panose="020B0600070205080204" pitchFamily="34" charset="-128"/>
                  </a:defRPr>
                </a:lvl4pPr>
                <a:lvl5pPr marL="2057400" indent="-228600" eaLnBrk="0" hangingPunct="0">
                  <a:defRPr sz="3600">
                    <a:solidFill>
                      <a:schemeClr val="tx1"/>
                    </a:solidFill>
                    <a:latin typeface="Lato Light" charset="0"/>
                    <a:ea typeface="MS PGothic" panose="020B0600070205080204" pitchFamily="34" charset="-128"/>
                  </a:defRPr>
                </a:lvl5pPr>
                <a:lvl6pPr marL="2514600" indent="-228600" defTabSz="1827530" eaLnBrk="0" fontAlgn="base" hangingPunct="0">
                  <a:spcBef>
                    <a:spcPct val="0"/>
                  </a:spcBef>
                  <a:spcAft>
                    <a:spcPct val="0"/>
                  </a:spcAft>
                  <a:defRPr sz="3600">
                    <a:solidFill>
                      <a:schemeClr val="tx1"/>
                    </a:solidFill>
                    <a:latin typeface="Lato Light" charset="0"/>
                    <a:ea typeface="MS PGothic" panose="020B0600070205080204" pitchFamily="34" charset="-128"/>
                  </a:defRPr>
                </a:lvl6pPr>
                <a:lvl7pPr marL="2971800" indent="-228600" defTabSz="1827530" eaLnBrk="0" fontAlgn="base" hangingPunct="0">
                  <a:spcBef>
                    <a:spcPct val="0"/>
                  </a:spcBef>
                  <a:spcAft>
                    <a:spcPct val="0"/>
                  </a:spcAft>
                  <a:defRPr sz="3600">
                    <a:solidFill>
                      <a:schemeClr val="tx1"/>
                    </a:solidFill>
                    <a:latin typeface="Lato Light" charset="0"/>
                    <a:ea typeface="MS PGothic" panose="020B0600070205080204" pitchFamily="34" charset="-128"/>
                  </a:defRPr>
                </a:lvl7pPr>
                <a:lvl8pPr marL="3429000" indent="-228600" defTabSz="1827530" eaLnBrk="0" fontAlgn="base" hangingPunct="0">
                  <a:spcBef>
                    <a:spcPct val="0"/>
                  </a:spcBef>
                  <a:spcAft>
                    <a:spcPct val="0"/>
                  </a:spcAft>
                  <a:defRPr sz="3600">
                    <a:solidFill>
                      <a:schemeClr val="tx1"/>
                    </a:solidFill>
                    <a:latin typeface="Lato Light" charset="0"/>
                    <a:ea typeface="MS PGothic" panose="020B0600070205080204" pitchFamily="34" charset="-128"/>
                  </a:defRPr>
                </a:lvl8pPr>
                <a:lvl9pPr marL="3886200" indent="-228600" defTabSz="1827530" eaLnBrk="0" fontAlgn="base" hangingPunct="0">
                  <a:spcBef>
                    <a:spcPct val="0"/>
                  </a:spcBef>
                  <a:spcAft>
                    <a:spcPct val="0"/>
                  </a:spcAft>
                  <a:defRPr sz="3600">
                    <a:solidFill>
                      <a:schemeClr val="tx1"/>
                    </a:solidFill>
                    <a:latin typeface="Lato Light" charset="0"/>
                    <a:ea typeface="MS PGothic" panose="020B0600070205080204" pitchFamily="34" charset="-128"/>
                  </a:defRPr>
                </a:lvl9pPr>
              </a:lstStyle>
              <a:p>
                <a:pPr algn="ctr" defTabSz="1219200" eaLnBrk="1" hangingPunct="1">
                  <a:defRPr/>
                </a:pPr>
                <a:r>
                  <a:rPr lang="en-US" altLang="zh-CN" sz="1500" kern="0" dirty="0">
                    <a:solidFill>
                      <a:srgbClr val="FFFFFF"/>
                    </a:solidFill>
                    <a:latin typeface="Raleway Light" charset="0"/>
                  </a:rPr>
                  <a:t>02</a:t>
                </a:r>
                <a:endParaRPr lang="id-ID" altLang="zh-CN" sz="1500" kern="0" dirty="0">
                  <a:solidFill>
                    <a:srgbClr val="FFFFFF"/>
                  </a:solidFill>
                  <a:latin typeface="Raleway Light" charset="0"/>
                </a:endParaRPr>
              </a:p>
            </p:txBody>
          </p:sp>
          <p:sp>
            <p:nvSpPr>
              <p:cNvPr id="55" name="TextBox 34"/>
              <p:cNvSpPr txBox="1">
                <a:spLocks noChangeArrowheads="1"/>
              </p:cNvSpPr>
              <p:nvPr/>
            </p:nvSpPr>
            <p:spPr bwMode="auto">
              <a:xfrm>
                <a:off x="5133850" y="2941459"/>
                <a:ext cx="2031963" cy="461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1"/>
                    </a:solidFill>
                    <a:latin typeface="Lato Light" charset="0"/>
                    <a:ea typeface="MS PGothic" panose="020B0600070205080204" pitchFamily="34" charset="-128"/>
                  </a:defRPr>
                </a:lvl1pPr>
                <a:lvl2pPr marL="742950" indent="-285750" eaLnBrk="0" hangingPunct="0">
                  <a:defRPr sz="3600">
                    <a:solidFill>
                      <a:schemeClr val="tx1"/>
                    </a:solidFill>
                    <a:latin typeface="Lato Light" charset="0"/>
                    <a:ea typeface="MS PGothic" panose="020B0600070205080204" pitchFamily="34" charset="-128"/>
                  </a:defRPr>
                </a:lvl2pPr>
                <a:lvl3pPr marL="1143000" indent="-228600" eaLnBrk="0" hangingPunct="0">
                  <a:defRPr sz="3600">
                    <a:solidFill>
                      <a:schemeClr val="tx1"/>
                    </a:solidFill>
                    <a:latin typeface="Lato Light" charset="0"/>
                    <a:ea typeface="MS PGothic" panose="020B0600070205080204" pitchFamily="34" charset="-128"/>
                  </a:defRPr>
                </a:lvl3pPr>
                <a:lvl4pPr marL="1600200" indent="-228600" eaLnBrk="0" hangingPunct="0">
                  <a:defRPr sz="3600">
                    <a:solidFill>
                      <a:schemeClr val="tx1"/>
                    </a:solidFill>
                    <a:latin typeface="Lato Light" charset="0"/>
                    <a:ea typeface="MS PGothic" panose="020B0600070205080204" pitchFamily="34" charset="-128"/>
                  </a:defRPr>
                </a:lvl4pPr>
                <a:lvl5pPr marL="2057400" indent="-228600" eaLnBrk="0" hangingPunct="0">
                  <a:defRPr sz="3600">
                    <a:solidFill>
                      <a:schemeClr val="tx1"/>
                    </a:solidFill>
                    <a:latin typeface="Lato Light" charset="0"/>
                    <a:ea typeface="MS PGothic" panose="020B0600070205080204" pitchFamily="34" charset="-128"/>
                  </a:defRPr>
                </a:lvl5pPr>
                <a:lvl6pPr marL="2514600" indent="-228600" defTabSz="1827530" eaLnBrk="0" fontAlgn="base" hangingPunct="0">
                  <a:spcBef>
                    <a:spcPct val="0"/>
                  </a:spcBef>
                  <a:spcAft>
                    <a:spcPct val="0"/>
                  </a:spcAft>
                  <a:defRPr sz="3600">
                    <a:solidFill>
                      <a:schemeClr val="tx1"/>
                    </a:solidFill>
                    <a:latin typeface="Lato Light" charset="0"/>
                    <a:ea typeface="MS PGothic" panose="020B0600070205080204" pitchFamily="34" charset="-128"/>
                  </a:defRPr>
                </a:lvl6pPr>
                <a:lvl7pPr marL="2971800" indent="-228600" defTabSz="1827530" eaLnBrk="0" fontAlgn="base" hangingPunct="0">
                  <a:spcBef>
                    <a:spcPct val="0"/>
                  </a:spcBef>
                  <a:spcAft>
                    <a:spcPct val="0"/>
                  </a:spcAft>
                  <a:defRPr sz="3600">
                    <a:solidFill>
                      <a:schemeClr val="tx1"/>
                    </a:solidFill>
                    <a:latin typeface="Lato Light" charset="0"/>
                    <a:ea typeface="MS PGothic" panose="020B0600070205080204" pitchFamily="34" charset="-128"/>
                  </a:defRPr>
                </a:lvl7pPr>
                <a:lvl8pPr marL="3429000" indent="-228600" defTabSz="1827530" eaLnBrk="0" fontAlgn="base" hangingPunct="0">
                  <a:spcBef>
                    <a:spcPct val="0"/>
                  </a:spcBef>
                  <a:spcAft>
                    <a:spcPct val="0"/>
                  </a:spcAft>
                  <a:defRPr sz="3600">
                    <a:solidFill>
                      <a:schemeClr val="tx1"/>
                    </a:solidFill>
                    <a:latin typeface="Lato Light" charset="0"/>
                    <a:ea typeface="MS PGothic" panose="020B0600070205080204" pitchFamily="34" charset="-128"/>
                  </a:defRPr>
                </a:lvl8pPr>
                <a:lvl9pPr marL="3886200" indent="-228600" defTabSz="1827530" eaLnBrk="0" fontAlgn="base" hangingPunct="0">
                  <a:spcBef>
                    <a:spcPct val="0"/>
                  </a:spcBef>
                  <a:spcAft>
                    <a:spcPct val="0"/>
                  </a:spcAft>
                  <a:defRPr sz="3600">
                    <a:solidFill>
                      <a:schemeClr val="tx1"/>
                    </a:solidFill>
                    <a:latin typeface="Lato Light" charset="0"/>
                    <a:ea typeface="MS PGothic" panose="020B0600070205080204" pitchFamily="34" charset="-128"/>
                  </a:defRPr>
                </a:lvl9pPr>
              </a:lstStyle>
              <a:p>
                <a:pPr lvl="0" algn="ctr" eaLnBrk="1" hangingPunct="1">
                  <a:defRPr/>
                </a:pPr>
                <a:r>
                  <a:rPr lang="zh-CN" altLang="en-US" sz="2400" b="1" kern="0" dirty="0">
                    <a:solidFill>
                      <a:srgbClr val="FFFFFF"/>
                    </a:solidFill>
                    <a:latin typeface="微软雅黑" panose="020B0503020204020204" pitchFamily="34" charset="-122"/>
                    <a:ea typeface="微软雅黑" panose="020B0503020204020204" pitchFamily="34" charset="-122"/>
                  </a:rPr>
                  <a:t>单击输入标题</a:t>
                </a:r>
                <a:endParaRPr lang="id-ID" altLang="zh-CN" sz="2400" b="1" kern="0" dirty="0">
                  <a:solidFill>
                    <a:srgbClr val="FFFFFF"/>
                  </a:solidFill>
                  <a:latin typeface="微软雅黑" panose="020B0503020204020204" pitchFamily="34" charset="-122"/>
                  <a:ea typeface="微软雅黑" panose="020B0503020204020204" pitchFamily="34" charset="-122"/>
                </a:endParaRPr>
              </a:p>
            </p:txBody>
          </p:sp>
          <p:sp>
            <p:nvSpPr>
              <p:cNvPr id="56" name="Rectangle 2"/>
              <p:cNvSpPr/>
              <p:nvPr/>
            </p:nvSpPr>
            <p:spPr>
              <a:xfrm>
                <a:off x="4615044" y="2433431"/>
                <a:ext cx="3058885" cy="3683840"/>
              </a:xfrm>
              <a:prstGeom prst="rect">
                <a:avLst/>
              </a:prstGeom>
              <a:noFill/>
              <a:ln w="6350" cap="flat" cmpd="sng" algn="ctr">
                <a:solidFill>
                  <a:schemeClr val="accent3"/>
                </a:solidFill>
                <a:prstDash val="solid"/>
                <a:miter lim="800000"/>
              </a:ln>
              <a:effectLst/>
            </p:spPr>
            <p:txBody>
              <a:bodyPr anchor="ctr"/>
              <a:lstStyle/>
              <a:p>
                <a:pPr algn="ctr" defTabSz="1219200">
                  <a:defRPr/>
                </a:pPr>
                <a:endParaRPr lang="zh-CN" altLang="zh-CN" sz="2400" kern="0">
                  <a:solidFill>
                    <a:srgbClr val="FFFFFF"/>
                  </a:solidFill>
                  <a:latin typeface="Raleway Light" charset="0"/>
                  <a:ea typeface="MS PGothic" panose="020B0600070205080204" pitchFamily="34" charset="-128"/>
                </a:endParaRPr>
              </a:p>
            </p:txBody>
          </p:sp>
        </p:grpSp>
        <p:sp>
          <p:nvSpPr>
            <p:cNvPr id="45" name="矩形 44"/>
            <p:cNvSpPr/>
            <p:nvPr/>
          </p:nvSpPr>
          <p:spPr>
            <a:xfrm>
              <a:off x="3461352" y="2493075"/>
              <a:ext cx="2294337" cy="1061829"/>
            </a:xfrm>
            <a:prstGeom prst="rect">
              <a:avLst/>
            </a:prstGeom>
          </p:spPr>
          <p:txBody>
            <a:bodyPr wrap="square">
              <a:spAutoFit/>
            </a:bodyPr>
            <a:lstStyle/>
            <a:p>
              <a:pPr defTabSz="914400">
                <a:spcBef>
                  <a:spcPct val="20000"/>
                </a:spcBef>
                <a:defRPr/>
              </a:pPr>
              <a:r>
                <a:rPr lang="zh-CN" altLang="en-US" sz="1200" kern="0" dirty="0">
                  <a:solidFill>
                    <a:srgbClr val="7E7E7E"/>
                  </a:solidFill>
                  <a:latin typeface="微软雅黑" panose="020B0503020204020204" pitchFamily="34" charset="-122"/>
                  <a:ea typeface="微软雅黑" panose="020B0503020204020204" pitchFamily="34" charset="-122"/>
                  <a:cs typeface="Raleway Light"/>
                </a:rPr>
                <a:t>这里输入简单的文字概述里输入简单文字概述输入简单的文字概述里输入输入里这里输入简单的文字概述里输入简单文字概述输入简单的文字这里输入简单的文字概述里输入简单文字概述输入简单的文字概述里输入输入里这里输入简单的文字概述里输入简单文字概述输入简单的文字</a:t>
              </a:r>
              <a:endParaRPr lang="en-US" altLang="zh-CN" sz="1200" kern="0" dirty="0">
                <a:solidFill>
                  <a:srgbClr val="7E7E7E"/>
                </a:solidFill>
                <a:latin typeface="微软雅黑" panose="020B0503020204020204" pitchFamily="34" charset="-122"/>
                <a:ea typeface="微软雅黑" panose="020B0503020204020204" pitchFamily="34" charset="-122"/>
                <a:cs typeface="Raleway Light"/>
              </a:endParaRPr>
            </a:p>
          </p:txBody>
        </p:sp>
      </p:grpSp>
      <p:grpSp>
        <p:nvGrpSpPr>
          <p:cNvPr id="57" name="组合 56"/>
          <p:cNvGrpSpPr/>
          <p:nvPr/>
        </p:nvGrpSpPr>
        <p:grpSpPr>
          <a:xfrm>
            <a:off x="7802796" y="1797177"/>
            <a:ext cx="3059495" cy="3678237"/>
            <a:chOff x="5852859" y="1342306"/>
            <a:chExt cx="2294920" cy="2758678"/>
          </a:xfrm>
        </p:grpSpPr>
        <p:grpSp>
          <p:nvGrpSpPr>
            <p:cNvPr id="58" name="Group 68"/>
            <p:cNvGrpSpPr/>
            <p:nvPr/>
          </p:nvGrpSpPr>
          <p:grpSpPr bwMode="auto">
            <a:xfrm>
              <a:off x="5853443" y="1342306"/>
              <a:ext cx="2294336" cy="2758678"/>
              <a:chOff x="7842672" y="2433294"/>
              <a:chExt cx="3058885" cy="3678155"/>
            </a:xfrm>
          </p:grpSpPr>
          <p:sp>
            <p:nvSpPr>
              <p:cNvPr id="61" name="Rectangle 45"/>
              <p:cNvSpPr/>
              <p:nvPr/>
            </p:nvSpPr>
            <p:spPr>
              <a:xfrm>
                <a:off x="7842672" y="2781742"/>
                <a:ext cx="3058885" cy="810731"/>
              </a:xfrm>
              <a:prstGeom prst="rect">
                <a:avLst/>
              </a:prstGeom>
              <a:solidFill>
                <a:schemeClr val="accent2"/>
              </a:solidFill>
              <a:ln w="6350" cap="flat" cmpd="sng" algn="ctr">
                <a:noFill/>
                <a:prstDash val="solid"/>
                <a:miter lim="800000"/>
              </a:ln>
              <a:effectLst/>
            </p:spPr>
            <p:txBody>
              <a:bodyPr anchor="ctr"/>
              <a:lstStyle/>
              <a:p>
                <a:pPr algn="ctr" defTabSz="1219200">
                  <a:defRPr/>
                </a:pPr>
                <a:endParaRPr lang="id-ID" sz="2400" kern="0">
                  <a:solidFill>
                    <a:srgbClr val="FFFFFF"/>
                  </a:solidFill>
                  <a:latin typeface="Raleway Light" charset="0"/>
                  <a:ea typeface="MS PGothic" panose="020B0600070205080204" pitchFamily="34" charset="-128"/>
                </a:endParaRPr>
              </a:p>
            </p:txBody>
          </p:sp>
          <p:sp>
            <p:nvSpPr>
              <p:cNvPr id="62" name="Rectangle 46"/>
              <p:cNvSpPr/>
              <p:nvPr/>
            </p:nvSpPr>
            <p:spPr>
              <a:xfrm>
                <a:off x="7842672" y="4088225"/>
                <a:ext cx="3058885" cy="348449"/>
              </a:xfrm>
              <a:prstGeom prst="rect">
                <a:avLst/>
              </a:prstGeom>
              <a:solidFill>
                <a:srgbClr val="F9F9F9"/>
              </a:solidFill>
              <a:ln w="6350" cap="flat" cmpd="sng" algn="ctr">
                <a:solidFill>
                  <a:srgbClr val="FFFFFF"/>
                </a:solidFill>
                <a:prstDash val="solid"/>
                <a:miter lim="800000"/>
              </a:ln>
              <a:effectLst/>
            </p:spPr>
            <p:txBody>
              <a:bodyPr anchor="ctr"/>
              <a:lstStyle/>
              <a:p>
                <a:pPr algn="ctr" defTabSz="1219200">
                  <a:defRPr/>
                </a:pPr>
                <a:endParaRPr lang="id-ID" sz="2400" kern="0">
                  <a:solidFill>
                    <a:srgbClr val="FFFFFF"/>
                  </a:solidFill>
                  <a:latin typeface="Raleway Light" charset="0"/>
                  <a:ea typeface="MS PGothic" panose="020B0600070205080204" pitchFamily="34" charset="-128"/>
                </a:endParaRPr>
              </a:p>
            </p:txBody>
          </p:sp>
          <p:sp>
            <p:nvSpPr>
              <p:cNvPr id="63" name="Rectangle 47"/>
              <p:cNvSpPr/>
              <p:nvPr/>
            </p:nvSpPr>
            <p:spPr>
              <a:xfrm>
                <a:off x="7842672" y="4436674"/>
                <a:ext cx="3058885" cy="348448"/>
              </a:xfrm>
              <a:prstGeom prst="rect">
                <a:avLst/>
              </a:prstGeom>
              <a:solidFill>
                <a:srgbClr val="FDFDFD"/>
              </a:solidFill>
              <a:ln w="6350" cap="flat" cmpd="sng" algn="ctr">
                <a:solidFill>
                  <a:srgbClr val="FFFFFF"/>
                </a:solidFill>
                <a:prstDash val="solid"/>
                <a:miter lim="800000"/>
              </a:ln>
              <a:effectLst/>
            </p:spPr>
            <p:txBody>
              <a:bodyPr anchor="ctr"/>
              <a:lstStyle/>
              <a:p>
                <a:pPr algn="ctr" defTabSz="1219200">
                  <a:defRPr/>
                </a:pPr>
                <a:endParaRPr lang="id-ID" sz="2400" kern="0">
                  <a:solidFill>
                    <a:srgbClr val="FFFFFF"/>
                  </a:solidFill>
                  <a:latin typeface="Raleway Light" charset="0"/>
                  <a:ea typeface="MS PGothic" panose="020B0600070205080204" pitchFamily="34" charset="-128"/>
                </a:endParaRPr>
              </a:p>
            </p:txBody>
          </p:sp>
          <p:sp>
            <p:nvSpPr>
              <p:cNvPr id="64" name="Rectangle 49"/>
              <p:cNvSpPr/>
              <p:nvPr/>
            </p:nvSpPr>
            <p:spPr>
              <a:xfrm>
                <a:off x="7842672" y="5133571"/>
                <a:ext cx="3058885" cy="348448"/>
              </a:xfrm>
              <a:prstGeom prst="rect">
                <a:avLst/>
              </a:prstGeom>
              <a:solidFill>
                <a:srgbClr val="FDFDFD"/>
              </a:solidFill>
              <a:ln w="6350" cap="flat" cmpd="sng" algn="ctr">
                <a:solidFill>
                  <a:srgbClr val="FFFFFF"/>
                </a:solidFill>
                <a:prstDash val="solid"/>
                <a:miter lim="800000"/>
              </a:ln>
              <a:effectLst/>
            </p:spPr>
            <p:txBody>
              <a:bodyPr anchor="ctr"/>
              <a:lstStyle/>
              <a:p>
                <a:pPr algn="ctr" defTabSz="1219200">
                  <a:defRPr/>
                </a:pPr>
                <a:endParaRPr lang="id-ID" sz="2400" kern="0">
                  <a:solidFill>
                    <a:srgbClr val="FFFFFF"/>
                  </a:solidFill>
                  <a:latin typeface="Raleway Light" charset="0"/>
                  <a:ea typeface="MS PGothic" panose="020B0600070205080204" pitchFamily="34" charset="-128"/>
                </a:endParaRPr>
              </a:p>
            </p:txBody>
          </p:sp>
          <p:sp>
            <p:nvSpPr>
              <p:cNvPr id="65" name="Rectangle 50"/>
              <p:cNvSpPr/>
              <p:nvPr/>
            </p:nvSpPr>
            <p:spPr>
              <a:xfrm>
                <a:off x="7842672" y="2453137"/>
                <a:ext cx="3058885" cy="348449"/>
              </a:xfrm>
              <a:prstGeom prst="rect">
                <a:avLst/>
              </a:prstGeom>
              <a:solidFill>
                <a:srgbClr val="7E7E7E">
                  <a:alpha val="25000"/>
                </a:srgbClr>
              </a:solidFill>
              <a:ln w="6350" cap="flat" cmpd="sng" algn="ctr">
                <a:noFill/>
                <a:prstDash val="solid"/>
                <a:miter lim="800000"/>
              </a:ln>
              <a:effectLst/>
            </p:spPr>
            <p:txBody>
              <a:bodyPr anchor="ctr"/>
              <a:lstStyle/>
              <a:p>
                <a:pPr algn="ctr" defTabSz="1219200">
                  <a:defRPr/>
                </a:pPr>
                <a:endParaRPr lang="id-ID" sz="2400" kern="0">
                  <a:solidFill>
                    <a:srgbClr val="FFFFFF"/>
                  </a:solidFill>
                  <a:latin typeface="Raleway Light" charset="0"/>
                  <a:ea typeface="MS PGothic" panose="020B0600070205080204" pitchFamily="34" charset="-128"/>
                </a:endParaRPr>
              </a:p>
            </p:txBody>
          </p:sp>
          <p:sp>
            <p:nvSpPr>
              <p:cNvPr id="66" name="Rectangle 51"/>
              <p:cNvSpPr/>
              <p:nvPr/>
            </p:nvSpPr>
            <p:spPr>
              <a:xfrm>
                <a:off x="7842672" y="2433294"/>
                <a:ext cx="3058885" cy="348448"/>
              </a:xfrm>
              <a:prstGeom prst="rect">
                <a:avLst/>
              </a:prstGeom>
              <a:solidFill>
                <a:schemeClr val="accent4"/>
              </a:solidFill>
              <a:ln w="6350" cap="flat" cmpd="sng" algn="ctr">
                <a:noFill/>
                <a:prstDash val="solid"/>
                <a:miter lim="800000"/>
              </a:ln>
              <a:effectLst/>
            </p:spPr>
            <p:txBody>
              <a:bodyPr anchor="ctr"/>
              <a:lstStyle/>
              <a:p>
                <a:pPr algn="ctr" defTabSz="1219200">
                  <a:defRPr/>
                </a:pPr>
                <a:endParaRPr lang="id-ID" sz="2400" kern="0">
                  <a:solidFill>
                    <a:srgbClr val="FFFFFF"/>
                  </a:solidFill>
                  <a:latin typeface="Raleway Light" charset="0"/>
                  <a:ea typeface="MS PGothic" panose="020B0600070205080204" pitchFamily="34" charset="-128"/>
                </a:endParaRPr>
              </a:p>
            </p:txBody>
          </p:sp>
          <p:sp>
            <p:nvSpPr>
              <p:cNvPr id="67" name="TextBox 52"/>
              <p:cNvSpPr txBox="1">
                <a:spLocks noChangeArrowheads="1"/>
              </p:cNvSpPr>
              <p:nvPr/>
            </p:nvSpPr>
            <p:spPr bwMode="auto">
              <a:xfrm>
                <a:off x="9172372" y="2453014"/>
                <a:ext cx="399490" cy="323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1"/>
                    </a:solidFill>
                    <a:latin typeface="Lato Light" charset="0"/>
                    <a:ea typeface="MS PGothic" panose="020B0600070205080204" pitchFamily="34" charset="-128"/>
                  </a:defRPr>
                </a:lvl1pPr>
                <a:lvl2pPr marL="742950" indent="-285750" eaLnBrk="0" hangingPunct="0">
                  <a:defRPr sz="3600">
                    <a:solidFill>
                      <a:schemeClr val="tx1"/>
                    </a:solidFill>
                    <a:latin typeface="Lato Light" charset="0"/>
                    <a:ea typeface="MS PGothic" panose="020B0600070205080204" pitchFamily="34" charset="-128"/>
                  </a:defRPr>
                </a:lvl2pPr>
                <a:lvl3pPr marL="1143000" indent="-228600" eaLnBrk="0" hangingPunct="0">
                  <a:defRPr sz="3600">
                    <a:solidFill>
                      <a:schemeClr val="tx1"/>
                    </a:solidFill>
                    <a:latin typeface="Lato Light" charset="0"/>
                    <a:ea typeface="MS PGothic" panose="020B0600070205080204" pitchFamily="34" charset="-128"/>
                  </a:defRPr>
                </a:lvl3pPr>
                <a:lvl4pPr marL="1600200" indent="-228600" eaLnBrk="0" hangingPunct="0">
                  <a:defRPr sz="3600">
                    <a:solidFill>
                      <a:schemeClr val="tx1"/>
                    </a:solidFill>
                    <a:latin typeface="Lato Light" charset="0"/>
                    <a:ea typeface="MS PGothic" panose="020B0600070205080204" pitchFamily="34" charset="-128"/>
                  </a:defRPr>
                </a:lvl4pPr>
                <a:lvl5pPr marL="2057400" indent="-228600" eaLnBrk="0" hangingPunct="0">
                  <a:defRPr sz="3600">
                    <a:solidFill>
                      <a:schemeClr val="tx1"/>
                    </a:solidFill>
                    <a:latin typeface="Lato Light" charset="0"/>
                    <a:ea typeface="MS PGothic" panose="020B0600070205080204" pitchFamily="34" charset="-128"/>
                  </a:defRPr>
                </a:lvl5pPr>
                <a:lvl6pPr marL="2514600" indent="-228600" defTabSz="1827530" eaLnBrk="0" fontAlgn="base" hangingPunct="0">
                  <a:spcBef>
                    <a:spcPct val="0"/>
                  </a:spcBef>
                  <a:spcAft>
                    <a:spcPct val="0"/>
                  </a:spcAft>
                  <a:defRPr sz="3600">
                    <a:solidFill>
                      <a:schemeClr val="tx1"/>
                    </a:solidFill>
                    <a:latin typeface="Lato Light" charset="0"/>
                    <a:ea typeface="MS PGothic" panose="020B0600070205080204" pitchFamily="34" charset="-128"/>
                  </a:defRPr>
                </a:lvl6pPr>
                <a:lvl7pPr marL="2971800" indent="-228600" defTabSz="1827530" eaLnBrk="0" fontAlgn="base" hangingPunct="0">
                  <a:spcBef>
                    <a:spcPct val="0"/>
                  </a:spcBef>
                  <a:spcAft>
                    <a:spcPct val="0"/>
                  </a:spcAft>
                  <a:defRPr sz="3600">
                    <a:solidFill>
                      <a:schemeClr val="tx1"/>
                    </a:solidFill>
                    <a:latin typeface="Lato Light" charset="0"/>
                    <a:ea typeface="MS PGothic" panose="020B0600070205080204" pitchFamily="34" charset="-128"/>
                  </a:defRPr>
                </a:lvl7pPr>
                <a:lvl8pPr marL="3429000" indent="-228600" defTabSz="1827530" eaLnBrk="0" fontAlgn="base" hangingPunct="0">
                  <a:spcBef>
                    <a:spcPct val="0"/>
                  </a:spcBef>
                  <a:spcAft>
                    <a:spcPct val="0"/>
                  </a:spcAft>
                  <a:defRPr sz="3600">
                    <a:solidFill>
                      <a:schemeClr val="tx1"/>
                    </a:solidFill>
                    <a:latin typeface="Lato Light" charset="0"/>
                    <a:ea typeface="MS PGothic" panose="020B0600070205080204" pitchFamily="34" charset="-128"/>
                  </a:defRPr>
                </a:lvl8pPr>
                <a:lvl9pPr marL="3886200" indent="-228600" defTabSz="1827530" eaLnBrk="0" fontAlgn="base" hangingPunct="0">
                  <a:spcBef>
                    <a:spcPct val="0"/>
                  </a:spcBef>
                  <a:spcAft>
                    <a:spcPct val="0"/>
                  </a:spcAft>
                  <a:defRPr sz="3600">
                    <a:solidFill>
                      <a:schemeClr val="tx1"/>
                    </a:solidFill>
                    <a:latin typeface="Lato Light" charset="0"/>
                    <a:ea typeface="MS PGothic" panose="020B0600070205080204" pitchFamily="34" charset="-128"/>
                  </a:defRPr>
                </a:lvl9pPr>
              </a:lstStyle>
              <a:p>
                <a:pPr algn="ctr" defTabSz="1219200" eaLnBrk="1" hangingPunct="1">
                  <a:defRPr/>
                </a:pPr>
                <a:r>
                  <a:rPr lang="en-US" altLang="zh-CN" sz="1500" kern="0" dirty="0">
                    <a:solidFill>
                      <a:srgbClr val="FFFFFF"/>
                    </a:solidFill>
                    <a:latin typeface="Raleway Light" charset="0"/>
                  </a:rPr>
                  <a:t>03</a:t>
                </a:r>
                <a:endParaRPr lang="id-ID" altLang="zh-CN" sz="1500" kern="0" dirty="0">
                  <a:solidFill>
                    <a:srgbClr val="FFFFFF"/>
                  </a:solidFill>
                  <a:latin typeface="Raleway Light" charset="0"/>
                </a:endParaRPr>
              </a:p>
            </p:txBody>
          </p:sp>
          <p:sp>
            <p:nvSpPr>
              <p:cNvPr id="68" name="TextBox 53"/>
              <p:cNvSpPr txBox="1">
                <a:spLocks noChangeArrowheads="1"/>
              </p:cNvSpPr>
              <p:nvPr/>
            </p:nvSpPr>
            <p:spPr bwMode="auto">
              <a:xfrm>
                <a:off x="8356399" y="2917557"/>
                <a:ext cx="2031437"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1"/>
                    </a:solidFill>
                    <a:latin typeface="Lato Light" charset="0"/>
                    <a:ea typeface="MS PGothic" panose="020B0600070205080204" pitchFamily="34" charset="-128"/>
                  </a:defRPr>
                </a:lvl1pPr>
                <a:lvl2pPr marL="742950" indent="-285750" eaLnBrk="0" hangingPunct="0">
                  <a:defRPr sz="3600">
                    <a:solidFill>
                      <a:schemeClr val="tx1"/>
                    </a:solidFill>
                    <a:latin typeface="Lato Light" charset="0"/>
                    <a:ea typeface="MS PGothic" panose="020B0600070205080204" pitchFamily="34" charset="-128"/>
                  </a:defRPr>
                </a:lvl2pPr>
                <a:lvl3pPr marL="1143000" indent="-228600" eaLnBrk="0" hangingPunct="0">
                  <a:defRPr sz="3600">
                    <a:solidFill>
                      <a:schemeClr val="tx1"/>
                    </a:solidFill>
                    <a:latin typeface="Lato Light" charset="0"/>
                    <a:ea typeface="MS PGothic" panose="020B0600070205080204" pitchFamily="34" charset="-128"/>
                  </a:defRPr>
                </a:lvl3pPr>
                <a:lvl4pPr marL="1600200" indent="-228600" eaLnBrk="0" hangingPunct="0">
                  <a:defRPr sz="3600">
                    <a:solidFill>
                      <a:schemeClr val="tx1"/>
                    </a:solidFill>
                    <a:latin typeface="Lato Light" charset="0"/>
                    <a:ea typeface="MS PGothic" panose="020B0600070205080204" pitchFamily="34" charset="-128"/>
                  </a:defRPr>
                </a:lvl4pPr>
                <a:lvl5pPr marL="2057400" indent="-228600" eaLnBrk="0" hangingPunct="0">
                  <a:defRPr sz="3600">
                    <a:solidFill>
                      <a:schemeClr val="tx1"/>
                    </a:solidFill>
                    <a:latin typeface="Lato Light" charset="0"/>
                    <a:ea typeface="MS PGothic" panose="020B0600070205080204" pitchFamily="34" charset="-128"/>
                  </a:defRPr>
                </a:lvl5pPr>
                <a:lvl6pPr marL="2514600" indent="-228600" defTabSz="1827530" eaLnBrk="0" fontAlgn="base" hangingPunct="0">
                  <a:spcBef>
                    <a:spcPct val="0"/>
                  </a:spcBef>
                  <a:spcAft>
                    <a:spcPct val="0"/>
                  </a:spcAft>
                  <a:defRPr sz="3600">
                    <a:solidFill>
                      <a:schemeClr val="tx1"/>
                    </a:solidFill>
                    <a:latin typeface="Lato Light" charset="0"/>
                    <a:ea typeface="MS PGothic" panose="020B0600070205080204" pitchFamily="34" charset="-128"/>
                  </a:defRPr>
                </a:lvl6pPr>
                <a:lvl7pPr marL="2971800" indent="-228600" defTabSz="1827530" eaLnBrk="0" fontAlgn="base" hangingPunct="0">
                  <a:spcBef>
                    <a:spcPct val="0"/>
                  </a:spcBef>
                  <a:spcAft>
                    <a:spcPct val="0"/>
                  </a:spcAft>
                  <a:defRPr sz="3600">
                    <a:solidFill>
                      <a:schemeClr val="tx1"/>
                    </a:solidFill>
                    <a:latin typeface="Lato Light" charset="0"/>
                    <a:ea typeface="MS PGothic" panose="020B0600070205080204" pitchFamily="34" charset="-128"/>
                  </a:defRPr>
                </a:lvl7pPr>
                <a:lvl8pPr marL="3429000" indent="-228600" defTabSz="1827530" eaLnBrk="0" fontAlgn="base" hangingPunct="0">
                  <a:spcBef>
                    <a:spcPct val="0"/>
                  </a:spcBef>
                  <a:spcAft>
                    <a:spcPct val="0"/>
                  </a:spcAft>
                  <a:defRPr sz="3600">
                    <a:solidFill>
                      <a:schemeClr val="tx1"/>
                    </a:solidFill>
                    <a:latin typeface="Lato Light" charset="0"/>
                    <a:ea typeface="MS PGothic" panose="020B0600070205080204" pitchFamily="34" charset="-128"/>
                  </a:defRPr>
                </a:lvl8pPr>
                <a:lvl9pPr marL="3886200" indent="-228600" defTabSz="1827530" eaLnBrk="0" fontAlgn="base" hangingPunct="0">
                  <a:spcBef>
                    <a:spcPct val="0"/>
                  </a:spcBef>
                  <a:spcAft>
                    <a:spcPct val="0"/>
                  </a:spcAft>
                  <a:defRPr sz="3600">
                    <a:solidFill>
                      <a:schemeClr val="tx1"/>
                    </a:solidFill>
                    <a:latin typeface="Lato Light" charset="0"/>
                    <a:ea typeface="MS PGothic" panose="020B0600070205080204" pitchFamily="34" charset="-128"/>
                  </a:defRPr>
                </a:lvl9pPr>
              </a:lstStyle>
              <a:p>
                <a:pPr lvl="0" algn="ctr" eaLnBrk="1" hangingPunct="1">
                  <a:defRPr/>
                </a:pPr>
                <a:r>
                  <a:rPr lang="zh-CN" altLang="en-US" sz="2400" b="1" kern="0" dirty="0">
                    <a:solidFill>
                      <a:srgbClr val="FFFFFF"/>
                    </a:solidFill>
                    <a:latin typeface="微软雅黑" panose="020B0503020204020204" pitchFamily="34" charset="-122"/>
                    <a:ea typeface="微软雅黑" panose="020B0503020204020204" pitchFamily="34" charset="-122"/>
                  </a:rPr>
                  <a:t>单击输入标题</a:t>
                </a:r>
                <a:endParaRPr lang="id-ID" altLang="zh-CN" sz="2400" b="1" kern="0" dirty="0">
                  <a:solidFill>
                    <a:srgbClr val="FFFFFF"/>
                  </a:solidFill>
                  <a:latin typeface="微软雅黑" panose="020B0503020204020204" pitchFamily="34" charset="-122"/>
                  <a:ea typeface="微软雅黑" panose="020B0503020204020204" pitchFamily="34" charset="-122"/>
                </a:endParaRPr>
              </a:p>
            </p:txBody>
          </p:sp>
          <p:sp>
            <p:nvSpPr>
              <p:cNvPr id="69" name="Rectangle 65"/>
              <p:cNvSpPr/>
              <p:nvPr/>
            </p:nvSpPr>
            <p:spPr>
              <a:xfrm>
                <a:off x="7842672" y="2433294"/>
                <a:ext cx="3058885" cy="3678155"/>
              </a:xfrm>
              <a:prstGeom prst="rect">
                <a:avLst/>
              </a:prstGeom>
              <a:noFill/>
              <a:ln w="6350" cap="flat" cmpd="sng" algn="ctr">
                <a:solidFill>
                  <a:schemeClr val="accent1"/>
                </a:solidFill>
                <a:prstDash val="solid"/>
                <a:miter lim="800000"/>
              </a:ln>
              <a:effectLst/>
            </p:spPr>
            <p:txBody>
              <a:bodyPr anchor="ctr"/>
              <a:lstStyle/>
              <a:p>
                <a:pPr algn="ctr" defTabSz="1219200">
                  <a:defRPr/>
                </a:pPr>
                <a:endParaRPr lang="zh-CN" altLang="zh-CN" sz="2400" kern="0">
                  <a:solidFill>
                    <a:srgbClr val="FFFFFF"/>
                  </a:solidFill>
                  <a:latin typeface="Raleway Light" charset="0"/>
                  <a:ea typeface="MS PGothic" panose="020B0600070205080204" pitchFamily="34" charset="-128"/>
                </a:endParaRPr>
              </a:p>
            </p:txBody>
          </p:sp>
        </p:grpSp>
        <p:sp>
          <p:nvSpPr>
            <p:cNvPr id="59" name="矩形 58"/>
            <p:cNvSpPr/>
            <p:nvPr/>
          </p:nvSpPr>
          <p:spPr>
            <a:xfrm>
              <a:off x="5852859" y="2518653"/>
              <a:ext cx="2294337" cy="1061829"/>
            </a:xfrm>
            <a:prstGeom prst="rect">
              <a:avLst/>
            </a:prstGeom>
          </p:spPr>
          <p:txBody>
            <a:bodyPr wrap="square">
              <a:spAutoFit/>
            </a:bodyPr>
            <a:lstStyle/>
            <a:p>
              <a:pPr defTabSz="914400">
                <a:spcBef>
                  <a:spcPct val="20000"/>
                </a:spcBef>
                <a:defRPr/>
              </a:pPr>
              <a:r>
                <a:rPr lang="zh-CN" altLang="en-US" sz="1200" kern="0" dirty="0">
                  <a:solidFill>
                    <a:srgbClr val="7E7E7E"/>
                  </a:solidFill>
                  <a:latin typeface="微软雅黑" panose="020B0503020204020204" pitchFamily="34" charset="-122"/>
                  <a:ea typeface="微软雅黑" panose="020B0503020204020204" pitchFamily="34" charset="-122"/>
                  <a:cs typeface="Raleway Light"/>
                </a:rPr>
                <a:t>这里输入简单的文字概述里输入简单文字概述输入简单的文字概述里输入输入里这里输入简单的文字概述里输入简单文字概述输入简单的文字这里输入简单的文字概述里输入简单文字概述输入简单的文字概述里输入输入里这里输入简单的文字概述里输入简单文字概述输入简单的文字</a:t>
              </a:r>
              <a:endParaRPr lang="en-US" altLang="zh-CN" sz="1200" kern="0" dirty="0">
                <a:solidFill>
                  <a:srgbClr val="7E7E7E"/>
                </a:solidFill>
                <a:latin typeface="微软雅黑" panose="020B0503020204020204" pitchFamily="34" charset="-122"/>
                <a:ea typeface="微软雅黑" panose="020B0503020204020204" pitchFamily="34" charset="-122"/>
                <a:cs typeface="Raleway Light"/>
              </a:endParaRPr>
            </a:p>
          </p:txBody>
        </p:sp>
      </p:grpSp>
      <p:sp>
        <p:nvSpPr>
          <p:cNvPr id="3" name="标题 2"/>
          <p:cNvSpPr>
            <a:spLocks noGrp="1"/>
          </p:cNvSpPr>
          <p:nvPr>
            <p:ph type="title"/>
          </p:nvPr>
        </p:nvSpPr>
        <p:spPr/>
        <p:txBody>
          <a:bodyPr>
            <a:normAutofit/>
          </a:bodyPr>
          <a:lstStyle/>
          <a:p>
            <a:r>
              <a:rPr lang="zh-CN" altLang="en-US">
                <a:sym typeface="+mn-lt"/>
              </a:rPr>
              <a:t>单击此处添加标题</a:t>
            </a:r>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ppt_x"/>
                                          </p:val>
                                        </p:tav>
                                        <p:tav tm="100000">
                                          <p:val>
                                            <p:strVal val="#ppt_x"/>
                                          </p:val>
                                        </p:tav>
                                      </p:tavLst>
                                    </p:anim>
                                    <p:anim calcmode="lin" valueType="num">
                                      <p:cBhvr additive="base">
                                        <p:cTn id="8" dur="500" fill="hold"/>
                                        <p:tgtEl>
                                          <p:spTgt spid="2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43"/>
                                        </p:tgtEl>
                                        <p:attrNameLst>
                                          <p:attrName>style.visibility</p:attrName>
                                        </p:attrNameLst>
                                      </p:cBhvr>
                                      <p:to>
                                        <p:strVal val="visible"/>
                                      </p:to>
                                    </p:set>
                                    <p:anim calcmode="lin" valueType="num">
                                      <p:cBhvr additive="base">
                                        <p:cTn id="12" dur="500" fill="hold"/>
                                        <p:tgtEl>
                                          <p:spTgt spid="43"/>
                                        </p:tgtEl>
                                        <p:attrNameLst>
                                          <p:attrName>ppt_x</p:attrName>
                                        </p:attrNameLst>
                                      </p:cBhvr>
                                      <p:tavLst>
                                        <p:tav tm="0">
                                          <p:val>
                                            <p:strVal val="#ppt_x"/>
                                          </p:val>
                                        </p:tav>
                                        <p:tav tm="100000">
                                          <p:val>
                                            <p:strVal val="#ppt_x"/>
                                          </p:val>
                                        </p:tav>
                                      </p:tavLst>
                                    </p:anim>
                                    <p:anim calcmode="lin" valueType="num">
                                      <p:cBhvr additive="base">
                                        <p:cTn id="13" dur="500" fill="hold"/>
                                        <p:tgtEl>
                                          <p:spTgt spid="4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57"/>
                                        </p:tgtEl>
                                        <p:attrNameLst>
                                          <p:attrName>style.visibility</p:attrName>
                                        </p:attrNameLst>
                                      </p:cBhvr>
                                      <p:to>
                                        <p:strVal val="visible"/>
                                      </p:to>
                                    </p:set>
                                    <p:anim calcmode="lin" valueType="num">
                                      <p:cBhvr additive="base">
                                        <p:cTn id="17" dur="500" fill="hold"/>
                                        <p:tgtEl>
                                          <p:spTgt spid="57"/>
                                        </p:tgtEl>
                                        <p:attrNameLst>
                                          <p:attrName>ppt_x</p:attrName>
                                        </p:attrNameLst>
                                      </p:cBhvr>
                                      <p:tavLst>
                                        <p:tav tm="0">
                                          <p:val>
                                            <p:strVal val="#ppt_x"/>
                                          </p:val>
                                        </p:tav>
                                        <p:tav tm="100000">
                                          <p:val>
                                            <p:strVal val="#ppt_x"/>
                                          </p:val>
                                        </p:tav>
                                      </p:tavLst>
                                    </p:anim>
                                    <p:anim calcmode="lin" valueType="num">
                                      <p:cBhvr additive="base">
                                        <p:cTn id="18" dur="500" fill="hold"/>
                                        <p:tgtEl>
                                          <p:spTgt spid="57"/>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6" presetClass="emph" presetSubtype="0" fill="hold" nodeType="afterEffect">
                                  <p:stCondLst>
                                    <p:cond delay="0"/>
                                  </p:stCondLst>
                                  <p:childTnLst>
                                    <p:animEffect transition="out" filter="fade">
                                      <p:cBhvr>
                                        <p:cTn id="21" dur="500" tmFilter="0, 0; .2, .5; .8, .5; 1, 0"/>
                                        <p:tgtEl>
                                          <p:spTgt spid="29"/>
                                        </p:tgtEl>
                                      </p:cBhvr>
                                    </p:animEffect>
                                    <p:animScale>
                                      <p:cBhvr>
                                        <p:cTn id="22" dur="250" autoRev="1" fill="hold"/>
                                        <p:tgtEl>
                                          <p:spTgt spid="29"/>
                                        </p:tgtEl>
                                      </p:cBhvr>
                                      <p:by x="105000" y="105000"/>
                                    </p:animScale>
                                  </p:childTnLst>
                                </p:cTn>
                              </p:par>
                            </p:childTnLst>
                          </p:cTn>
                        </p:par>
                        <p:par>
                          <p:cTn id="23" fill="hold">
                            <p:stCondLst>
                              <p:cond delay="2000"/>
                            </p:stCondLst>
                            <p:childTnLst>
                              <p:par>
                                <p:cTn id="24" presetID="26" presetClass="emph" presetSubtype="0" fill="hold" nodeType="afterEffect">
                                  <p:stCondLst>
                                    <p:cond delay="0"/>
                                  </p:stCondLst>
                                  <p:childTnLst>
                                    <p:animEffect transition="out" filter="fade">
                                      <p:cBhvr>
                                        <p:cTn id="25" dur="500" tmFilter="0, 0; .2, .5; .8, .5; 1, 0"/>
                                        <p:tgtEl>
                                          <p:spTgt spid="43"/>
                                        </p:tgtEl>
                                      </p:cBhvr>
                                    </p:animEffect>
                                    <p:animScale>
                                      <p:cBhvr>
                                        <p:cTn id="26" dur="250" autoRev="1" fill="hold"/>
                                        <p:tgtEl>
                                          <p:spTgt spid="43"/>
                                        </p:tgtEl>
                                      </p:cBhvr>
                                      <p:by x="105000" y="105000"/>
                                    </p:animScale>
                                  </p:childTnLst>
                                </p:cTn>
                              </p:par>
                            </p:childTnLst>
                          </p:cTn>
                        </p:par>
                        <p:par>
                          <p:cTn id="27" fill="hold">
                            <p:stCondLst>
                              <p:cond delay="2500"/>
                            </p:stCondLst>
                            <p:childTnLst>
                              <p:par>
                                <p:cTn id="28" presetID="26" presetClass="emph" presetSubtype="0" fill="hold" nodeType="afterEffect">
                                  <p:stCondLst>
                                    <p:cond delay="0"/>
                                  </p:stCondLst>
                                  <p:childTnLst>
                                    <p:animEffect transition="out" filter="fade">
                                      <p:cBhvr>
                                        <p:cTn id="29" dur="500" tmFilter="0, 0; .2, .5; .8, .5; 1, 0"/>
                                        <p:tgtEl>
                                          <p:spTgt spid="57"/>
                                        </p:tgtEl>
                                      </p:cBhvr>
                                    </p:animEffect>
                                    <p:animScale>
                                      <p:cBhvr>
                                        <p:cTn id="30" dur="250" autoRev="1" fill="hold"/>
                                        <p:tgtEl>
                                          <p:spTgt spid="5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六边形 33"/>
          <p:cNvSpPr/>
          <p:nvPr/>
        </p:nvSpPr>
        <p:spPr>
          <a:xfrm>
            <a:off x="4680255" y="2571321"/>
            <a:ext cx="2880668" cy="2483656"/>
          </a:xfrm>
          <a:prstGeom prst="hexagon">
            <a:avLst/>
          </a:prstGeom>
          <a:noFill/>
          <a:ln w="12700">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zh-CN" altLang="en-US"/>
          </a:p>
        </p:txBody>
      </p:sp>
      <p:sp>
        <p:nvSpPr>
          <p:cNvPr id="35" name="内容占位符 2"/>
          <p:cNvSpPr txBox="1"/>
          <p:nvPr/>
        </p:nvSpPr>
        <p:spPr>
          <a:xfrm>
            <a:off x="8383481" y="3229280"/>
            <a:ext cx="3318239" cy="1152000"/>
          </a:xfrm>
          <a:prstGeom prst="rect">
            <a:avLst/>
          </a:prstGeom>
        </p:spPr>
        <p:txBody>
          <a:bodyPr vert="horz" lIns="121908" tIns="60954" rIns="121908" bIns="60954" rtlCol="0" anchor="t">
            <a:normAutofit/>
          </a:bodyPr>
          <a:lstStyle>
            <a:lvl1pPr marL="177800" indent="-177800" algn="l" defTabSz="685800" rtl="0" eaLnBrk="1" latinLnBrk="0" hangingPunct="1">
              <a:lnSpc>
                <a:spcPct val="90000"/>
              </a:lnSpc>
              <a:spcBef>
                <a:spcPts val="750"/>
              </a:spcBef>
              <a:buFont typeface="Arial" panose="020B0604020202020204" pitchFamily="34" charset="0"/>
              <a:buChar char="•"/>
              <a:defRPr sz="1200" kern="1200">
                <a:solidFill>
                  <a:schemeClr val="bg1">
                    <a:lumMod val="65000"/>
                  </a:schemeClr>
                </a:solidFill>
                <a:latin typeface="微软雅黑" panose="020B0503020204020204" pitchFamily="34" charset="-122"/>
                <a:ea typeface="微软雅黑" panose="020B0503020204020204" pitchFamily="34" charset="-122"/>
                <a:cs typeface="+mn-cs"/>
              </a:defRPr>
            </a:lvl1pPr>
            <a:lvl2pPr marL="177800" indent="-177800" algn="l" defTabSz="685800" rtl="0" eaLnBrk="1" latinLnBrk="0" hangingPunct="1">
              <a:lnSpc>
                <a:spcPct val="90000"/>
              </a:lnSpc>
              <a:spcBef>
                <a:spcPts val="375"/>
              </a:spcBef>
              <a:buFont typeface="Arial" panose="020B0604020202020204" pitchFamily="34" charset="0"/>
              <a:buChar char="•"/>
              <a:defRPr sz="1200" kern="1200">
                <a:solidFill>
                  <a:schemeClr val="bg1">
                    <a:lumMod val="65000"/>
                  </a:schemeClr>
                </a:solidFill>
                <a:latin typeface="微软雅黑" panose="020B0503020204020204" pitchFamily="34" charset="-122"/>
                <a:ea typeface="微软雅黑" panose="020B0503020204020204" pitchFamily="34" charset="-122"/>
                <a:cs typeface="+mn-cs"/>
              </a:defRPr>
            </a:lvl2pPr>
            <a:lvl3pPr marL="177800" indent="-177800" algn="l" defTabSz="685800" rtl="0" eaLnBrk="1" latinLnBrk="0" hangingPunct="1">
              <a:lnSpc>
                <a:spcPct val="90000"/>
              </a:lnSpc>
              <a:spcBef>
                <a:spcPts val="375"/>
              </a:spcBef>
              <a:buFont typeface="Arial" panose="020B0604020202020204" pitchFamily="34" charset="0"/>
              <a:buChar char="•"/>
              <a:defRPr sz="1200" kern="1200">
                <a:solidFill>
                  <a:schemeClr val="bg1">
                    <a:lumMod val="65000"/>
                  </a:schemeClr>
                </a:solidFill>
                <a:latin typeface="微软雅黑" panose="020B0503020204020204" pitchFamily="34" charset="-122"/>
                <a:ea typeface="微软雅黑" panose="020B0503020204020204" pitchFamily="34" charset="-122"/>
                <a:cs typeface="+mn-cs"/>
              </a:defRPr>
            </a:lvl3pPr>
            <a:lvl4pPr marL="177800" indent="-177800" algn="l" defTabSz="685800" rtl="0" eaLnBrk="1" latinLnBrk="0" hangingPunct="1">
              <a:lnSpc>
                <a:spcPct val="90000"/>
              </a:lnSpc>
              <a:spcBef>
                <a:spcPts val="375"/>
              </a:spcBef>
              <a:buFont typeface="Arial" panose="020B0604020202020204" pitchFamily="34" charset="0"/>
              <a:buChar char="•"/>
              <a:defRPr sz="1200" kern="1200">
                <a:solidFill>
                  <a:schemeClr val="bg1">
                    <a:lumMod val="65000"/>
                  </a:schemeClr>
                </a:solidFill>
                <a:latin typeface="微软雅黑" panose="020B0503020204020204" pitchFamily="34" charset="-122"/>
                <a:ea typeface="微软雅黑" panose="020B0503020204020204" pitchFamily="34" charset="-122"/>
                <a:cs typeface="+mn-cs"/>
              </a:defRPr>
            </a:lvl4pPr>
            <a:lvl5pPr marL="177800" indent="-177800" algn="l" defTabSz="685800" rtl="0" eaLnBrk="1" latinLnBrk="0" hangingPunct="1">
              <a:lnSpc>
                <a:spcPct val="90000"/>
              </a:lnSpc>
              <a:spcBef>
                <a:spcPts val="375"/>
              </a:spcBef>
              <a:buFont typeface="Arial" panose="020B0604020202020204" pitchFamily="34" charset="0"/>
              <a:buChar char="•"/>
              <a:defRPr sz="1200" kern="1200">
                <a:solidFill>
                  <a:schemeClr val="bg1">
                    <a:lumMod val="65000"/>
                  </a:schemeClr>
                </a:solidFill>
                <a:latin typeface="微软雅黑" panose="020B0503020204020204" pitchFamily="34" charset="-122"/>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30000"/>
              </a:lnSpc>
              <a:spcBef>
                <a:spcPts val="0"/>
              </a:spcBef>
              <a:spcAft>
                <a:spcPts val="800"/>
              </a:spcAft>
              <a:buNone/>
            </a:pPr>
            <a:r>
              <a:rPr lang="zh-CN" altLang="en-US" sz="1300" dirty="0">
                <a:solidFill>
                  <a:schemeClr val="accent3"/>
                </a:solidFill>
              </a:rPr>
              <a:t>在此输入您的文字标题</a:t>
            </a:r>
            <a:endParaRPr lang="en-US" altLang="zh-CN" sz="1300" dirty="0">
              <a:solidFill>
                <a:schemeClr val="accent3"/>
              </a:solidFill>
            </a:endParaRPr>
          </a:p>
          <a:p>
            <a:pPr marL="0" indent="0">
              <a:lnSpc>
                <a:spcPct val="130000"/>
              </a:lnSpc>
              <a:spcBef>
                <a:spcPts val="0"/>
              </a:spcBef>
              <a:spcAft>
                <a:spcPts val="800"/>
              </a:spcAft>
              <a:buNone/>
            </a:pPr>
            <a:r>
              <a:rPr lang="zh-CN" altLang="en-US" sz="1100" dirty="0">
                <a:solidFill>
                  <a:schemeClr val="bg1">
                    <a:lumMod val="50000"/>
                  </a:schemeClr>
                </a:solidFill>
              </a:rPr>
              <a:t>在此输入您的图表说明文字，在此输入您的图表说明文字，在此输入您的图表说明文字，在此输入您的图表说明文字，在此输入您的图表说明文字</a:t>
            </a:r>
          </a:p>
        </p:txBody>
      </p:sp>
      <p:sp>
        <p:nvSpPr>
          <p:cNvPr id="36" name="内容占位符 2"/>
          <p:cNvSpPr txBox="1"/>
          <p:nvPr/>
        </p:nvSpPr>
        <p:spPr>
          <a:xfrm>
            <a:off x="7732558" y="4809849"/>
            <a:ext cx="3969162" cy="1152000"/>
          </a:xfrm>
          <a:prstGeom prst="rect">
            <a:avLst/>
          </a:prstGeom>
        </p:spPr>
        <p:txBody>
          <a:bodyPr vert="horz" lIns="121908" tIns="60954" rIns="121908" bIns="60954" rtlCol="0" anchor="t">
            <a:normAutofit/>
          </a:bodyPr>
          <a:lstStyle>
            <a:lvl1pPr marL="177800" indent="-177800" algn="l" defTabSz="685800" rtl="0" eaLnBrk="1" latinLnBrk="0" hangingPunct="1">
              <a:lnSpc>
                <a:spcPct val="90000"/>
              </a:lnSpc>
              <a:spcBef>
                <a:spcPts val="750"/>
              </a:spcBef>
              <a:buFont typeface="Arial" panose="020B0604020202020204" pitchFamily="34" charset="0"/>
              <a:buChar char="•"/>
              <a:defRPr sz="1200" kern="1200">
                <a:solidFill>
                  <a:schemeClr val="bg1">
                    <a:lumMod val="65000"/>
                  </a:schemeClr>
                </a:solidFill>
                <a:latin typeface="微软雅黑" panose="020B0503020204020204" pitchFamily="34" charset="-122"/>
                <a:ea typeface="微软雅黑" panose="020B0503020204020204" pitchFamily="34" charset="-122"/>
                <a:cs typeface="+mn-cs"/>
              </a:defRPr>
            </a:lvl1pPr>
            <a:lvl2pPr marL="177800" indent="-177800" algn="l" defTabSz="685800" rtl="0" eaLnBrk="1" latinLnBrk="0" hangingPunct="1">
              <a:lnSpc>
                <a:spcPct val="90000"/>
              </a:lnSpc>
              <a:spcBef>
                <a:spcPts val="375"/>
              </a:spcBef>
              <a:buFont typeface="Arial" panose="020B0604020202020204" pitchFamily="34" charset="0"/>
              <a:buChar char="•"/>
              <a:defRPr sz="1200" kern="1200">
                <a:solidFill>
                  <a:schemeClr val="bg1">
                    <a:lumMod val="65000"/>
                  </a:schemeClr>
                </a:solidFill>
                <a:latin typeface="微软雅黑" panose="020B0503020204020204" pitchFamily="34" charset="-122"/>
                <a:ea typeface="微软雅黑" panose="020B0503020204020204" pitchFamily="34" charset="-122"/>
                <a:cs typeface="+mn-cs"/>
              </a:defRPr>
            </a:lvl2pPr>
            <a:lvl3pPr marL="177800" indent="-177800" algn="l" defTabSz="685800" rtl="0" eaLnBrk="1" latinLnBrk="0" hangingPunct="1">
              <a:lnSpc>
                <a:spcPct val="90000"/>
              </a:lnSpc>
              <a:spcBef>
                <a:spcPts val="375"/>
              </a:spcBef>
              <a:buFont typeface="Arial" panose="020B0604020202020204" pitchFamily="34" charset="0"/>
              <a:buChar char="•"/>
              <a:defRPr sz="1200" kern="1200">
                <a:solidFill>
                  <a:schemeClr val="bg1">
                    <a:lumMod val="65000"/>
                  </a:schemeClr>
                </a:solidFill>
                <a:latin typeface="微软雅黑" panose="020B0503020204020204" pitchFamily="34" charset="-122"/>
                <a:ea typeface="微软雅黑" panose="020B0503020204020204" pitchFamily="34" charset="-122"/>
                <a:cs typeface="+mn-cs"/>
              </a:defRPr>
            </a:lvl3pPr>
            <a:lvl4pPr marL="177800" indent="-177800" algn="l" defTabSz="685800" rtl="0" eaLnBrk="1" latinLnBrk="0" hangingPunct="1">
              <a:lnSpc>
                <a:spcPct val="90000"/>
              </a:lnSpc>
              <a:spcBef>
                <a:spcPts val="375"/>
              </a:spcBef>
              <a:buFont typeface="Arial" panose="020B0604020202020204" pitchFamily="34" charset="0"/>
              <a:buChar char="•"/>
              <a:defRPr sz="1200" kern="1200">
                <a:solidFill>
                  <a:schemeClr val="bg1">
                    <a:lumMod val="65000"/>
                  </a:schemeClr>
                </a:solidFill>
                <a:latin typeface="微软雅黑" panose="020B0503020204020204" pitchFamily="34" charset="-122"/>
                <a:ea typeface="微软雅黑" panose="020B0503020204020204" pitchFamily="34" charset="-122"/>
                <a:cs typeface="+mn-cs"/>
              </a:defRPr>
            </a:lvl4pPr>
            <a:lvl5pPr marL="177800" indent="-177800" algn="l" defTabSz="685800" rtl="0" eaLnBrk="1" latinLnBrk="0" hangingPunct="1">
              <a:lnSpc>
                <a:spcPct val="90000"/>
              </a:lnSpc>
              <a:spcBef>
                <a:spcPts val="375"/>
              </a:spcBef>
              <a:buFont typeface="Arial" panose="020B0604020202020204" pitchFamily="34" charset="0"/>
              <a:buChar char="•"/>
              <a:defRPr sz="1200" kern="1200">
                <a:solidFill>
                  <a:schemeClr val="bg1">
                    <a:lumMod val="65000"/>
                  </a:schemeClr>
                </a:solidFill>
                <a:latin typeface="微软雅黑" panose="020B0503020204020204" pitchFamily="34" charset="-122"/>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30000"/>
              </a:lnSpc>
              <a:spcBef>
                <a:spcPts val="0"/>
              </a:spcBef>
              <a:spcAft>
                <a:spcPts val="800"/>
              </a:spcAft>
              <a:buNone/>
            </a:pPr>
            <a:r>
              <a:rPr lang="zh-CN" altLang="en-US" sz="1300" dirty="0">
                <a:solidFill>
                  <a:schemeClr val="accent4"/>
                </a:solidFill>
              </a:rPr>
              <a:t>在此输入您的文字标题</a:t>
            </a:r>
            <a:endParaRPr lang="en-US" altLang="zh-CN" sz="1300" dirty="0">
              <a:solidFill>
                <a:schemeClr val="accent4"/>
              </a:solidFill>
            </a:endParaRPr>
          </a:p>
          <a:p>
            <a:pPr marL="0" indent="0">
              <a:lnSpc>
                <a:spcPct val="130000"/>
              </a:lnSpc>
              <a:spcBef>
                <a:spcPts val="0"/>
              </a:spcBef>
              <a:spcAft>
                <a:spcPts val="800"/>
              </a:spcAft>
              <a:buNone/>
            </a:pPr>
            <a:r>
              <a:rPr lang="zh-CN" altLang="en-US" sz="1100" dirty="0">
                <a:solidFill>
                  <a:schemeClr val="bg1">
                    <a:lumMod val="50000"/>
                  </a:schemeClr>
                </a:solidFill>
              </a:rPr>
              <a:t>在此输入您的图表说明文字，在此输入您的图表说明文字，在此输入您的图表说明文字，在此输入您的图表说明文字，在此输入您的图表说明文字</a:t>
            </a:r>
          </a:p>
        </p:txBody>
      </p:sp>
      <p:sp>
        <p:nvSpPr>
          <p:cNvPr id="37" name="内容占位符 2"/>
          <p:cNvSpPr txBox="1"/>
          <p:nvPr/>
        </p:nvSpPr>
        <p:spPr>
          <a:xfrm>
            <a:off x="7732558" y="1648712"/>
            <a:ext cx="3969162" cy="1152000"/>
          </a:xfrm>
          <a:prstGeom prst="rect">
            <a:avLst/>
          </a:prstGeom>
        </p:spPr>
        <p:txBody>
          <a:bodyPr vert="horz" lIns="121908" tIns="60954" rIns="121908" bIns="60954" rtlCol="0" anchor="t">
            <a:normAutofit/>
          </a:bodyPr>
          <a:lstStyle>
            <a:lvl1pPr marL="177800" indent="-177800" algn="l" defTabSz="685800" rtl="0" eaLnBrk="1" latinLnBrk="0" hangingPunct="1">
              <a:lnSpc>
                <a:spcPct val="90000"/>
              </a:lnSpc>
              <a:spcBef>
                <a:spcPts val="750"/>
              </a:spcBef>
              <a:buFont typeface="Arial" panose="020B0604020202020204" pitchFamily="34" charset="0"/>
              <a:buChar char="•"/>
              <a:defRPr sz="1200" kern="1200">
                <a:solidFill>
                  <a:schemeClr val="bg1">
                    <a:lumMod val="65000"/>
                  </a:schemeClr>
                </a:solidFill>
                <a:latin typeface="微软雅黑" panose="020B0503020204020204" pitchFamily="34" charset="-122"/>
                <a:ea typeface="微软雅黑" panose="020B0503020204020204" pitchFamily="34" charset="-122"/>
                <a:cs typeface="+mn-cs"/>
              </a:defRPr>
            </a:lvl1pPr>
            <a:lvl2pPr marL="177800" indent="-177800" algn="l" defTabSz="685800" rtl="0" eaLnBrk="1" latinLnBrk="0" hangingPunct="1">
              <a:lnSpc>
                <a:spcPct val="90000"/>
              </a:lnSpc>
              <a:spcBef>
                <a:spcPts val="375"/>
              </a:spcBef>
              <a:buFont typeface="Arial" panose="020B0604020202020204" pitchFamily="34" charset="0"/>
              <a:buChar char="•"/>
              <a:defRPr sz="1200" kern="1200">
                <a:solidFill>
                  <a:schemeClr val="bg1">
                    <a:lumMod val="65000"/>
                  </a:schemeClr>
                </a:solidFill>
                <a:latin typeface="微软雅黑" panose="020B0503020204020204" pitchFamily="34" charset="-122"/>
                <a:ea typeface="微软雅黑" panose="020B0503020204020204" pitchFamily="34" charset="-122"/>
                <a:cs typeface="+mn-cs"/>
              </a:defRPr>
            </a:lvl2pPr>
            <a:lvl3pPr marL="177800" indent="-177800" algn="l" defTabSz="685800" rtl="0" eaLnBrk="1" latinLnBrk="0" hangingPunct="1">
              <a:lnSpc>
                <a:spcPct val="90000"/>
              </a:lnSpc>
              <a:spcBef>
                <a:spcPts val="375"/>
              </a:spcBef>
              <a:buFont typeface="Arial" panose="020B0604020202020204" pitchFamily="34" charset="0"/>
              <a:buChar char="•"/>
              <a:defRPr sz="1200" kern="1200">
                <a:solidFill>
                  <a:schemeClr val="bg1">
                    <a:lumMod val="65000"/>
                  </a:schemeClr>
                </a:solidFill>
                <a:latin typeface="微软雅黑" panose="020B0503020204020204" pitchFamily="34" charset="-122"/>
                <a:ea typeface="微软雅黑" panose="020B0503020204020204" pitchFamily="34" charset="-122"/>
                <a:cs typeface="+mn-cs"/>
              </a:defRPr>
            </a:lvl3pPr>
            <a:lvl4pPr marL="177800" indent="-177800" algn="l" defTabSz="685800" rtl="0" eaLnBrk="1" latinLnBrk="0" hangingPunct="1">
              <a:lnSpc>
                <a:spcPct val="90000"/>
              </a:lnSpc>
              <a:spcBef>
                <a:spcPts val="375"/>
              </a:spcBef>
              <a:buFont typeface="Arial" panose="020B0604020202020204" pitchFamily="34" charset="0"/>
              <a:buChar char="•"/>
              <a:defRPr sz="1200" kern="1200">
                <a:solidFill>
                  <a:schemeClr val="bg1">
                    <a:lumMod val="65000"/>
                  </a:schemeClr>
                </a:solidFill>
                <a:latin typeface="微软雅黑" panose="020B0503020204020204" pitchFamily="34" charset="-122"/>
                <a:ea typeface="微软雅黑" panose="020B0503020204020204" pitchFamily="34" charset="-122"/>
                <a:cs typeface="+mn-cs"/>
              </a:defRPr>
            </a:lvl4pPr>
            <a:lvl5pPr marL="177800" indent="-177800" algn="l" defTabSz="685800" rtl="0" eaLnBrk="1" latinLnBrk="0" hangingPunct="1">
              <a:lnSpc>
                <a:spcPct val="90000"/>
              </a:lnSpc>
              <a:spcBef>
                <a:spcPts val="375"/>
              </a:spcBef>
              <a:buFont typeface="Arial" panose="020B0604020202020204" pitchFamily="34" charset="0"/>
              <a:buChar char="•"/>
              <a:defRPr sz="1200" kern="1200">
                <a:solidFill>
                  <a:schemeClr val="bg1">
                    <a:lumMod val="65000"/>
                  </a:schemeClr>
                </a:solidFill>
                <a:latin typeface="微软雅黑" panose="020B0503020204020204" pitchFamily="34" charset="-122"/>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30000"/>
              </a:lnSpc>
              <a:spcBef>
                <a:spcPts val="0"/>
              </a:spcBef>
              <a:spcAft>
                <a:spcPts val="800"/>
              </a:spcAft>
              <a:buNone/>
            </a:pPr>
            <a:r>
              <a:rPr lang="zh-CN" altLang="en-US" sz="1300" dirty="0">
                <a:solidFill>
                  <a:schemeClr val="accent2"/>
                </a:solidFill>
              </a:rPr>
              <a:t>在此输入您的文字标题</a:t>
            </a:r>
            <a:endParaRPr lang="en-US" altLang="zh-CN" sz="1300" dirty="0">
              <a:solidFill>
                <a:schemeClr val="accent2"/>
              </a:solidFill>
            </a:endParaRPr>
          </a:p>
          <a:p>
            <a:pPr marL="0" indent="0">
              <a:lnSpc>
                <a:spcPct val="130000"/>
              </a:lnSpc>
              <a:spcBef>
                <a:spcPts val="0"/>
              </a:spcBef>
              <a:spcAft>
                <a:spcPts val="800"/>
              </a:spcAft>
              <a:buNone/>
            </a:pPr>
            <a:r>
              <a:rPr lang="zh-CN" altLang="en-US" sz="1100" dirty="0">
                <a:solidFill>
                  <a:schemeClr val="bg1">
                    <a:lumMod val="50000"/>
                  </a:schemeClr>
                </a:solidFill>
              </a:rPr>
              <a:t>在此输入您的图表说明文字，在此输入您的图表说明文字，在此输入您的图表说明文字，在此输入您的图表说明文字，在此输入您的图表说明文字</a:t>
            </a:r>
          </a:p>
        </p:txBody>
      </p:sp>
      <p:grpSp>
        <p:nvGrpSpPr>
          <p:cNvPr id="38" name="组合 37"/>
          <p:cNvGrpSpPr/>
          <p:nvPr/>
        </p:nvGrpSpPr>
        <p:grpSpPr>
          <a:xfrm>
            <a:off x="5075651" y="2912224"/>
            <a:ext cx="2089875" cy="1801851"/>
            <a:chOff x="3641902" y="2169960"/>
            <a:chExt cx="1764925" cy="1521487"/>
          </a:xfrm>
        </p:grpSpPr>
        <p:sp>
          <p:nvSpPr>
            <p:cNvPr id="39" name="六边形 38"/>
            <p:cNvSpPr/>
            <p:nvPr/>
          </p:nvSpPr>
          <p:spPr>
            <a:xfrm>
              <a:off x="3641902" y="2169960"/>
              <a:ext cx="1764925" cy="1521487"/>
            </a:xfrm>
            <a:prstGeom prst="hexagon">
              <a:avLst/>
            </a:prstGeom>
            <a:solidFill>
              <a:srgbClr val="66668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pc="200" dirty="0">
                <a:latin typeface="微软雅黑" panose="020B0503020204020204" pitchFamily="34" charset="-122"/>
                <a:ea typeface="微软雅黑" panose="020B0503020204020204" pitchFamily="34" charset="-122"/>
              </a:endParaRPr>
            </a:p>
          </p:txBody>
        </p:sp>
        <p:sp>
          <p:nvSpPr>
            <p:cNvPr id="40" name="六边形 39"/>
            <p:cNvSpPr/>
            <p:nvPr/>
          </p:nvSpPr>
          <p:spPr>
            <a:xfrm>
              <a:off x="3705793" y="2225040"/>
              <a:ext cx="1637142" cy="1411328"/>
            </a:xfrm>
            <a:prstGeom prst="hexagon">
              <a:avLst/>
            </a:prstGeom>
            <a:solidFill>
              <a:schemeClr val="accent1"/>
            </a:solidFill>
            <a:ln w="190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r>
                <a:rPr lang="zh-CN" altLang="en-US" sz="1100" dirty="0">
                  <a:solidFill>
                    <a:schemeClr val="bg1"/>
                  </a:solidFill>
                  <a:latin typeface="微软雅黑" panose="020B0503020204020204" pitchFamily="34" charset="-122"/>
                  <a:ea typeface="微软雅黑" panose="020B0503020204020204" pitchFamily="34" charset="-122"/>
                </a:rPr>
                <a:t>工作概述</a:t>
              </a:r>
            </a:p>
          </p:txBody>
        </p:sp>
      </p:grpSp>
      <p:sp>
        <p:nvSpPr>
          <p:cNvPr id="41" name="内容占位符 2"/>
          <p:cNvSpPr txBox="1"/>
          <p:nvPr/>
        </p:nvSpPr>
        <p:spPr>
          <a:xfrm>
            <a:off x="536421" y="3229280"/>
            <a:ext cx="3318239" cy="1152000"/>
          </a:xfrm>
          <a:prstGeom prst="rect">
            <a:avLst/>
          </a:prstGeom>
        </p:spPr>
        <p:txBody>
          <a:bodyPr vert="horz" lIns="121908" tIns="60954" rIns="121908" bIns="60954" rtlCol="0" anchor="t">
            <a:normAutofit/>
          </a:bodyPr>
          <a:lstStyle>
            <a:lvl1pPr marL="177800" indent="-177800" algn="l" defTabSz="685800" rtl="0" eaLnBrk="1" latinLnBrk="0" hangingPunct="1">
              <a:lnSpc>
                <a:spcPct val="90000"/>
              </a:lnSpc>
              <a:spcBef>
                <a:spcPts val="750"/>
              </a:spcBef>
              <a:buFont typeface="Arial" panose="020B0604020202020204" pitchFamily="34" charset="0"/>
              <a:buChar char="•"/>
              <a:defRPr sz="1200" kern="1200">
                <a:solidFill>
                  <a:schemeClr val="bg1">
                    <a:lumMod val="65000"/>
                  </a:schemeClr>
                </a:solidFill>
                <a:latin typeface="微软雅黑" panose="020B0503020204020204" pitchFamily="34" charset="-122"/>
                <a:ea typeface="微软雅黑" panose="020B0503020204020204" pitchFamily="34" charset="-122"/>
                <a:cs typeface="+mn-cs"/>
              </a:defRPr>
            </a:lvl1pPr>
            <a:lvl2pPr marL="177800" indent="-177800" algn="l" defTabSz="685800" rtl="0" eaLnBrk="1" latinLnBrk="0" hangingPunct="1">
              <a:lnSpc>
                <a:spcPct val="90000"/>
              </a:lnSpc>
              <a:spcBef>
                <a:spcPts val="375"/>
              </a:spcBef>
              <a:buFont typeface="Arial" panose="020B0604020202020204" pitchFamily="34" charset="0"/>
              <a:buChar char="•"/>
              <a:defRPr sz="1200" kern="1200">
                <a:solidFill>
                  <a:schemeClr val="bg1">
                    <a:lumMod val="65000"/>
                  </a:schemeClr>
                </a:solidFill>
                <a:latin typeface="微软雅黑" panose="020B0503020204020204" pitchFamily="34" charset="-122"/>
                <a:ea typeface="微软雅黑" panose="020B0503020204020204" pitchFamily="34" charset="-122"/>
                <a:cs typeface="+mn-cs"/>
              </a:defRPr>
            </a:lvl2pPr>
            <a:lvl3pPr marL="177800" indent="-177800" algn="l" defTabSz="685800" rtl="0" eaLnBrk="1" latinLnBrk="0" hangingPunct="1">
              <a:lnSpc>
                <a:spcPct val="90000"/>
              </a:lnSpc>
              <a:spcBef>
                <a:spcPts val="375"/>
              </a:spcBef>
              <a:buFont typeface="Arial" panose="020B0604020202020204" pitchFamily="34" charset="0"/>
              <a:buChar char="•"/>
              <a:defRPr sz="1200" kern="1200">
                <a:solidFill>
                  <a:schemeClr val="bg1">
                    <a:lumMod val="65000"/>
                  </a:schemeClr>
                </a:solidFill>
                <a:latin typeface="微软雅黑" panose="020B0503020204020204" pitchFamily="34" charset="-122"/>
                <a:ea typeface="微软雅黑" panose="020B0503020204020204" pitchFamily="34" charset="-122"/>
                <a:cs typeface="+mn-cs"/>
              </a:defRPr>
            </a:lvl3pPr>
            <a:lvl4pPr marL="177800" indent="-177800" algn="l" defTabSz="685800" rtl="0" eaLnBrk="1" latinLnBrk="0" hangingPunct="1">
              <a:lnSpc>
                <a:spcPct val="90000"/>
              </a:lnSpc>
              <a:spcBef>
                <a:spcPts val="375"/>
              </a:spcBef>
              <a:buFont typeface="Arial" panose="020B0604020202020204" pitchFamily="34" charset="0"/>
              <a:buChar char="•"/>
              <a:defRPr sz="1200" kern="1200">
                <a:solidFill>
                  <a:schemeClr val="bg1">
                    <a:lumMod val="65000"/>
                  </a:schemeClr>
                </a:solidFill>
                <a:latin typeface="微软雅黑" panose="020B0503020204020204" pitchFamily="34" charset="-122"/>
                <a:ea typeface="微软雅黑" panose="020B0503020204020204" pitchFamily="34" charset="-122"/>
                <a:cs typeface="+mn-cs"/>
              </a:defRPr>
            </a:lvl4pPr>
            <a:lvl5pPr marL="177800" indent="-177800" algn="l" defTabSz="685800" rtl="0" eaLnBrk="1" latinLnBrk="0" hangingPunct="1">
              <a:lnSpc>
                <a:spcPct val="90000"/>
              </a:lnSpc>
              <a:spcBef>
                <a:spcPts val="375"/>
              </a:spcBef>
              <a:buFont typeface="Arial" panose="020B0604020202020204" pitchFamily="34" charset="0"/>
              <a:buChar char="•"/>
              <a:defRPr sz="1200" kern="1200">
                <a:solidFill>
                  <a:schemeClr val="bg1">
                    <a:lumMod val="65000"/>
                  </a:schemeClr>
                </a:solidFill>
                <a:latin typeface="微软雅黑" panose="020B0503020204020204" pitchFamily="34" charset="-122"/>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30000"/>
              </a:lnSpc>
              <a:spcBef>
                <a:spcPts val="0"/>
              </a:spcBef>
              <a:spcAft>
                <a:spcPts val="800"/>
              </a:spcAft>
              <a:buNone/>
            </a:pPr>
            <a:r>
              <a:rPr lang="zh-CN" altLang="en-US" sz="1300" dirty="0">
                <a:solidFill>
                  <a:schemeClr val="accent3"/>
                </a:solidFill>
              </a:rPr>
              <a:t>在此输入您的文字标题</a:t>
            </a:r>
            <a:endParaRPr lang="en-US" altLang="zh-CN" sz="1300" dirty="0">
              <a:solidFill>
                <a:schemeClr val="accent3"/>
              </a:solidFill>
            </a:endParaRPr>
          </a:p>
          <a:p>
            <a:pPr marL="0" indent="0" algn="r">
              <a:lnSpc>
                <a:spcPct val="130000"/>
              </a:lnSpc>
              <a:spcBef>
                <a:spcPts val="0"/>
              </a:spcBef>
              <a:spcAft>
                <a:spcPts val="800"/>
              </a:spcAft>
              <a:buNone/>
            </a:pPr>
            <a:r>
              <a:rPr lang="zh-CN" altLang="en-US" sz="1100" dirty="0">
                <a:solidFill>
                  <a:schemeClr val="bg1">
                    <a:lumMod val="50000"/>
                  </a:schemeClr>
                </a:solidFill>
              </a:rPr>
              <a:t>在此输入您的图表说明文字，在此输入您的图表说明文字，在此输入您的图表说明文字，在此输入您的图表说明文字，在此输入您的图表说明文字</a:t>
            </a:r>
          </a:p>
        </p:txBody>
      </p:sp>
      <p:sp>
        <p:nvSpPr>
          <p:cNvPr id="42" name="内容占位符 2"/>
          <p:cNvSpPr txBox="1"/>
          <p:nvPr/>
        </p:nvSpPr>
        <p:spPr>
          <a:xfrm>
            <a:off x="536421" y="4809849"/>
            <a:ext cx="3969162" cy="1152000"/>
          </a:xfrm>
          <a:prstGeom prst="rect">
            <a:avLst/>
          </a:prstGeom>
        </p:spPr>
        <p:txBody>
          <a:bodyPr vert="horz" lIns="121908" tIns="60954" rIns="121908" bIns="60954" rtlCol="0" anchor="t">
            <a:normAutofit/>
          </a:bodyPr>
          <a:lstStyle>
            <a:lvl1pPr marL="177800" indent="-177800" algn="l" defTabSz="685800" rtl="0" eaLnBrk="1" latinLnBrk="0" hangingPunct="1">
              <a:lnSpc>
                <a:spcPct val="90000"/>
              </a:lnSpc>
              <a:spcBef>
                <a:spcPts val="750"/>
              </a:spcBef>
              <a:buFont typeface="Arial" panose="020B0604020202020204" pitchFamily="34" charset="0"/>
              <a:buChar char="•"/>
              <a:defRPr sz="1200" kern="1200">
                <a:solidFill>
                  <a:schemeClr val="bg1">
                    <a:lumMod val="65000"/>
                  </a:schemeClr>
                </a:solidFill>
                <a:latin typeface="微软雅黑" panose="020B0503020204020204" pitchFamily="34" charset="-122"/>
                <a:ea typeface="微软雅黑" panose="020B0503020204020204" pitchFamily="34" charset="-122"/>
                <a:cs typeface="+mn-cs"/>
              </a:defRPr>
            </a:lvl1pPr>
            <a:lvl2pPr marL="177800" indent="-177800" algn="l" defTabSz="685800" rtl="0" eaLnBrk="1" latinLnBrk="0" hangingPunct="1">
              <a:lnSpc>
                <a:spcPct val="90000"/>
              </a:lnSpc>
              <a:spcBef>
                <a:spcPts val="375"/>
              </a:spcBef>
              <a:buFont typeface="Arial" panose="020B0604020202020204" pitchFamily="34" charset="0"/>
              <a:buChar char="•"/>
              <a:defRPr sz="1200" kern="1200">
                <a:solidFill>
                  <a:schemeClr val="bg1">
                    <a:lumMod val="65000"/>
                  </a:schemeClr>
                </a:solidFill>
                <a:latin typeface="微软雅黑" panose="020B0503020204020204" pitchFamily="34" charset="-122"/>
                <a:ea typeface="微软雅黑" panose="020B0503020204020204" pitchFamily="34" charset="-122"/>
                <a:cs typeface="+mn-cs"/>
              </a:defRPr>
            </a:lvl2pPr>
            <a:lvl3pPr marL="177800" indent="-177800" algn="l" defTabSz="685800" rtl="0" eaLnBrk="1" latinLnBrk="0" hangingPunct="1">
              <a:lnSpc>
                <a:spcPct val="90000"/>
              </a:lnSpc>
              <a:spcBef>
                <a:spcPts val="375"/>
              </a:spcBef>
              <a:buFont typeface="Arial" panose="020B0604020202020204" pitchFamily="34" charset="0"/>
              <a:buChar char="•"/>
              <a:defRPr sz="1200" kern="1200">
                <a:solidFill>
                  <a:schemeClr val="bg1">
                    <a:lumMod val="65000"/>
                  </a:schemeClr>
                </a:solidFill>
                <a:latin typeface="微软雅黑" panose="020B0503020204020204" pitchFamily="34" charset="-122"/>
                <a:ea typeface="微软雅黑" panose="020B0503020204020204" pitchFamily="34" charset="-122"/>
                <a:cs typeface="+mn-cs"/>
              </a:defRPr>
            </a:lvl3pPr>
            <a:lvl4pPr marL="177800" indent="-177800" algn="l" defTabSz="685800" rtl="0" eaLnBrk="1" latinLnBrk="0" hangingPunct="1">
              <a:lnSpc>
                <a:spcPct val="90000"/>
              </a:lnSpc>
              <a:spcBef>
                <a:spcPts val="375"/>
              </a:spcBef>
              <a:buFont typeface="Arial" panose="020B0604020202020204" pitchFamily="34" charset="0"/>
              <a:buChar char="•"/>
              <a:defRPr sz="1200" kern="1200">
                <a:solidFill>
                  <a:schemeClr val="bg1">
                    <a:lumMod val="65000"/>
                  </a:schemeClr>
                </a:solidFill>
                <a:latin typeface="微软雅黑" panose="020B0503020204020204" pitchFamily="34" charset="-122"/>
                <a:ea typeface="微软雅黑" panose="020B0503020204020204" pitchFamily="34" charset="-122"/>
                <a:cs typeface="+mn-cs"/>
              </a:defRPr>
            </a:lvl4pPr>
            <a:lvl5pPr marL="177800" indent="-177800" algn="l" defTabSz="685800" rtl="0" eaLnBrk="1" latinLnBrk="0" hangingPunct="1">
              <a:lnSpc>
                <a:spcPct val="90000"/>
              </a:lnSpc>
              <a:spcBef>
                <a:spcPts val="375"/>
              </a:spcBef>
              <a:buFont typeface="Arial" panose="020B0604020202020204" pitchFamily="34" charset="0"/>
              <a:buChar char="•"/>
              <a:defRPr sz="1200" kern="1200">
                <a:solidFill>
                  <a:schemeClr val="bg1">
                    <a:lumMod val="65000"/>
                  </a:schemeClr>
                </a:solidFill>
                <a:latin typeface="微软雅黑" panose="020B0503020204020204" pitchFamily="34" charset="-122"/>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30000"/>
              </a:lnSpc>
              <a:spcBef>
                <a:spcPts val="0"/>
              </a:spcBef>
              <a:spcAft>
                <a:spcPts val="800"/>
              </a:spcAft>
              <a:buNone/>
            </a:pPr>
            <a:r>
              <a:rPr lang="zh-CN" altLang="en-US" sz="1300" dirty="0">
                <a:solidFill>
                  <a:schemeClr val="accent2"/>
                </a:solidFill>
              </a:rPr>
              <a:t>在此输入您的文字标题</a:t>
            </a:r>
            <a:endParaRPr lang="en-US" altLang="zh-CN" sz="1300" dirty="0">
              <a:solidFill>
                <a:schemeClr val="accent2"/>
              </a:solidFill>
            </a:endParaRPr>
          </a:p>
          <a:p>
            <a:pPr marL="0" indent="0" algn="r">
              <a:lnSpc>
                <a:spcPct val="130000"/>
              </a:lnSpc>
              <a:spcBef>
                <a:spcPts val="0"/>
              </a:spcBef>
              <a:spcAft>
                <a:spcPts val="800"/>
              </a:spcAft>
              <a:buNone/>
            </a:pPr>
            <a:r>
              <a:rPr lang="zh-CN" altLang="en-US" sz="1100" dirty="0">
                <a:solidFill>
                  <a:schemeClr val="bg1">
                    <a:lumMod val="50000"/>
                  </a:schemeClr>
                </a:solidFill>
              </a:rPr>
              <a:t>在此输入您的图表说明文字，在此输入您的图表说明文字，在此输入您的图表说明文字，在此输入您的图表说明文字，在此输入您的图表说明文字</a:t>
            </a:r>
          </a:p>
        </p:txBody>
      </p:sp>
      <p:sp>
        <p:nvSpPr>
          <p:cNvPr id="43" name="内容占位符 2"/>
          <p:cNvSpPr txBox="1"/>
          <p:nvPr/>
        </p:nvSpPr>
        <p:spPr>
          <a:xfrm>
            <a:off x="536421" y="1648712"/>
            <a:ext cx="3969162" cy="1152000"/>
          </a:xfrm>
          <a:prstGeom prst="rect">
            <a:avLst/>
          </a:prstGeom>
        </p:spPr>
        <p:txBody>
          <a:bodyPr vert="horz" lIns="121908" tIns="60954" rIns="121908" bIns="60954" rtlCol="0" anchor="t">
            <a:normAutofit/>
          </a:bodyPr>
          <a:lstStyle>
            <a:lvl1pPr marL="177800" indent="-177800" algn="l" defTabSz="685800" rtl="0" eaLnBrk="1" latinLnBrk="0" hangingPunct="1">
              <a:lnSpc>
                <a:spcPct val="90000"/>
              </a:lnSpc>
              <a:spcBef>
                <a:spcPts val="750"/>
              </a:spcBef>
              <a:buFont typeface="Arial" panose="020B0604020202020204" pitchFamily="34" charset="0"/>
              <a:buChar char="•"/>
              <a:defRPr sz="1200" kern="1200">
                <a:solidFill>
                  <a:schemeClr val="bg1">
                    <a:lumMod val="65000"/>
                  </a:schemeClr>
                </a:solidFill>
                <a:latin typeface="微软雅黑" panose="020B0503020204020204" pitchFamily="34" charset="-122"/>
                <a:ea typeface="微软雅黑" panose="020B0503020204020204" pitchFamily="34" charset="-122"/>
                <a:cs typeface="+mn-cs"/>
              </a:defRPr>
            </a:lvl1pPr>
            <a:lvl2pPr marL="177800" indent="-177800" algn="l" defTabSz="685800" rtl="0" eaLnBrk="1" latinLnBrk="0" hangingPunct="1">
              <a:lnSpc>
                <a:spcPct val="90000"/>
              </a:lnSpc>
              <a:spcBef>
                <a:spcPts val="375"/>
              </a:spcBef>
              <a:buFont typeface="Arial" panose="020B0604020202020204" pitchFamily="34" charset="0"/>
              <a:buChar char="•"/>
              <a:defRPr sz="1200" kern="1200">
                <a:solidFill>
                  <a:schemeClr val="bg1">
                    <a:lumMod val="65000"/>
                  </a:schemeClr>
                </a:solidFill>
                <a:latin typeface="微软雅黑" panose="020B0503020204020204" pitchFamily="34" charset="-122"/>
                <a:ea typeface="微软雅黑" panose="020B0503020204020204" pitchFamily="34" charset="-122"/>
                <a:cs typeface="+mn-cs"/>
              </a:defRPr>
            </a:lvl2pPr>
            <a:lvl3pPr marL="177800" indent="-177800" algn="l" defTabSz="685800" rtl="0" eaLnBrk="1" latinLnBrk="0" hangingPunct="1">
              <a:lnSpc>
                <a:spcPct val="90000"/>
              </a:lnSpc>
              <a:spcBef>
                <a:spcPts val="375"/>
              </a:spcBef>
              <a:buFont typeface="Arial" panose="020B0604020202020204" pitchFamily="34" charset="0"/>
              <a:buChar char="•"/>
              <a:defRPr sz="1200" kern="1200">
                <a:solidFill>
                  <a:schemeClr val="bg1">
                    <a:lumMod val="65000"/>
                  </a:schemeClr>
                </a:solidFill>
                <a:latin typeface="微软雅黑" panose="020B0503020204020204" pitchFamily="34" charset="-122"/>
                <a:ea typeface="微软雅黑" panose="020B0503020204020204" pitchFamily="34" charset="-122"/>
                <a:cs typeface="+mn-cs"/>
              </a:defRPr>
            </a:lvl3pPr>
            <a:lvl4pPr marL="177800" indent="-177800" algn="l" defTabSz="685800" rtl="0" eaLnBrk="1" latinLnBrk="0" hangingPunct="1">
              <a:lnSpc>
                <a:spcPct val="90000"/>
              </a:lnSpc>
              <a:spcBef>
                <a:spcPts val="375"/>
              </a:spcBef>
              <a:buFont typeface="Arial" panose="020B0604020202020204" pitchFamily="34" charset="0"/>
              <a:buChar char="•"/>
              <a:defRPr sz="1200" kern="1200">
                <a:solidFill>
                  <a:schemeClr val="bg1">
                    <a:lumMod val="65000"/>
                  </a:schemeClr>
                </a:solidFill>
                <a:latin typeface="微软雅黑" panose="020B0503020204020204" pitchFamily="34" charset="-122"/>
                <a:ea typeface="微软雅黑" panose="020B0503020204020204" pitchFamily="34" charset="-122"/>
                <a:cs typeface="+mn-cs"/>
              </a:defRPr>
            </a:lvl4pPr>
            <a:lvl5pPr marL="177800" indent="-177800" algn="l" defTabSz="685800" rtl="0" eaLnBrk="1" latinLnBrk="0" hangingPunct="1">
              <a:lnSpc>
                <a:spcPct val="90000"/>
              </a:lnSpc>
              <a:spcBef>
                <a:spcPts val="375"/>
              </a:spcBef>
              <a:buFont typeface="Arial" panose="020B0604020202020204" pitchFamily="34" charset="0"/>
              <a:buChar char="•"/>
              <a:defRPr sz="1200" kern="1200">
                <a:solidFill>
                  <a:schemeClr val="bg1">
                    <a:lumMod val="65000"/>
                  </a:schemeClr>
                </a:solidFill>
                <a:latin typeface="微软雅黑" panose="020B0503020204020204" pitchFamily="34" charset="-122"/>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30000"/>
              </a:lnSpc>
              <a:spcBef>
                <a:spcPts val="0"/>
              </a:spcBef>
              <a:spcAft>
                <a:spcPts val="800"/>
              </a:spcAft>
              <a:buNone/>
            </a:pPr>
            <a:r>
              <a:rPr lang="zh-CN" altLang="en-US" sz="1300" dirty="0">
                <a:solidFill>
                  <a:schemeClr val="accent1"/>
                </a:solidFill>
              </a:rPr>
              <a:t>在此输入您的文字标题</a:t>
            </a:r>
            <a:endParaRPr lang="en-US" altLang="zh-CN" sz="1300" dirty="0">
              <a:solidFill>
                <a:schemeClr val="accent1"/>
              </a:solidFill>
            </a:endParaRPr>
          </a:p>
          <a:p>
            <a:pPr marL="0" indent="0" algn="r">
              <a:lnSpc>
                <a:spcPct val="130000"/>
              </a:lnSpc>
              <a:spcBef>
                <a:spcPts val="0"/>
              </a:spcBef>
              <a:spcAft>
                <a:spcPts val="800"/>
              </a:spcAft>
              <a:buNone/>
            </a:pPr>
            <a:r>
              <a:rPr lang="zh-CN" altLang="en-US" sz="1100" dirty="0">
                <a:solidFill>
                  <a:schemeClr val="bg1">
                    <a:lumMod val="50000"/>
                  </a:schemeClr>
                </a:solidFill>
              </a:rPr>
              <a:t>在此输入您的图表说明文字，在此输入您的图表说明文字，在此输入您的图表说明文字，在此输入您的图表说明文字，在此输入您的图表说明文字</a:t>
            </a:r>
          </a:p>
        </p:txBody>
      </p:sp>
      <p:grpSp>
        <p:nvGrpSpPr>
          <p:cNvPr id="68" name="组合 67"/>
          <p:cNvGrpSpPr/>
          <p:nvPr/>
        </p:nvGrpSpPr>
        <p:grpSpPr>
          <a:xfrm>
            <a:off x="4904507" y="4826397"/>
            <a:ext cx="711873" cy="613763"/>
            <a:chOff x="3566949" y="3741731"/>
            <a:chExt cx="490748" cy="423058"/>
          </a:xfrm>
        </p:grpSpPr>
        <p:sp>
          <p:nvSpPr>
            <p:cNvPr id="69" name="六边形 68"/>
            <p:cNvSpPr/>
            <p:nvPr/>
          </p:nvSpPr>
          <p:spPr>
            <a:xfrm>
              <a:off x="3566949" y="3741731"/>
              <a:ext cx="490748" cy="423058"/>
            </a:xfrm>
            <a:prstGeom prst="hexagon">
              <a:avLst/>
            </a:prstGeom>
            <a:solidFill>
              <a:schemeClr val="accent2"/>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pc="200" dirty="0">
                <a:latin typeface="微软雅黑" panose="020B0503020204020204" pitchFamily="34" charset="-122"/>
                <a:ea typeface="微软雅黑" panose="020B0503020204020204" pitchFamily="34" charset="-122"/>
              </a:endParaRPr>
            </a:p>
          </p:txBody>
        </p:sp>
        <p:grpSp>
          <p:nvGrpSpPr>
            <p:cNvPr id="70" name="组合 69"/>
            <p:cNvGrpSpPr/>
            <p:nvPr/>
          </p:nvGrpSpPr>
          <p:grpSpPr>
            <a:xfrm>
              <a:off x="3690493" y="3831431"/>
              <a:ext cx="243660" cy="243658"/>
              <a:chOff x="1047750" y="9539288"/>
              <a:chExt cx="752475" cy="752475"/>
            </a:xfrm>
            <a:solidFill>
              <a:schemeClr val="bg1"/>
            </a:solidFill>
          </p:grpSpPr>
          <p:sp>
            <p:nvSpPr>
              <p:cNvPr id="71" name="Freeform 10"/>
              <p:cNvSpPr>
                <a:spLocks noEditPoints="1"/>
              </p:cNvSpPr>
              <p:nvPr/>
            </p:nvSpPr>
            <p:spPr bwMode="auto">
              <a:xfrm>
                <a:off x="1047750" y="9539288"/>
                <a:ext cx="568325" cy="568325"/>
              </a:xfrm>
              <a:custGeom>
                <a:avLst/>
                <a:gdLst>
                  <a:gd name="T0" fmla="*/ 292 w 358"/>
                  <a:gd name="T1" fmla="*/ 40 h 358"/>
                  <a:gd name="T2" fmla="*/ 246 w 358"/>
                  <a:gd name="T3" fmla="*/ 14 h 358"/>
                  <a:gd name="T4" fmla="*/ 196 w 358"/>
                  <a:gd name="T5" fmla="*/ 0 h 358"/>
                  <a:gd name="T6" fmla="*/ 144 w 358"/>
                  <a:gd name="T7" fmla="*/ 4 h 358"/>
                  <a:gd name="T8" fmla="*/ 96 w 358"/>
                  <a:gd name="T9" fmla="*/ 20 h 358"/>
                  <a:gd name="T10" fmla="*/ 52 w 358"/>
                  <a:gd name="T11" fmla="*/ 52 h 358"/>
                  <a:gd name="T12" fmla="*/ 28 w 358"/>
                  <a:gd name="T13" fmla="*/ 80 h 358"/>
                  <a:gd name="T14" fmla="*/ 6 w 358"/>
                  <a:gd name="T15" fmla="*/ 128 h 358"/>
                  <a:gd name="T16" fmla="*/ 0 w 358"/>
                  <a:gd name="T17" fmla="*/ 180 h 358"/>
                  <a:gd name="T18" fmla="*/ 6 w 358"/>
                  <a:gd name="T19" fmla="*/ 230 h 358"/>
                  <a:gd name="T20" fmla="*/ 28 w 358"/>
                  <a:gd name="T21" fmla="*/ 278 h 358"/>
                  <a:gd name="T22" fmla="*/ 52 w 358"/>
                  <a:gd name="T23" fmla="*/ 306 h 358"/>
                  <a:gd name="T24" fmla="*/ 96 w 358"/>
                  <a:gd name="T25" fmla="*/ 338 h 358"/>
                  <a:gd name="T26" fmla="*/ 144 w 358"/>
                  <a:gd name="T27" fmla="*/ 356 h 358"/>
                  <a:gd name="T28" fmla="*/ 196 w 358"/>
                  <a:gd name="T29" fmla="*/ 358 h 358"/>
                  <a:gd name="T30" fmla="*/ 246 w 358"/>
                  <a:gd name="T31" fmla="*/ 346 h 358"/>
                  <a:gd name="T32" fmla="*/ 292 w 358"/>
                  <a:gd name="T33" fmla="*/ 318 h 358"/>
                  <a:gd name="T34" fmla="*/ 318 w 358"/>
                  <a:gd name="T35" fmla="*/ 292 h 358"/>
                  <a:gd name="T36" fmla="*/ 346 w 358"/>
                  <a:gd name="T37" fmla="*/ 248 h 358"/>
                  <a:gd name="T38" fmla="*/ 358 w 358"/>
                  <a:gd name="T39" fmla="*/ 196 h 358"/>
                  <a:gd name="T40" fmla="*/ 354 w 358"/>
                  <a:gd name="T41" fmla="*/ 146 h 358"/>
                  <a:gd name="T42" fmla="*/ 338 w 358"/>
                  <a:gd name="T43" fmla="*/ 96 h 358"/>
                  <a:gd name="T44" fmla="*/ 306 w 358"/>
                  <a:gd name="T45" fmla="*/ 52 h 358"/>
                  <a:gd name="T46" fmla="*/ 86 w 358"/>
                  <a:gd name="T47" fmla="*/ 272 h 358"/>
                  <a:gd name="T48" fmla="*/ 62 w 358"/>
                  <a:gd name="T49" fmla="*/ 240 h 358"/>
                  <a:gd name="T50" fmla="*/ 50 w 358"/>
                  <a:gd name="T51" fmla="*/ 204 h 358"/>
                  <a:gd name="T52" fmla="*/ 48 w 358"/>
                  <a:gd name="T53" fmla="*/ 166 h 358"/>
                  <a:gd name="T54" fmla="*/ 56 w 358"/>
                  <a:gd name="T55" fmla="*/ 130 h 358"/>
                  <a:gd name="T56" fmla="*/ 76 w 358"/>
                  <a:gd name="T57" fmla="*/ 96 h 358"/>
                  <a:gd name="T58" fmla="*/ 96 w 358"/>
                  <a:gd name="T59" fmla="*/ 78 h 358"/>
                  <a:gd name="T60" fmla="*/ 130 w 358"/>
                  <a:gd name="T61" fmla="*/ 58 h 358"/>
                  <a:gd name="T62" fmla="*/ 166 w 358"/>
                  <a:gd name="T63" fmla="*/ 48 h 358"/>
                  <a:gd name="T64" fmla="*/ 204 w 358"/>
                  <a:gd name="T65" fmla="*/ 50 h 358"/>
                  <a:gd name="T66" fmla="*/ 240 w 358"/>
                  <a:gd name="T67" fmla="*/ 64 h 358"/>
                  <a:gd name="T68" fmla="*/ 272 w 358"/>
                  <a:gd name="T69" fmla="*/ 86 h 358"/>
                  <a:gd name="T70" fmla="*/ 288 w 358"/>
                  <a:gd name="T71" fmla="*/ 108 h 358"/>
                  <a:gd name="T72" fmla="*/ 304 w 358"/>
                  <a:gd name="T73" fmla="*/ 142 h 358"/>
                  <a:gd name="T74" fmla="*/ 310 w 358"/>
                  <a:gd name="T75" fmla="*/ 180 h 358"/>
                  <a:gd name="T76" fmla="*/ 304 w 358"/>
                  <a:gd name="T77" fmla="*/ 216 h 358"/>
                  <a:gd name="T78" fmla="*/ 288 w 358"/>
                  <a:gd name="T79" fmla="*/ 252 h 358"/>
                  <a:gd name="T80" fmla="*/ 272 w 358"/>
                  <a:gd name="T81" fmla="*/ 272 h 358"/>
                  <a:gd name="T82" fmla="*/ 240 w 358"/>
                  <a:gd name="T83" fmla="*/ 296 h 358"/>
                  <a:gd name="T84" fmla="*/ 204 w 358"/>
                  <a:gd name="T85" fmla="*/ 308 h 358"/>
                  <a:gd name="T86" fmla="*/ 166 w 358"/>
                  <a:gd name="T87" fmla="*/ 310 h 358"/>
                  <a:gd name="T88" fmla="*/ 130 w 358"/>
                  <a:gd name="T89" fmla="*/ 302 h 358"/>
                  <a:gd name="T90" fmla="*/ 96 w 358"/>
                  <a:gd name="T91" fmla="*/ 282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58" h="358">
                    <a:moveTo>
                      <a:pt x="306" y="52"/>
                    </a:moveTo>
                    <a:lnTo>
                      <a:pt x="306" y="52"/>
                    </a:lnTo>
                    <a:lnTo>
                      <a:pt x="292" y="40"/>
                    </a:lnTo>
                    <a:lnTo>
                      <a:pt x="278" y="30"/>
                    </a:lnTo>
                    <a:lnTo>
                      <a:pt x="262" y="20"/>
                    </a:lnTo>
                    <a:lnTo>
                      <a:pt x="246" y="14"/>
                    </a:lnTo>
                    <a:lnTo>
                      <a:pt x="230" y="8"/>
                    </a:lnTo>
                    <a:lnTo>
                      <a:pt x="212" y="4"/>
                    </a:lnTo>
                    <a:lnTo>
                      <a:pt x="196" y="0"/>
                    </a:lnTo>
                    <a:lnTo>
                      <a:pt x="178" y="0"/>
                    </a:lnTo>
                    <a:lnTo>
                      <a:pt x="162" y="0"/>
                    </a:lnTo>
                    <a:lnTo>
                      <a:pt x="144" y="4"/>
                    </a:lnTo>
                    <a:lnTo>
                      <a:pt x="128" y="8"/>
                    </a:lnTo>
                    <a:lnTo>
                      <a:pt x="112" y="14"/>
                    </a:lnTo>
                    <a:lnTo>
                      <a:pt x="96" y="20"/>
                    </a:lnTo>
                    <a:lnTo>
                      <a:pt x="80" y="30"/>
                    </a:lnTo>
                    <a:lnTo>
                      <a:pt x="66" y="40"/>
                    </a:lnTo>
                    <a:lnTo>
                      <a:pt x="52" y="52"/>
                    </a:lnTo>
                    <a:lnTo>
                      <a:pt x="52" y="52"/>
                    </a:lnTo>
                    <a:lnTo>
                      <a:pt x="40" y="66"/>
                    </a:lnTo>
                    <a:lnTo>
                      <a:pt x="28" y="80"/>
                    </a:lnTo>
                    <a:lnTo>
                      <a:pt x="20" y="96"/>
                    </a:lnTo>
                    <a:lnTo>
                      <a:pt x="12" y="112"/>
                    </a:lnTo>
                    <a:lnTo>
                      <a:pt x="6" y="128"/>
                    </a:lnTo>
                    <a:lnTo>
                      <a:pt x="2" y="146"/>
                    </a:lnTo>
                    <a:lnTo>
                      <a:pt x="0" y="162"/>
                    </a:lnTo>
                    <a:lnTo>
                      <a:pt x="0" y="180"/>
                    </a:lnTo>
                    <a:lnTo>
                      <a:pt x="0" y="196"/>
                    </a:lnTo>
                    <a:lnTo>
                      <a:pt x="2" y="214"/>
                    </a:lnTo>
                    <a:lnTo>
                      <a:pt x="6" y="230"/>
                    </a:lnTo>
                    <a:lnTo>
                      <a:pt x="12" y="248"/>
                    </a:lnTo>
                    <a:lnTo>
                      <a:pt x="20" y="264"/>
                    </a:lnTo>
                    <a:lnTo>
                      <a:pt x="28" y="278"/>
                    </a:lnTo>
                    <a:lnTo>
                      <a:pt x="40" y="292"/>
                    </a:lnTo>
                    <a:lnTo>
                      <a:pt x="52" y="306"/>
                    </a:lnTo>
                    <a:lnTo>
                      <a:pt x="52" y="306"/>
                    </a:lnTo>
                    <a:lnTo>
                      <a:pt x="66" y="318"/>
                    </a:lnTo>
                    <a:lnTo>
                      <a:pt x="80" y="330"/>
                    </a:lnTo>
                    <a:lnTo>
                      <a:pt x="96" y="338"/>
                    </a:lnTo>
                    <a:lnTo>
                      <a:pt x="112" y="346"/>
                    </a:lnTo>
                    <a:lnTo>
                      <a:pt x="128" y="352"/>
                    </a:lnTo>
                    <a:lnTo>
                      <a:pt x="144" y="356"/>
                    </a:lnTo>
                    <a:lnTo>
                      <a:pt x="162" y="358"/>
                    </a:lnTo>
                    <a:lnTo>
                      <a:pt x="178" y="358"/>
                    </a:lnTo>
                    <a:lnTo>
                      <a:pt x="196" y="358"/>
                    </a:lnTo>
                    <a:lnTo>
                      <a:pt x="212" y="356"/>
                    </a:lnTo>
                    <a:lnTo>
                      <a:pt x="230" y="352"/>
                    </a:lnTo>
                    <a:lnTo>
                      <a:pt x="246" y="346"/>
                    </a:lnTo>
                    <a:lnTo>
                      <a:pt x="262" y="338"/>
                    </a:lnTo>
                    <a:lnTo>
                      <a:pt x="278" y="330"/>
                    </a:lnTo>
                    <a:lnTo>
                      <a:pt x="292" y="318"/>
                    </a:lnTo>
                    <a:lnTo>
                      <a:pt x="306" y="306"/>
                    </a:lnTo>
                    <a:lnTo>
                      <a:pt x="306" y="306"/>
                    </a:lnTo>
                    <a:lnTo>
                      <a:pt x="318" y="292"/>
                    </a:lnTo>
                    <a:lnTo>
                      <a:pt x="328" y="278"/>
                    </a:lnTo>
                    <a:lnTo>
                      <a:pt x="338" y="264"/>
                    </a:lnTo>
                    <a:lnTo>
                      <a:pt x="346" y="248"/>
                    </a:lnTo>
                    <a:lnTo>
                      <a:pt x="350" y="230"/>
                    </a:lnTo>
                    <a:lnTo>
                      <a:pt x="354" y="214"/>
                    </a:lnTo>
                    <a:lnTo>
                      <a:pt x="358" y="196"/>
                    </a:lnTo>
                    <a:lnTo>
                      <a:pt x="358" y="180"/>
                    </a:lnTo>
                    <a:lnTo>
                      <a:pt x="358" y="162"/>
                    </a:lnTo>
                    <a:lnTo>
                      <a:pt x="354" y="146"/>
                    </a:lnTo>
                    <a:lnTo>
                      <a:pt x="350" y="128"/>
                    </a:lnTo>
                    <a:lnTo>
                      <a:pt x="346" y="112"/>
                    </a:lnTo>
                    <a:lnTo>
                      <a:pt x="338" y="96"/>
                    </a:lnTo>
                    <a:lnTo>
                      <a:pt x="328" y="80"/>
                    </a:lnTo>
                    <a:lnTo>
                      <a:pt x="318" y="66"/>
                    </a:lnTo>
                    <a:lnTo>
                      <a:pt x="306" y="52"/>
                    </a:lnTo>
                    <a:lnTo>
                      <a:pt x="306" y="52"/>
                    </a:lnTo>
                    <a:close/>
                    <a:moveTo>
                      <a:pt x="86" y="272"/>
                    </a:moveTo>
                    <a:lnTo>
                      <a:pt x="86" y="272"/>
                    </a:lnTo>
                    <a:lnTo>
                      <a:pt x="76" y="262"/>
                    </a:lnTo>
                    <a:lnTo>
                      <a:pt x="68" y="252"/>
                    </a:lnTo>
                    <a:lnTo>
                      <a:pt x="62" y="240"/>
                    </a:lnTo>
                    <a:lnTo>
                      <a:pt x="56" y="230"/>
                    </a:lnTo>
                    <a:lnTo>
                      <a:pt x="52" y="216"/>
                    </a:lnTo>
                    <a:lnTo>
                      <a:pt x="50" y="204"/>
                    </a:lnTo>
                    <a:lnTo>
                      <a:pt x="48" y="192"/>
                    </a:lnTo>
                    <a:lnTo>
                      <a:pt x="48" y="180"/>
                    </a:lnTo>
                    <a:lnTo>
                      <a:pt x="48" y="166"/>
                    </a:lnTo>
                    <a:lnTo>
                      <a:pt x="50" y="154"/>
                    </a:lnTo>
                    <a:lnTo>
                      <a:pt x="52" y="142"/>
                    </a:lnTo>
                    <a:lnTo>
                      <a:pt x="56" y="130"/>
                    </a:lnTo>
                    <a:lnTo>
                      <a:pt x="62" y="118"/>
                    </a:lnTo>
                    <a:lnTo>
                      <a:pt x="68" y="108"/>
                    </a:lnTo>
                    <a:lnTo>
                      <a:pt x="76" y="96"/>
                    </a:lnTo>
                    <a:lnTo>
                      <a:pt x="86" y="86"/>
                    </a:lnTo>
                    <a:lnTo>
                      <a:pt x="86" y="86"/>
                    </a:lnTo>
                    <a:lnTo>
                      <a:pt x="96" y="78"/>
                    </a:lnTo>
                    <a:lnTo>
                      <a:pt x="106" y="70"/>
                    </a:lnTo>
                    <a:lnTo>
                      <a:pt x="118" y="64"/>
                    </a:lnTo>
                    <a:lnTo>
                      <a:pt x="130" y="58"/>
                    </a:lnTo>
                    <a:lnTo>
                      <a:pt x="142" y="54"/>
                    </a:lnTo>
                    <a:lnTo>
                      <a:pt x="154" y="50"/>
                    </a:lnTo>
                    <a:lnTo>
                      <a:pt x="166" y="48"/>
                    </a:lnTo>
                    <a:lnTo>
                      <a:pt x="178" y="48"/>
                    </a:lnTo>
                    <a:lnTo>
                      <a:pt x="192" y="48"/>
                    </a:lnTo>
                    <a:lnTo>
                      <a:pt x="204" y="50"/>
                    </a:lnTo>
                    <a:lnTo>
                      <a:pt x="216" y="54"/>
                    </a:lnTo>
                    <a:lnTo>
                      <a:pt x="228" y="58"/>
                    </a:lnTo>
                    <a:lnTo>
                      <a:pt x="240" y="64"/>
                    </a:lnTo>
                    <a:lnTo>
                      <a:pt x="252" y="70"/>
                    </a:lnTo>
                    <a:lnTo>
                      <a:pt x="262" y="78"/>
                    </a:lnTo>
                    <a:lnTo>
                      <a:pt x="272" y="86"/>
                    </a:lnTo>
                    <a:lnTo>
                      <a:pt x="272" y="86"/>
                    </a:lnTo>
                    <a:lnTo>
                      <a:pt x="280" y="96"/>
                    </a:lnTo>
                    <a:lnTo>
                      <a:pt x="288" y="108"/>
                    </a:lnTo>
                    <a:lnTo>
                      <a:pt x="296" y="118"/>
                    </a:lnTo>
                    <a:lnTo>
                      <a:pt x="300" y="130"/>
                    </a:lnTo>
                    <a:lnTo>
                      <a:pt x="304" y="142"/>
                    </a:lnTo>
                    <a:lnTo>
                      <a:pt x="308" y="154"/>
                    </a:lnTo>
                    <a:lnTo>
                      <a:pt x="310" y="166"/>
                    </a:lnTo>
                    <a:lnTo>
                      <a:pt x="310" y="180"/>
                    </a:lnTo>
                    <a:lnTo>
                      <a:pt x="310" y="192"/>
                    </a:lnTo>
                    <a:lnTo>
                      <a:pt x="308" y="204"/>
                    </a:lnTo>
                    <a:lnTo>
                      <a:pt x="304" y="216"/>
                    </a:lnTo>
                    <a:lnTo>
                      <a:pt x="300" y="230"/>
                    </a:lnTo>
                    <a:lnTo>
                      <a:pt x="296" y="240"/>
                    </a:lnTo>
                    <a:lnTo>
                      <a:pt x="288" y="252"/>
                    </a:lnTo>
                    <a:lnTo>
                      <a:pt x="280" y="262"/>
                    </a:lnTo>
                    <a:lnTo>
                      <a:pt x="272" y="272"/>
                    </a:lnTo>
                    <a:lnTo>
                      <a:pt x="272" y="272"/>
                    </a:lnTo>
                    <a:lnTo>
                      <a:pt x="262" y="282"/>
                    </a:lnTo>
                    <a:lnTo>
                      <a:pt x="252" y="290"/>
                    </a:lnTo>
                    <a:lnTo>
                      <a:pt x="240" y="296"/>
                    </a:lnTo>
                    <a:lnTo>
                      <a:pt x="228" y="302"/>
                    </a:lnTo>
                    <a:lnTo>
                      <a:pt x="216" y="306"/>
                    </a:lnTo>
                    <a:lnTo>
                      <a:pt x="204" y="308"/>
                    </a:lnTo>
                    <a:lnTo>
                      <a:pt x="192" y="310"/>
                    </a:lnTo>
                    <a:lnTo>
                      <a:pt x="178" y="310"/>
                    </a:lnTo>
                    <a:lnTo>
                      <a:pt x="166" y="310"/>
                    </a:lnTo>
                    <a:lnTo>
                      <a:pt x="154" y="308"/>
                    </a:lnTo>
                    <a:lnTo>
                      <a:pt x="142" y="306"/>
                    </a:lnTo>
                    <a:lnTo>
                      <a:pt x="130" y="302"/>
                    </a:lnTo>
                    <a:lnTo>
                      <a:pt x="118" y="296"/>
                    </a:lnTo>
                    <a:lnTo>
                      <a:pt x="106" y="290"/>
                    </a:lnTo>
                    <a:lnTo>
                      <a:pt x="96" y="282"/>
                    </a:lnTo>
                    <a:lnTo>
                      <a:pt x="86" y="272"/>
                    </a:lnTo>
                    <a:lnTo>
                      <a:pt x="86" y="27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11"/>
              <p:cNvSpPr/>
              <p:nvPr/>
            </p:nvSpPr>
            <p:spPr bwMode="auto">
              <a:xfrm>
                <a:off x="1511300" y="10006013"/>
                <a:ext cx="288925" cy="285750"/>
              </a:xfrm>
              <a:custGeom>
                <a:avLst/>
                <a:gdLst>
                  <a:gd name="T0" fmla="*/ 170 w 182"/>
                  <a:gd name="T1" fmla="*/ 108 h 180"/>
                  <a:gd name="T2" fmla="*/ 60 w 182"/>
                  <a:gd name="T3" fmla="*/ 0 h 180"/>
                  <a:gd name="T4" fmla="*/ 60 w 182"/>
                  <a:gd name="T5" fmla="*/ 0 h 180"/>
                  <a:gd name="T6" fmla="*/ 48 w 182"/>
                  <a:gd name="T7" fmla="*/ 16 h 180"/>
                  <a:gd name="T8" fmla="*/ 34 w 182"/>
                  <a:gd name="T9" fmla="*/ 32 h 180"/>
                  <a:gd name="T10" fmla="*/ 34 w 182"/>
                  <a:gd name="T11" fmla="*/ 32 h 180"/>
                  <a:gd name="T12" fmla="*/ 18 w 182"/>
                  <a:gd name="T13" fmla="*/ 46 h 180"/>
                  <a:gd name="T14" fmla="*/ 0 w 182"/>
                  <a:gd name="T15" fmla="*/ 58 h 180"/>
                  <a:gd name="T16" fmla="*/ 110 w 182"/>
                  <a:gd name="T17" fmla="*/ 168 h 180"/>
                  <a:gd name="T18" fmla="*/ 110 w 182"/>
                  <a:gd name="T19" fmla="*/ 168 h 180"/>
                  <a:gd name="T20" fmla="*/ 116 w 182"/>
                  <a:gd name="T21" fmla="*/ 174 h 180"/>
                  <a:gd name="T22" fmla="*/ 124 w 182"/>
                  <a:gd name="T23" fmla="*/ 178 h 180"/>
                  <a:gd name="T24" fmla="*/ 132 w 182"/>
                  <a:gd name="T25" fmla="*/ 180 h 180"/>
                  <a:gd name="T26" fmla="*/ 140 w 182"/>
                  <a:gd name="T27" fmla="*/ 180 h 180"/>
                  <a:gd name="T28" fmla="*/ 148 w 182"/>
                  <a:gd name="T29" fmla="*/ 180 h 180"/>
                  <a:gd name="T30" fmla="*/ 156 w 182"/>
                  <a:gd name="T31" fmla="*/ 178 h 180"/>
                  <a:gd name="T32" fmla="*/ 162 w 182"/>
                  <a:gd name="T33" fmla="*/ 174 h 180"/>
                  <a:gd name="T34" fmla="*/ 170 w 182"/>
                  <a:gd name="T35" fmla="*/ 168 h 180"/>
                  <a:gd name="T36" fmla="*/ 170 w 182"/>
                  <a:gd name="T37" fmla="*/ 168 h 180"/>
                  <a:gd name="T38" fmla="*/ 174 w 182"/>
                  <a:gd name="T39" fmla="*/ 162 h 180"/>
                  <a:gd name="T40" fmla="*/ 178 w 182"/>
                  <a:gd name="T41" fmla="*/ 154 h 180"/>
                  <a:gd name="T42" fmla="*/ 180 w 182"/>
                  <a:gd name="T43" fmla="*/ 146 h 180"/>
                  <a:gd name="T44" fmla="*/ 182 w 182"/>
                  <a:gd name="T45" fmla="*/ 138 h 180"/>
                  <a:gd name="T46" fmla="*/ 180 w 182"/>
                  <a:gd name="T47" fmla="*/ 130 h 180"/>
                  <a:gd name="T48" fmla="*/ 178 w 182"/>
                  <a:gd name="T49" fmla="*/ 122 h 180"/>
                  <a:gd name="T50" fmla="*/ 174 w 182"/>
                  <a:gd name="T51" fmla="*/ 116 h 180"/>
                  <a:gd name="T52" fmla="*/ 170 w 182"/>
                  <a:gd name="T53" fmla="*/ 108 h 180"/>
                  <a:gd name="T54" fmla="*/ 170 w 182"/>
                  <a:gd name="T55" fmla="*/ 10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2" h="180">
                    <a:moveTo>
                      <a:pt x="170" y="108"/>
                    </a:moveTo>
                    <a:lnTo>
                      <a:pt x="60" y="0"/>
                    </a:lnTo>
                    <a:lnTo>
                      <a:pt x="60" y="0"/>
                    </a:lnTo>
                    <a:lnTo>
                      <a:pt x="48" y="16"/>
                    </a:lnTo>
                    <a:lnTo>
                      <a:pt x="34" y="32"/>
                    </a:lnTo>
                    <a:lnTo>
                      <a:pt x="34" y="32"/>
                    </a:lnTo>
                    <a:lnTo>
                      <a:pt x="18" y="46"/>
                    </a:lnTo>
                    <a:lnTo>
                      <a:pt x="0" y="58"/>
                    </a:lnTo>
                    <a:lnTo>
                      <a:pt x="110" y="168"/>
                    </a:lnTo>
                    <a:lnTo>
                      <a:pt x="110" y="168"/>
                    </a:lnTo>
                    <a:lnTo>
                      <a:pt x="116" y="174"/>
                    </a:lnTo>
                    <a:lnTo>
                      <a:pt x="124" y="178"/>
                    </a:lnTo>
                    <a:lnTo>
                      <a:pt x="132" y="180"/>
                    </a:lnTo>
                    <a:lnTo>
                      <a:pt x="140" y="180"/>
                    </a:lnTo>
                    <a:lnTo>
                      <a:pt x="148" y="180"/>
                    </a:lnTo>
                    <a:lnTo>
                      <a:pt x="156" y="178"/>
                    </a:lnTo>
                    <a:lnTo>
                      <a:pt x="162" y="174"/>
                    </a:lnTo>
                    <a:lnTo>
                      <a:pt x="170" y="168"/>
                    </a:lnTo>
                    <a:lnTo>
                      <a:pt x="170" y="168"/>
                    </a:lnTo>
                    <a:lnTo>
                      <a:pt x="174" y="162"/>
                    </a:lnTo>
                    <a:lnTo>
                      <a:pt x="178" y="154"/>
                    </a:lnTo>
                    <a:lnTo>
                      <a:pt x="180" y="146"/>
                    </a:lnTo>
                    <a:lnTo>
                      <a:pt x="182" y="138"/>
                    </a:lnTo>
                    <a:lnTo>
                      <a:pt x="180" y="130"/>
                    </a:lnTo>
                    <a:lnTo>
                      <a:pt x="178" y="122"/>
                    </a:lnTo>
                    <a:lnTo>
                      <a:pt x="174" y="116"/>
                    </a:lnTo>
                    <a:lnTo>
                      <a:pt x="170" y="108"/>
                    </a:lnTo>
                    <a:lnTo>
                      <a:pt x="170" y="10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12"/>
              <p:cNvSpPr/>
              <p:nvPr/>
            </p:nvSpPr>
            <p:spPr bwMode="auto">
              <a:xfrm>
                <a:off x="1165225" y="9659938"/>
                <a:ext cx="152400" cy="149225"/>
              </a:xfrm>
              <a:custGeom>
                <a:avLst/>
                <a:gdLst>
                  <a:gd name="T0" fmla="*/ 0 w 96"/>
                  <a:gd name="T1" fmla="*/ 94 h 94"/>
                  <a:gd name="T2" fmla="*/ 24 w 96"/>
                  <a:gd name="T3" fmla="*/ 94 h 94"/>
                  <a:gd name="T4" fmla="*/ 24 w 96"/>
                  <a:gd name="T5" fmla="*/ 94 h 94"/>
                  <a:gd name="T6" fmla="*/ 26 w 96"/>
                  <a:gd name="T7" fmla="*/ 82 h 94"/>
                  <a:gd name="T8" fmla="*/ 32 w 96"/>
                  <a:gd name="T9" fmla="*/ 68 h 94"/>
                  <a:gd name="T10" fmla="*/ 38 w 96"/>
                  <a:gd name="T11" fmla="*/ 58 h 94"/>
                  <a:gd name="T12" fmla="*/ 48 w 96"/>
                  <a:gd name="T13" fmla="*/ 46 h 94"/>
                  <a:gd name="T14" fmla="*/ 48 w 96"/>
                  <a:gd name="T15" fmla="*/ 46 h 94"/>
                  <a:gd name="T16" fmla="*/ 58 w 96"/>
                  <a:gd name="T17" fmla="*/ 38 h 94"/>
                  <a:gd name="T18" fmla="*/ 70 w 96"/>
                  <a:gd name="T19" fmla="*/ 30 h 94"/>
                  <a:gd name="T20" fmla="*/ 84 w 96"/>
                  <a:gd name="T21" fmla="*/ 26 h 94"/>
                  <a:gd name="T22" fmla="*/ 96 w 96"/>
                  <a:gd name="T23" fmla="*/ 24 h 94"/>
                  <a:gd name="T24" fmla="*/ 96 w 96"/>
                  <a:gd name="T25" fmla="*/ 0 h 94"/>
                  <a:gd name="T26" fmla="*/ 96 w 96"/>
                  <a:gd name="T27" fmla="*/ 0 h 94"/>
                  <a:gd name="T28" fmla="*/ 78 w 96"/>
                  <a:gd name="T29" fmla="*/ 2 h 94"/>
                  <a:gd name="T30" fmla="*/ 62 w 96"/>
                  <a:gd name="T31" fmla="*/ 8 h 94"/>
                  <a:gd name="T32" fmla="*/ 46 w 96"/>
                  <a:gd name="T33" fmla="*/ 18 h 94"/>
                  <a:gd name="T34" fmla="*/ 30 w 96"/>
                  <a:gd name="T35" fmla="*/ 30 h 94"/>
                  <a:gd name="T36" fmla="*/ 30 w 96"/>
                  <a:gd name="T37" fmla="*/ 30 h 94"/>
                  <a:gd name="T38" fmla="*/ 18 w 96"/>
                  <a:gd name="T39" fmla="*/ 44 h 94"/>
                  <a:gd name="T40" fmla="*/ 10 w 96"/>
                  <a:gd name="T41" fmla="*/ 60 h 94"/>
                  <a:gd name="T42" fmla="*/ 4 w 96"/>
                  <a:gd name="T43" fmla="*/ 76 h 94"/>
                  <a:gd name="T44" fmla="*/ 0 w 96"/>
                  <a:gd name="T45" fmla="*/ 94 h 94"/>
                  <a:gd name="T46" fmla="*/ 0 w 96"/>
                  <a:gd name="T47" fmla="*/ 94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6" h="94">
                    <a:moveTo>
                      <a:pt x="0" y="94"/>
                    </a:moveTo>
                    <a:lnTo>
                      <a:pt x="24" y="94"/>
                    </a:lnTo>
                    <a:lnTo>
                      <a:pt x="24" y="94"/>
                    </a:lnTo>
                    <a:lnTo>
                      <a:pt x="26" y="82"/>
                    </a:lnTo>
                    <a:lnTo>
                      <a:pt x="32" y="68"/>
                    </a:lnTo>
                    <a:lnTo>
                      <a:pt x="38" y="58"/>
                    </a:lnTo>
                    <a:lnTo>
                      <a:pt x="48" y="46"/>
                    </a:lnTo>
                    <a:lnTo>
                      <a:pt x="48" y="46"/>
                    </a:lnTo>
                    <a:lnTo>
                      <a:pt x="58" y="38"/>
                    </a:lnTo>
                    <a:lnTo>
                      <a:pt x="70" y="30"/>
                    </a:lnTo>
                    <a:lnTo>
                      <a:pt x="84" y="26"/>
                    </a:lnTo>
                    <a:lnTo>
                      <a:pt x="96" y="24"/>
                    </a:lnTo>
                    <a:lnTo>
                      <a:pt x="96" y="0"/>
                    </a:lnTo>
                    <a:lnTo>
                      <a:pt x="96" y="0"/>
                    </a:lnTo>
                    <a:lnTo>
                      <a:pt x="78" y="2"/>
                    </a:lnTo>
                    <a:lnTo>
                      <a:pt x="62" y="8"/>
                    </a:lnTo>
                    <a:lnTo>
                      <a:pt x="46" y="18"/>
                    </a:lnTo>
                    <a:lnTo>
                      <a:pt x="30" y="30"/>
                    </a:lnTo>
                    <a:lnTo>
                      <a:pt x="30" y="30"/>
                    </a:lnTo>
                    <a:lnTo>
                      <a:pt x="18" y="44"/>
                    </a:lnTo>
                    <a:lnTo>
                      <a:pt x="10" y="60"/>
                    </a:lnTo>
                    <a:lnTo>
                      <a:pt x="4" y="76"/>
                    </a:lnTo>
                    <a:lnTo>
                      <a:pt x="0" y="94"/>
                    </a:lnTo>
                    <a:lnTo>
                      <a:pt x="0" y="9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74" name="组合 73"/>
          <p:cNvGrpSpPr/>
          <p:nvPr/>
        </p:nvGrpSpPr>
        <p:grpSpPr>
          <a:xfrm>
            <a:off x="6629479" y="2186679"/>
            <a:ext cx="711873" cy="613763"/>
            <a:chOff x="5128181" y="1374436"/>
            <a:chExt cx="490748" cy="423058"/>
          </a:xfrm>
        </p:grpSpPr>
        <p:sp>
          <p:nvSpPr>
            <p:cNvPr id="75" name="六边形 74"/>
            <p:cNvSpPr/>
            <p:nvPr/>
          </p:nvSpPr>
          <p:spPr>
            <a:xfrm>
              <a:off x="5128181" y="1374436"/>
              <a:ext cx="490748" cy="423058"/>
            </a:xfrm>
            <a:prstGeom prst="hexagon">
              <a:avLst/>
            </a:prstGeom>
            <a:solidFill>
              <a:schemeClr val="accent2"/>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pc="200" dirty="0">
                <a:latin typeface="微软雅黑" panose="020B0503020204020204" pitchFamily="34" charset="-122"/>
                <a:ea typeface="微软雅黑" panose="020B0503020204020204" pitchFamily="34" charset="-122"/>
              </a:endParaRPr>
            </a:p>
          </p:txBody>
        </p:sp>
        <p:grpSp>
          <p:nvGrpSpPr>
            <p:cNvPr id="76" name="组合 75"/>
            <p:cNvGrpSpPr/>
            <p:nvPr/>
          </p:nvGrpSpPr>
          <p:grpSpPr>
            <a:xfrm>
              <a:off x="5255198" y="1467608"/>
              <a:ext cx="236714" cy="236714"/>
              <a:chOff x="4895850" y="9539288"/>
              <a:chExt cx="698500" cy="698500"/>
            </a:xfrm>
            <a:solidFill>
              <a:schemeClr val="bg1"/>
            </a:solidFill>
          </p:grpSpPr>
          <p:sp>
            <p:nvSpPr>
              <p:cNvPr id="77" name="Freeform 13"/>
              <p:cNvSpPr>
                <a:spLocks noEditPoints="1"/>
              </p:cNvSpPr>
              <p:nvPr/>
            </p:nvSpPr>
            <p:spPr bwMode="auto">
              <a:xfrm>
                <a:off x="5143500" y="9786938"/>
                <a:ext cx="203200" cy="203200"/>
              </a:xfrm>
              <a:custGeom>
                <a:avLst/>
                <a:gdLst>
                  <a:gd name="T0" fmla="*/ 64 w 128"/>
                  <a:gd name="T1" fmla="*/ 0 h 128"/>
                  <a:gd name="T2" fmla="*/ 38 w 128"/>
                  <a:gd name="T3" fmla="*/ 6 h 128"/>
                  <a:gd name="T4" fmla="*/ 18 w 128"/>
                  <a:gd name="T5" fmla="*/ 20 h 128"/>
                  <a:gd name="T6" fmla="*/ 4 w 128"/>
                  <a:gd name="T7" fmla="*/ 40 h 128"/>
                  <a:gd name="T8" fmla="*/ 0 w 128"/>
                  <a:gd name="T9" fmla="*/ 64 h 128"/>
                  <a:gd name="T10" fmla="*/ 0 w 128"/>
                  <a:gd name="T11" fmla="*/ 78 h 128"/>
                  <a:gd name="T12" fmla="*/ 10 w 128"/>
                  <a:gd name="T13" fmla="*/ 100 h 128"/>
                  <a:gd name="T14" fmla="*/ 28 w 128"/>
                  <a:gd name="T15" fmla="*/ 118 h 128"/>
                  <a:gd name="T16" fmla="*/ 50 w 128"/>
                  <a:gd name="T17" fmla="*/ 126 h 128"/>
                  <a:gd name="T18" fmla="*/ 64 w 128"/>
                  <a:gd name="T19" fmla="*/ 128 h 128"/>
                  <a:gd name="T20" fmla="*/ 88 w 128"/>
                  <a:gd name="T21" fmla="*/ 122 h 128"/>
                  <a:gd name="T22" fmla="*/ 108 w 128"/>
                  <a:gd name="T23" fmla="*/ 110 h 128"/>
                  <a:gd name="T24" fmla="*/ 122 w 128"/>
                  <a:gd name="T25" fmla="*/ 88 h 128"/>
                  <a:gd name="T26" fmla="*/ 128 w 128"/>
                  <a:gd name="T27" fmla="*/ 64 h 128"/>
                  <a:gd name="T28" fmla="*/ 126 w 128"/>
                  <a:gd name="T29" fmla="*/ 52 h 128"/>
                  <a:gd name="T30" fmla="*/ 116 w 128"/>
                  <a:gd name="T31" fmla="*/ 28 h 128"/>
                  <a:gd name="T32" fmla="*/ 98 w 128"/>
                  <a:gd name="T33" fmla="*/ 12 h 128"/>
                  <a:gd name="T34" fmla="*/ 76 w 128"/>
                  <a:gd name="T35" fmla="*/ 2 h 128"/>
                  <a:gd name="T36" fmla="*/ 64 w 128"/>
                  <a:gd name="T37" fmla="*/ 0 h 128"/>
                  <a:gd name="T38" fmla="*/ 64 w 128"/>
                  <a:gd name="T39" fmla="*/ 110 h 128"/>
                  <a:gd name="T40" fmla="*/ 46 w 128"/>
                  <a:gd name="T41" fmla="*/ 106 h 128"/>
                  <a:gd name="T42" fmla="*/ 32 w 128"/>
                  <a:gd name="T43" fmla="*/ 96 h 128"/>
                  <a:gd name="T44" fmla="*/ 22 w 128"/>
                  <a:gd name="T45" fmla="*/ 82 h 128"/>
                  <a:gd name="T46" fmla="*/ 18 w 128"/>
                  <a:gd name="T47" fmla="*/ 64 h 128"/>
                  <a:gd name="T48" fmla="*/ 18 w 128"/>
                  <a:gd name="T49" fmla="*/ 56 h 128"/>
                  <a:gd name="T50" fmla="*/ 26 w 128"/>
                  <a:gd name="T51" fmla="*/ 38 h 128"/>
                  <a:gd name="T52" fmla="*/ 38 w 128"/>
                  <a:gd name="T53" fmla="*/ 26 h 128"/>
                  <a:gd name="T54" fmla="*/ 54 w 128"/>
                  <a:gd name="T55" fmla="*/ 20 h 128"/>
                  <a:gd name="T56" fmla="*/ 64 w 128"/>
                  <a:gd name="T57" fmla="*/ 18 h 128"/>
                  <a:gd name="T58" fmla="*/ 80 w 128"/>
                  <a:gd name="T59" fmla="*/ 22 h 128"/>
                  <a:gd name="T60" fmla="*/ 96 w 128"/>
                  <a:gd name="T61" fmla="*/ 32 h 128"/>
                  <a:gd name="T62" fmla="*/ 104 w 128"/>
                  <a:gd name="T63" fmla="*/ 46 h 128"/>
                  <a:gd name="T64" fmla="*/ 108 w 128"/>
                  <a:gd name="T65" fmla="*/ 64 h 128"/>
                  <a:gd name="T66" fmla="*/ 108 w 128"/>
                  <a:gd name="T67" fmla="*/ 74 h 128"/>
                  <a:gd name="T68" fmla="*/ 100 w 128"/>
                  <a:gd name="T69" fmla="*/ 90 h 128"/>
                  <a:gd name="T70" fmla="*/ 88 w 128"/>
                  <a:gd name="T71" fmla="*/ 102 h 128"/>
                  <a:gd name="T72" fmla="*/ 72 w 128"/>
                  <a:gd name="T73" fmla="*/ 108 h 128"/>
                  <a:gd name="T74" fmla="*/ 64 w 128"/>
                  <a:gd name="T75" fmla="*/ 11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8" h="128">
                    <a:moveTo>
                      <a:pt x="64" y="0"/>
                    </a:moveTo>
                    <a:lnTo>
                      <a:pt x="64" y="0"/>
                    </a:lnTo>
                    <a:lnTo>
                      <a:pt x="50" y="2"/>
                    </a:lnTo>
                    <a:lnTo>
                      <a:pt x="38" y="6"/>
                    </a:lnTo>
                    <a:lnTo>
                      <a:pt x="28" y="12"/>
                    </a:lnTo>
                    <a:lnTo>
                      <a:pt x="18" y="20"/>
                    </a:lnTo>
                    <a:lnTo>
                      <a:pt x="10" y="28"/>
                    </a:lnTo>
                    <a:lnTo>
                      <a:pt x="4" y="40"/>
                    </a:lnTo>
                    <a:lnTo>
                      <a:pt x="0" y="52"/>
                    </a:lnTo>
                    <a:lnTo>
                      <a:pt x="0" y="64"/>
                    </a:lnTo>
                    <a:lnTo>
                      <a:pt x="0" y="64"/>
                    </a:lnTo>
                    <a:lnTo>
                      <a:pt x="0" y="78"/>
                    </a:lnTo>
                    <a:lnTo>
                      <a:pt x="4" y="88"/>
                    </a:lnTo>
                    <a:lnTo>
                      <a:pt x="10" y="100"/>
                    </a:lnTo>
                    <a:lnTo>
                      <a:pt x="18" y="110"/>
                    </a:lnTo>
                    <a:lnTo>
                      <a:pt x="28" y="118"/>
                    </a:lnTo>
                    <a:lnTo>
                      <a:pt x="38" y="122"/>
                    </a:lnTo>
                    <a:lnTo>
                      <a:pt x="50" y="126"/>
                    </a:lnTo>
                    <a:lnTo>
                      <a:pt x="64" y="128"/>
                    </a:lnTo>
                    <a:lnTo>
                      <a:pt x="64" y="128"/>
                    </a:lnTo>
                    <a:lnTo>
                      <a:pt x="76" y="126"/>
                    </a:lnTo>
                    <a:lnTo>
                      <a:pt x="88" y="122"/>
                    </a:lnTo>
                    <a:lnTo>
                      <a:pt x="98" y="118"/>
                    </a:lnTo>
                    <a:lnTo>
                      <a:pt x="108" y="110"/>
                    </a:lnTo>
                    <a:lnTo>
                      <a:pt x="116" y="100"/>
                    </a:lnTo>
                    <a:lnTo>
                      <a:pt x="122" y="88"/>
                    </a:lnTo>
                    <a:lnTo>
                      <a:pt x="126" y="78"/>
                    </a:lnTo>
                    <a:lnTo>
                      <a:pt x="128" y="64"/>
                    </a:lnTo>
                    <a:lnTo>
                      <a:pt x="128" y="64"/>
                    </a:lnTo>
                    <a:lnTo>
                      <a:pt x="126" y="52"/>
                    </a:lnTo>
                    <a:lnTo>
                      <a:pt x="122" y="40"/>
                    </a:lnTo>
                    <a:lnTo>
                      <a:pt x="116" y="28"/>
                    </a:lnTo>
                    <a:lnTo>
                      <a:pt x="108" y="20"/>
                    </a:lnTo>
                    <a:lnTo>
                      <a:pt x="98" y="12"/>
                    </a:lnTo>
                    <a:lnTo>
                      <a:pt x="88" y="6"/>
                    </a:lnTo>
                    <a:lnTo>
                      <a:pt x="76" y="2"/>
                    </a:lnTo>
                    <a:lnTo>
                      <a:pt x="64" y="0"/>
                    </a:lnTo>
                    <a:lnTo>
                      <a:pt x="64" y="0"/>
                    </a:lnTo>
                    <a:close/>
                    <a:moveTo>
                      <a:pt x="64" y="110"/>
                    </a:moveTo>
                    <a:lnTo>
                      <a:pt x="64" y="110"/>
                    </a:lnTo>
                    <a:lnTo>
                      <a:pt x="54" y="108"/>
                    </a:lnTo>
                    <a:lnTo>
                      <a:pt x="46" y="106"/>
                    </a:lnTo>
                    <a:lnTo>
                      <a:pt x="38" y="102"/>
                    </a:lnTo>
                    <a:lnTo>
                      <a:pt x="32" y="96"/>
                    </a:lnTo>
                    <a:lnTo>
                      <a:pt x="26" y="90"/>
                    </a:lnTo>
                    <a:lnTo>
                      <a:pt x="22" y="82"/>
                    </a:lnTo>
                    <a:lnTo>
                      <a:pt x="18" y="74"/>
                    </a:lnTo>
                    <a:lnTo>
                      <a:pt x="18" y="64"/>
                    </a:lnTo>
                    <a:lnTo>
                      <a:pt x="18" y="64"/>
                    </a:lnTo>
                    <a:lnTo>
                      <a:pt x="18" y="56"/>
                    </a:lnTo>
                    <a:lnTo>
                      <a:pt x="22" y="46"/>
                    </a:lnTo>
                    <a:lnTo>
                      <a:pt x="26" y="38"/>
                    </a:lnTo>
                    <a:lnTo>
                      <a:pt x="32" y="32"/>
                    </a:lnTo>
                    <a:lnTo>
                      <a:pt x="38" y="26"/>
                    </a:lnTo>
                    <a:lnTo>
                      <a:pt x="46" y="22"/>
                    </a:lnTo>
                    <a:lnTo>
                      <a:pt x="54" y="20"/>
                    </a:lnTo>
                    <a:lnTo>
                      <a:pt x="64" y="18"/>
                    </a:lnTo>
                    <a:lnTo>
                      <a:pt x="64" y="18"/>
                    </a:lnTo>
                    <a:lnTo>
                      <a:pt x="72" y="20"/>
                    </a:lnTo>
                    <a:lnTo>
                      <a:pt x="80" y="22"/>
                    </a:lnTo>
                    <a:lnTo>
                      <a:pt x="88" y="26"/>
                    </a:lnTo>
                    <a:lnTo>
                      <a:pt x="96" y="32"/>
                    </a:lnTo>
                    <a:lnTo>
                      <a:pt x="100" y="38"/>
                    </a:lnTo>
                    <a:lnTo>
                      <a:pt x="104" y="46"/>
                    </a:lnTo>
                    <a:lnTo>
                      <a:pt x="108" y="56"/>
                    </a:lnTo>
                    <a:lnTo>
                      <a:pt x="108" y="64"/>
                    </a:lnTo>
                    <a:lnTo>
                      <a:pt x="108" y="64"/>
                    </a:lnTo>
                    <a:lnTo>
                      <a:pt x="108" y="74"/>
                    </a:lnTo>
                    <a:lnTo>
                      <a:pt x="104" y="82"/>
                    </a:lnTo>
                    <a:lnTo>
                      <a:pt x="100" y="90"/>
                    </a:lnTo>
                    <a:lnTo>
                      <a:pt x="96" y="96"/>
                    </a:lnTo>
                    <a:lnTo>
                      <a:pt x="88" y="102"/>
                    </a:lnTo>
                    <a:lnTo>
                      <a:pt x="80" y="106"/>
                    </a:lnTo>
                    <a:lnTo>
                      <a:pt x="72" y="108"/>
                    </a:lnTo>
                    <a:lnTo>
                      <a:pt x="64" y="110"/>
                    </a:lnTo>
                    <a:lnTo>
                      <a:pt x="64" y="11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 name="Freeform 14"/>
              <p:cNvSpPr>
                <a:spLocks noEditPoints="1"/>
              </p:cNvSpPr>
              <p:nvPr/>
            </p:nvSpPr>
            <p:spPr bwMode="auto">
              <a:xfrm>
                <a:off x="4895850" y="9539288"/>
                <a:ext cx="698500" cy="698500"/>
              </a:xfrm>
              <a:custGeom>
                <a:avLst/>
                <a:gdLst>
                  <a:gd name="T0" fmla="*/ 384 w 440"/>
                  <a:gd name="T1" fmla="*/ 134 h 440"/>
                  <a:gd name="T2" fmla="*/ 390 w 440"/>
                  <a:gd name="T3" fmla="*/ 88 h 440"/>
                  <a:gd name="T4" fmla="*/ 366 w 440"/>
                  <a:gd name="T5" fmla="*/ 58 h 440"/>
                  <a:gd name="T6" fmla="*/ 320 w 440"/>
                  <a:gd name="T7" fmla="*/ 50 h 440"/>
                  <a:gd name="T8" fmla="*/ 274 w 440"/>
                  <a:gd name="T9" fmla="*/ 42 h 440"/>
                  <a:gd name="T10" fmla="*/ 246 w 440"/>
                  <a:gd name="T11" fmla="*/ 6 h 440"/>
                  <a:gd name="T12" fmla="*/ 210 w 440"/>
                  <a:gd name="T13" fmla="*/ 0 h 440"/>
                  <a:gd name="T14" fmla="*/ 172 w 440"/>
                  <a:gd name="T15" fmla="*/ 26 h 440"/>
                  <a:gd name="T16" fmla="*/ 132 w 440"/>
                  <a:gd name="T17" fmla="*/ 56 h 440"/>
                  <a:gd name="T18" fmla="*/ 92 w 440"/>
                  <a:gd name="T19" fmla="*/ 48 h 440"/>
                  <a:gd name="T20" fmla="*/ 58 w 440"/>
                  <a:gd name="T21" fmla="*/ 72 h 440"/>
                  <a:gd name="T22" fmla="*/ 48 w 440"/>
                  <a:gd name="T23" fmla="*/ 116 h 440"/>
                  <a:gd name="T24" fmla="*/ 42 w 440"/>
                  <a:gd name="T25" fmla="*/ 166 h 440"/>
                  <a:gd name="T26" fmla="*/ 12 w 440"/>
                  <a:gd name="T27" fmla="*/ 186 h 440"/>
                  <a:gd name="T28" fmla="*/ 0 w 440"/>
                  <a:gd name="T29" fmla="*/ 220 h 440"/>
                  <a:gd name="T30" fmla="*/ 18 w 440"/>
                  <a:gd name="T31" fmla="*/ 262 h 440"/>
                  <a:gd name="T32" fmla="*/ 48 w 440"/>
                  <a:gd name="T33" fmla="*/ 292 h 440"/>
                  <a:gd name="T34" fmla="*/ 46 w 440"/>
                  <a:gd name="T35" fmla="*/ 334 h 440"/>
                  <a:gd name="T36" fmla="*/ 64 w 440"/>
                  <a:gd name="T37" fmla="*/ 376 h 440"/>
                  <a:gd name="T38" fmla="*/ 104 w 440"/>
                  <a:gd name="T39" fmla="*/ 392 h 440"/>
                  <a:gd name="T40" fmla="*/ 148 w 440"/>
                  <a:gd name="T41" fmla="*/ 392 h 440"/>
                  <a:gd name="T42" fmla="*/ 178 w 440"/>
                  <a:gd name="T43" fmla="*/ 422 h 440"/>
                  <a:gd name="T44" fmla="*/ 220 w 440"/>
                  <a:gd name="T45" fmla="*/ 440 h 440"/>
                  <a:gd name="T46" fmla="*/ 254 w 440"/>
                  <a:gd name="T47" fmla="*/ 428 h 440"/>
                  <a:gd name="T48" fmla="*/ 274 w 440"/>
                  <a:gd name="T49" fmla="*/ 398 h 440"/>
                  <a:gd name="T50" fmla="*/ 334 w 440"/>
                  <a:gd name="T51" fmla="*/ 392 h 440"/>
                  <a:gd name="T52" fmla="*/ 356 w 440"/>
                  <a:gd name="T53" fmla="*/ 388 h 440"/>
                  <a:gd name="T54" fmla="*/ 386 w 440"/>
                  <a:gd name="T55" fmla="*/ 360 h 440"/>
                  <a:gd name="T56" fmla="*/ 388 w 440"/>
                  <a:gd name="T57" fmla="*/ 316 h 440"/>
                  <a:gd name="T58" fmla="*/ 398 w 440"/>
                  <a:gd name="T59" fmla="*/ 276 h 440"/>
                  <a:gd name="T60" fmla="*/ 432 w 440"/>
                  <a:gd name="T61" fmla="*/ 248 h 440"/>
                  <a:gd name="T62" fmla="*/ 438 w 440"/>
                  <a:gd name="T63" fmla="*/ 210 h 440"/>
                  <a:gd name="T64" fmla="*/ 414 w 440"/>
                  <a:gd name="T65" fmla="*/ 172 h 440"/>
                  <a:gd name="T66" fmla="*/ 368 w 440"/>
                  <a:gd name="T67" fmla="*/ 240 h 440"/>
                  <a:gd name="T68" fmla="*/ 338 w 440"/>
                  <a:gd name="T69" fmla="*/ 312 h 440"/>
                  <a:gd name="T70" fmla="*/ 354 w 440"/>
                  <a:gd name="T71" fmla="*/ 344 h 440"/>
                  <a:gd name="T72" fmla="*/ 334 w 440"/>
                  <a:gd name="T73" fmla="*/ 356 h 440"/>
                  <a:gd name="T74" fmla="*/ 298 w 440"/>
                  <a:gd name="T75" fmla="*/ 348 h 440"/>
                  <a:gd name="T76" fmla="*/ 240 w 440"/>
                  <a:gd name="T77" fmla="*/ 384 h 440"/>
                  <a:gd name="T78" fmla="*/ 220 w 440"/>
                  <a:gd name="T79" fmla="*/ 404 h 440"/>
                  <a:gd name="T80" fmla="*/ 200 w 440"/>
                  <a:gd name="T81" fmla="*/ 384 h 440"/>
                  <a:gd name="T82" fmla="*/ 140 w 440"/>
                  <a:gd name="T83" fmla="*/ 348 h 440"/>
                  <a:gd name="T84" fmla="*/ 104 w 440"/>
                  <a:gd name="T85" fmla="*/ 356 h 440"/>
                  <a:gd name="T86" fmla="*/ 84 w 440"/>
                  <a:gd name="T87" fmla="*/ 336 h 440"/>
                  <a:gd name="T88" fmla="*/ 92 w 440"/>
                  <a:gd name="T89" fmla="*/ 298 h 440"/>
                  <a:gd name="T90" fmla="*/ 56 w 440"/>
                  <a:gd name="T91" fmla="*/ 240 h 440"/>
                  <a:gd name="T92" fmla="*/ 36 w 440"/>
                  <a:gd name="T93" fmla="*/ 220 h 440"/>
                  <a:gd name="T94" fmla="*/ 70 w 440"/>
                  <a:gd name="T95" fmla="*/ 200 h 440"/>
                  <a:gd name="T96" fmla="*/ 100 w 440"/>
                  <a:gd name="T97" fmla="*/ 130 h 440"/>
                  <a:gd name="T98" fmla="*/ 86 w 440"/>
                  <a:gd name="T99" fmla="*/ 98 h 440"/>
                  <a:gd name="T100" fmla="*/ 112 w 440"/>
                  <a:gd name="T101" fmla="*/ 86 h 440"/>
                  <a:gd name="T102" fmla="*/ 162 w 440"/>
                  <a:gd name="T103" fmla="*/ 82 h 440"/>
                  <a:gd name="T104" fmla="*/ 200 w 440"/>
                  <a:gd name="T105" fmla="*/ 50 h 440"/>
                  <a:gd name="T106" fmla="*/ 228 w 440"/>
                  <a:gd name="T107" fmla="*/ 38 h 440"/>
                  <a:gd name="T108" fmla="*/ 254 w 440"/>
                  <a:gd name="T109" fmla="*/ 74 h 440"/>
                  <a:gd name="T110" fmla="*/ 320 w 440"/>
                  <a:gd name="T111" fmla="*/ 90 h 440"/>
                  <a:gd name="T112" fmla="*/ 348 w 440"/>
                  <a:gd name="T113" fmla="*/ 90 h 440"/>
                  <a:gd name="T114" fmla="*/ 348 w 440"/>
                  <a:gd name="T115" fmla="*/ 118 h 440"/>
                  <a:gd name="T116" fmla="*/ 364 w 440"/>
                  <a:gd name="T117" fmla="*/ 186 h 440"/>
                  <a:gd name="T118" fmla="*/ 396 w 440"/>
                  <a:gd name="T119" fmla="*/ 206 h 440"/>
                  <a:gd name="T120" fmla="*/ 396 w 440"/>
                  <a:gd name="T121" fmla="*/ 234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40" h="440">
                    <a:moveTo>
                      <a:pt x="398" y="166"/>
                    </a:moveTo>
                    <a:lnTo>
                      <a:pt x="398" y="166"/>
                    </a:lnTo>
                    <a:lnTo>
                      <a:pt x="392" y="148"/>
                    </a:lnTo>
                    <a:lnTo>
                      <a:pt x="384" y="134"/>
                    </a:lnTo>
                    <a:lnTo>
                      <a:pt x="384" y="134"/>
                    </a:lnTo>
                    <a:lnTo>
                      <a:pt x="388" y="124"/>
                    </a:lnTo>
                    <a:lnTo>
                      <a:pt x="390" y="116"/>
                    </a:lnTo>
                    <a:lnTo>
                      <a:pt x="392" y="106"/>
                    </a:lnTo>
                    <a:lnTo>
                      <a:pt x="392" y="98"/>
                    </a:lnTo>
                    <a:lnTo>
                      <a:pt x="390" y="88"/>
                    </a:lnTo>
                    <a:lnTo>
                      <a:pt x="386" y="80"/>
                    </a:lnTo>
                    <a:lnTo>
                      <a:pt x="382" y="72"/>
                    </a:lnTo>
                    <a:lnTo>
                      <a:pt x="374" y="64"/>
                    </a:lnTo>
                    <a:lnTo>
                      <a:pt x="374" y="64"/>
                    </a:lnTo>
                    <a:lnTo>
                      <a:pt x="366" y="58"/>
                    </a:lnTo>
                    <a:lnTo>
                      <a:pt x="356" y="52"/>
                    </a:lnTo>
                    <a:lnTo>
                      <a:pt x="346" y="48"/>
                    </a:lnTo>
                    <a:lnTo>
                      <a:pt x="334" y="48"/>
                    </a:lnTo>
                    <a:lnTo>
                      <a:pt x="334" y="48"/>
                    </a:lnTo>
                    <a:lnTo>
                      <a:pt x="320" y="50"/>
                    </a:lnTo>
                    <a:lnTo>
                      <a:pt x="306" y="56"/>
                    </a:lnTo>
                    <a:lnTo>
                      <a:pt x="306" y="56"/>
                    </a:lnTo>
                    <a:lnTo>
                      <a:pt x="290" y="48"/>
                    </a:lnTo>
                    <a:lnTo>
                      <a:pt x="274" y="42"/>
                    </a:lnTo>
                    <a:lnTo>
                      <a:pt x="274" y="42"/>
                    </a:lnTo>
                    <a:lnTo>
                      <a:pt x="272" y="34"/>
                    </a:lnTo>
                    <a:lnTo>
                      <a:pt x="266" y="26"/>
                    </a:lnTo>
                    <a:lnTo>
                      <a:pt x="260" y="18"/>
                    </a:lnTo>
                    <a:lnTo>
                      <a:pt x="254" y="12"/>
                    </a:lnTo>
                    <a:lnTo>
                      <a:pt x="246" y="6"/>
                    </a:lnTo>
                    <a:lnTo>
                      <a:pt x="238" y="4"/>
                    </a:lnTo>
                    <a:lnTo>
                      <a:pt x="228" y="0"/>
                    </a:lnTo>
                    <a:lnTo>
                      <a:pt x="220" y="0"/>
                    </a:lnTo>
                    <a:lnTo>
                      <a:pt x="220" y="0"/>
                    </a:lnTo>
                    <a:lnTo>
                      <a:pt x="210" y="0"/>
                    </a:lnTo>
                    <a:lnTo>
                      <a:pt x="200" y="4"/>
                    </a:lnTo>
                    <a:lnTo>
                      <a:pt x="192" y="6"/>
                    </a:lnTo>
                    <a:lnTo>
                      <a:pt x="184" y="12"/>
                    </a:lnTo>
                    <a:lnTo>
                      <a:pt x="178" y="18"/>
                    </a:lnTo>
                    <a:lnTo>
                      <a:pt x="172" y="26"/>
                    </a:lnTo>
                    <a:lnTo>
                      <a:pt x="168" y="34"/>
                    </a:lnTo>
                    <a:lnTo>
                      <a:pt x="164" y="42"/>
                    </a:lnTo>
                    <a:lnTo>
                      <a:pt x="164" y="42"/>
                    </a:lnTo>
                    <a:lnTo>
                      <a:pt x="148" y="48"/>
                    </a:lnTo>
                    <a:lnTo>
                      <a:pt x="132" y="56"/>
                    </a:lnTo>
                    <a:lnTo>
                      <a:pt x="132" y="56"/>
                    </a:lnTo>
                    <a:lnTo>
                      <a:pt x="118" y="50"/>
                    </a:lnTo>
                    <a:lnTo>
                      <a:pt x="104" y="48"/>
                    </a:lnTo>
                    <a:lnTo>
                      <a:pt x="104" y="48"/>
                    </a:lnTo>
                    <a:lnTo>
                      <a:pt x="92" y="48"/>
                    </a:lnTo>
                    <a:lnTo>
                      <a:pt x="82" y="52"/>
                    </a:lnTo>
                    <a:lnTo>
                      <a:pt x="72" y="58"/>
                    </a:lnTo>
                    <a:lnTo>
                      <a:pt x="64" y="64"/>
                    </a:lnTo>
                    <a:lnTo>
                      <a:pt x="64" y="64"/>
                    </a:lnTo>
                    <a:lnTo>
                      <a:pt x="58" y="72"/>
                    </a:lnTo>
                    <a:lnTo>
                      <a:pt x="52" y="80"/>
                    </a:lnTo>
                    <a:lnTo>
                      <a:pt x="50" y="88"/>
                    </a:lnTo>
                    <a:lnTo>
                      <a:pt x="48" y="98"/>
                    </a:lnTo>
                    <a:lnTo>
                      <a:pt x="46" y="106"/>
                    </a:lnTo>
                    <a:lnTo>
                      <a:pt x="48" y="116"/>
                    </a:lnTo>
                    <a:lnTo>
                      <a:pt x="50" y="124"/>
                    </a:lnTo>
                    <a:lnTo>
                      <a:pt x="54" y="134"/>
                    </a:lnTo>
                    <a:lnTo>
                      <a:pt x="54" y="134"/>
                    </a:lnTo>
                    <a:lnTo>
                      <a:pt x="48" y="148"/>
                    </a:lnTo>
                    <a:lnTo>
                      <a:pt x="42" y="166"/>
                    </a:lnTo>
                    <a:lnTo>
                      <a:pt x="42" y="166"/>
                    </a:lnTo>
                    <a:lnTo>
                      <a:pt x="32" y="168"/>
                    </a:lnTo>
                    <a:lnTo>
                      <a:pt x="24" y="172"/>
                    </a:lnTo>
                    <a:lnTo>
                      <a:pt x="18" y="178"/>
                    </a:lnTo>
                    <a:lnTo>
                      <a:pt x="12" y="186"/>
                    </a:lnTo>
                    <a:lnTo>
                      <a:pt x="6" y="192"/>
                    </a:lnTo>
                    <a:lnTo>
                      <a:pt x="2" y="202"/>
                    </a:lnTo>
                    <a:lnTo>
                      <a:pt x="0" y="210"/>
                    </a:lnTo>
                    <a:lnTo>
                      <a:pt x="0" y="220"/>
                    </a:lnTo>
                    <a:lnTo>
                      <a:pt x="0" y="220"/>
                    </a:lnTo>
                    <a:lnTo>
                      <a:pt x="0" y="230"/>
                    </a:lnTo>
                    <a:lnTo>
                      <a:pt x="2" y="238"/>
                    </a:lnTo>
                    <a:lnTo>
                      <a:pt x="6" y="248"/>
                    </a:lnTo>
                    <a:lnTo>
                      <a:pt x="12" y="256"/>
                    </a:lnTo>
                    <a:lnTo>
                      <a:pt x="18" y="262"/>
                    </a:lnTo>
                    <a:lnTo>
                      <a:pt x="24" y="268"/>
                    </a:lnTo>
                    <a:lnTo>
                      <a:pt x="32" y="272"/>
                    </a:lnTo>
                    <a:lnTo>
                      <a:pt x="42" y="276"/>
                    </a:lnTo>
                    <a:lnTo>
                      <a:pt x="42" y="276"/>
                    </a:lnTo>
                    <a:lnTo>
                      <a:pt x="48" y="292"/>
                    </a:lnTo>
                    <a:lnTo>
                      <a:pt x="54" y="308"/>
                    </a:lnTo>
                    <a:lnTo>
                      <a:pt x="54" y="308"/>
                    </a:lnTo>
                    <a:lnTo>
                      <a:pt x="50" y="316"/>
                    </a:lnTo>
                    <a:lnTo>
                      <a:pt x="48" y="324"/>
                    </a:lnTo>
                    <a:lnTo>
                      <a:pt x="46" y="334"/>
                    </a:lnTo>
                    <a:lnTo>
                      <a:pt x="48" y="342"/>
                    </a:lnTo>
                    <a:lnTo>
                      <a:pt x="50" y="352"/>
                    </a:lnTo>
                    <a:lnTo>
                      <a:pt x="52" y="360"/>
                    </a:lnTo>
                    <a:lnTo>
                      <a:pt x="58" y="368"/>
                    </a:lnTo>
                    <a:lnTo>
                      <a:pt x="64" y="376"/>
                    </a:lnTo>
                    <a:lnTo>
                      <a:pt x="64" y="376"/>
                    </a:lnTo>
                    <a:lnTo>
                      <a:pt x="72" y="382"/>
                    </a:lnTo>
                    <a:lnTo>
                      <a:pt x="82" y="388"/>
                    </a:lnTo>
                    <a:lnTo>
                      <a:pt x="92" y="392"/>
                    </a:lnTo>
                    <a:lnTo>
                      <a:pt x="104" y="392"/>
                    </a:lnTo>
                    <a:lnTo>
                      <a:pt x="104" y="392"/>
                    </a:lnTo>
                    <a:lnTo>
                      <a:pt x="118" y="390"/>
                    </a:lnTo>
                    <a:lnTo>
                      <a:pt x="132" y="384"/>
                    </a:lnTo>
                    <a:lnTo>
                      <a:pt x="132" y="384"/>
                    </a:lnTo>
                    <a:lnTo>
                      <a:pt x="148" y="392"/>
                    </a:lnTo>
                    <a:lnTo>
                      <a:pt x="164" y="398"/>
                    </a:lnTo>
                    <a:lnTo>
                      <a:pt x="164" y="398"/>
                    </a:lnTo>
                    <a:lnTo>
                      <a:pt x="168" y="406"/>
                    </a:lnTo>
                    <a:lnTo>
                      <a:pt x="172" y="414"/>
                    </a:lnTo>
                    <a:lnTo>
                      <a:pt x="178" y="422"/>
                    </a:lnTo>
                    <a:lnTo>
                      <a:pt x="184" y="428"/>
                    </a:lnTo>
                    <a:lnTo>
                      <a:pt x="192" y="434"/>
                    </a:lnTo>
                    <a:lnTo>
                      <a:pt x="200" y="438"/>
                    </a:lnTo>
                    <a:lnTo>
                      <a:pt x="210" y="440"/>
                    </a:lnTo>
                    <a:lnTo>
                      <a:pt x="220" y="440"/>
                    </a:lnTo>
                    <a:lnTo>
                      <a:pt x="220" y="440"/>
                    </a:lnTo>
                    <a:lnTo>
                      <a:pt x="228" y="440"/>
                    </a:lnTo>
                    <a:lnTo>
                      <a:pt x="238" y="438"/>
                    </a:lnTo>
                    <a:lnTo>
                      <a:pt x="246" y="434"/>
                    </a:lnTo>
                    <a:lnTo>
                      <a:pt x="254" y="428"/>
                    </a:lnTo>
                    <a:lnTo>
                      <a:pt x="260" y="422"/>
                    </a:lnTo>
                    <a:lnTo>
                      <a:pt x="266" y="414"/>
                    </a:lnTo>
                    <a:lnTo>
                      <a:pt x="272" y="406"/>
                    </a:lnTo>
                    <a:lnTo>
                      <a:pt x="274" y="398"/>
                    </a:lnTo>
                    <a:lnTo>
                      <a:pt x="274" y="398"/>
                    </a:lnTo>
                    <a:lnTo>
                      <a:pt x="290" y="392"/>
                    </a:lnTo>
                    <a:lnTo>
                      <a:pt x="306" y="384"/>
                    </a:lnTo>
                    <a:lnTo>
                      <a:pt x="306" y="384"/>
                    </a:lnTo>
                    <a:lnTo>
                      <a:pt x="320" y="390"/>
                    </a:lnTo>
                    <a:lnTo>
                      <a:pt x="334" y="392"/>
                    </a:lnTo>
                    <a:lnTo>
                      <a:pt x="334" y="392"/>
                    </a:lnTo>
                    <a:lnTo>
                      <a:pt x="334" y="392"/>
                    </a:lnTo>
                    <a:lnTo>
                      <a:pt x="334" y="392"/>
                    </a:lnTo>
                    <a:lnTo>
                      <a:pt x="346" y="392"/>
                    </a:lnTo>
                    <a:lnTo>
                      <a:pt x="356" y="388"/>
                    </a:lnTo>
                    <a:lnTo>
                      <a:pt x="366" y="382"/>
                    </a:lnTo>
                    <a:lnTo>
                      <a:pt x="374" y="376"/>
                    </a:lnTo>
                    <a:lnTo>
                      <a:pt x="374" y="376"/>
                    </a:lnTo>
                    <a:lnTo>
                      <a:pt x="382" y="368"/>
                    </a:lnTo>
                    <a:lnTo>
                      <a:pt x="386" y="360"/>
                    </a:lnTo>
                    <a:lnTo>
                      <a:pt x="390" y="352"/>
                    </a:lnTo>
                    <a:lnTo>
                      <a:pt x="392" y="342"/>
                    </a:lnTo>
                    <a:lnTo>
                      <a:pt x="392" y="334"/>
                    </a:lnTo>
                    <a:lnTo>
                      <a:pt x="390" y="324"/>
                    </a:lnTo>
                    <a:lnTo>
                      <a:pt x="388" y="316"/>
                    </a:lnTo>
                    <a:lnTo>
                      <a:pt x="384" y="308"/>
                    </a:lnTo>
                    <a:lnTo>
                      <a:pt x="384" y="308"/>
                    </a:lnTo>
                    <a:lnTo>
                      <a:pt x="392" y="292"/>
                    </a:lnTo>
                    <a:lnTo>
                      <a:pt x="398" y="276"/>
                    </a:lnTo>
                    <a:lnTo>
                      <a:pt x="398" y="276"/>
                    </a:lnTo>
                    <a:lnTo>
                      <a:pt x="406" y="272"/>
                    </a:lnTo>
                    <a:lnTo>
                      <a:pt x="414" y="268"/>
                    </a:lnTo>
                    <a:lnTo>
                      <a:pt x="422" y="262"/>
                    </a:lnTo>
                    <a:lnTo>
                      <a:pt x="428" y="256"/>
                    </a:lnTo>
                    <a:lnTo>
                      <a:pt x="432" y="248"/>
                    </a:lnTo>
                    <a:lnTo>
                      <a:pt x="436" y="238"/>
                    </a:lnTo>
                    <a:lnTo>
                      <a:pt x="438" y="230"/>
                    </a:lnTo>
                    <a:lnTo>
                      <a:pt x="440" y="220"/>
                    </a:lnTo>
                    <a:lnTo>
                      <a:pt x="440" y="220"/>
                    </a:lnTo>
                    <a:lnTo>
                      <a:pt x="438" y="210"/>
                    </a:lnTo>
                    <a:lnTo>
                      <a:pt x="436" y="202"/>
                    </a:lnTo>
                    <a:lnTo>
                      <a:pt x="432" y="192"/>
                    </a:lnTo>
                    <a:lnTo>
                      <a:pt x="428" y="186"/>
                    </a:lnTo>
                    <a:lnTo>
                      <a:pt x="422" y="178"/>
                    </a:lnTo>
                    <a:lnTo>
                      <a:pt x="414" y="172"/>
                    </a:lnTo>
                    <a:lnTo>
                      <a:pt x="406" y="168"/>
                    </a:lnTo>
                    <a:lnTo>
                      <a:pt x="398" y="166"/>
                    </a:lnTo>
                    <a:lnTo>
                      <a:pt x="398" y="166"/>
                    </a:lnTo>
                    <a:close/>
                    <a:moveTo>
                      <a:pt x="382" y="240"/>
                    </a:moveTo>
                    <a:lnTo>
                      <a:pt x="368" y="240"/>
                    </a:lnTo>
                    <a:lnTo>
                      <a:pt x="364" y="254"/>
                    </a:lnTo>
                    <a:lnTo>
                      <a:pt x="364" y="254"/>
                    </a:lnTo>
                    <a:lnTo>
                      <a:pt x="358" y="278"/>
                    </a:lnTo>
                    <a:lnTo>
                      <a:pt x="346" y="298"/>
                    </a:lnTo>
                    <a:lnTo>
                      <a:pt x="338" y="312"/>
                    </a:lnTo>
                    <a:lnTo>
                      <a:pt x="348" y="322"/>
                    </a:lnTo>
                    <a:lnTo>
                      <a:pt x="348" y="322"/>
                    </a:lnTo>
                    <a:lnTo>
                      <a:pt x="354" y="328"/>
                    </a:lnTo>
                    <a:lnTo>
                      <a:pt x="354" y="336"/>
                    </a:lnTo>
                    <a:lnTo>
                      <a:pt x="354" y="344"/>
                    </a:lnTo>
                    <a:lnTo>
                      <a:pt x="348" y="350"/>
                    </a:lnTo>
                    <a:lnTo>
                      <a:pt x="348" y="350"/>
                    </a:lnTo>
                    <a:lnTo>
                      <a:pt x="342" y="354"/>
                    </a:lnTo>
                    <a:lnTo>
                      <a:pt x="334" y="356"/>
                    </a:lnTo>
                    <a:lnTo>
                      <a:pt x="334" y="356"/>
                    </a:lnTo>
                    <a:lnTo>
                      <a:pt x="334" y="356"/>
                    </a:lnTo>
                    <a:lnTo>
                      <a:pt x="326" y="354"/>
                    </a:lnTo>
                    <a:lnTo>
                      <a:pt x="320" y="350"/>
                    </a:lnTo>
                    <a:lnTo>
                      <a:pt x="310" y="340"/>
                    </a:lnTo>
                    <a:lnTo>
                      <a:pt x="298" y="348"/>
                    </a:lnTo>
                    <a:lnTo>
                      <a:pt x="298" y="348"/>
                    </a:lnTo>
                    <a:lnTo>
                      <a:pt x="276" y="358"/>
                    </a:lnTo>
                    <a:lnTo>
                      <a:pt x="254" y="366"/>
                    </a:lnTo>
                    <a:lnTo>
                      <a:pt x="240" y="368"/>
                    </a:lnTo>
                    <a:lnTo>
                      <a:pt x="240" y="384"/>
                    </a:lnTo>
                    <a:lnTo>
                      <a:pt x="240" y="384"/>
                    </a:lnTo>
                    <a:lnTo>
                      <a:pt x="238" y="392"/>
                    </a:lnTo>
                    <a:lnTo>
                      <a:pt x="234" y="398"/>
                    </a:lnTo>
                    <a:lnTo>
                      <a:pt x="228" y="402"/>
                    </a:lnTo>
                    <a:lnTo>
                      <a:pt x="220" y="404"/>
                    </a:lnTo>
                    <a:lnTo>
                      <a:pt x="220" y="404"/>
                    </a:lnTo>
                    <a:lnTo>
                      <a:pt x="212" y="402"/>
                    </a:lnTo>
                    <a:lnTo>
                      <a:pt x="206" y="398"/>
                    </a:lnTo>
                    <a:lnTo>
                      <a:pt x="200" y="392"/>
                    </a:lnTo>
                    <a:lnTo>
                      <a:pt x="200" y="384"/>
                    </a:lnTo>
                    <a:lnTo>
                      <a:pt x="200" y="368"/>
                    </a:lnTo>
                    <a:lnTo>
                      <a:pt x="186" y="366"/>
                    </a:lnTo>
                    <a:lnTo>
                      <a:pt x="186" y="366"/>
                    </a:lnTo>
                    <a:lnTo>
                      <a:pt x="162" y="358"/>
                    </a:lnTo>
                    <a:lnTo>
                      <a:pt x="140" y="348"/>
                    </a:lnTo>
                    <a:lnTo>
                      <a:pt x="128" y="340"/>
                    </a:lnTo>
                    <a:lnTo>
                      <a:pt x="118" y="350"/>
                    </a:lnTo>
                    <a:lnTo>
                      <a:pt x="118" y="350"/>
                    </a:lnTo>
                    <a:lnTo>
                      <a:pt x="112" y="354"/>
                    </a:lnTo>
                    <a:lnTo>
                      <a:pt x="104" y="356"/>
                    </a:lnTo>
                    <a:lnTo>
                      <a:pt x="96" y="354"/>
                    </a:lnTo>
                    <a:lnTo>
                      <a:pt x="90" y="350"/>
                    </a:lnTo>
                    <a:lnTo>
                      <a:pt x="90" y="350"/>
                    </a:lnTo>
                    <a:lnTo>
                      <a:pt x="86" y="344"/>
                    </a:lnTo>
                    <a:lnTo>
                      <a:pt x="84" y="336"/>
                    </a:lnTo>
                    <a:lnTo>
                      <a:pt x="86" y="328"/>
                    </a:lnTo>
                    <a:lnTo>
                      <a:pt x="90" y="322"/>
                    </a:lnTo>
                    <a:lnTo>
                      <a:pt x="100" y="312"/>
                    </a:lnTo>
                    <a:lnTo>
                      <a:pt x="92" y="298"/>
                    </a:lnTo>
                    <a:lnTo>
                      <a:pt x="92" y="298"/>
                    </a:lnTo>
                    <a:lnTo>
                      <a:pt x="82" y="278"/>
                    </a:lnTo>
                    <a:lnTo>
                      <a:pt x="74" y="254"/>
                    </a:lnTo>
                    <a:lnTo>
                      <a:pt x="70" y="240"/>
                    </a:lnTo>
                    <a:lnTo>
                      <a:pt x="56" y="240"/>
                    </a:lnTo>
                    <a:lnTo>
                      <a:pt x="56" y="240"/>
                    </a:lnTo>
                    <a:lnTo>
                      <a:pt x="48" y="238"/>
                    </a:lnTo>
                    <a:lnTo>
                      <a:pt x="42" y="234"/>
                    </a:lnTo>
                    <a:lnTo>
                      <a:pt x="38" y="228"/>
                    </a:lnTo>
                    <a:lnTo>
                      <a:pt x="36" y="220"/>
                    </a:lnTo>
                    <a:lnTo>
                      <a:pt x="36" y="220"/>
                    </a:lnTo>
                    <a:lnTo>
                      <a:pt x="38" y="212"/>
                    </a:lnTo>
                    <a:lnTo>
                      <a:pt x="42" y="206"/>
                    </a:lnTo>
                    <a:lnTo>
                      <a:pt x="48" y="202"/>
                    </a:lnTo>
                    <a:lnTo>
                      <a:pt x="56" y="200"/>
                    </a:lnTo>
                    <a:lnTo>
                      <a:pt x="70" y="200"/>
                    </a:lnTo>
                    <a:lnTo>
                      <a:pt x="74" y="186"/>
                    </a:lnTo>
                    <a:lnTo>
                      <a:pt x="74" y="186"/>
                    </a:lnTo>
                    <a:lnTo>
                      <a:pt x="82" y="164"/>
                    </a:lnTo>
                    <a:lnTo>
                      <a:pt x="92" y="142"/>
                    </a:lnTo>
                    <a:lnTo>
                      <a:pt x="100" y="130"/>
                    </a:lnTo>
                    <a:lnTo>
                      <a:pt x="90" y="118"/>
                    </a:lnTo>
                    <a:lnTo>
                      <a:pt x="90" y="118"/>
                    </a:lnTo>
                    <a:lnTo>
                      <a:pt x="86" y="112"/>
                    </a:lnTo>
                    <a:lnTo>
                      <a:pt x="84" y="104"/>
                    </a:lnTo>
                    <a:lnTo>
                      <a:pt x="86" y="98"/>
                    </a:lnTo>
                    <a:lnTo>
                      <a:pt x="90" y="90"/>
                    </a:lnTo>
                    <a:lnTo>
                      <a:pt x="90" y="90"/>
                    </a:lnTo>
                    <a:lnTo>
                      <a:pt x="96" y="86"/>
                    </a:lnTo>
                    <a:lnTo>
                      <a:pt x="104" y="86"/>
                    </a:lnTo>
                    <a:lnTo>
                      <a:pt x="112" y="86"/>
                    </a:lnTo>
                    <a:lnTo>
                      <a:pt x="118" y="90"/>
                    </a:lnTo>
                    <a:lnTo>
                      <a:pt x="128" y="100"/>
                    </a:lnTo>
                    <a:lnTo>
                      <a:pt x="140" y="94"/>
                    </a:lnTo>
                    <a:lnTo>
                      <a:pt x="140" y="94"/>
                    </a:lnTo>
                    <a:lnTo>
                      <a:pt x="162" y="82"/>
                    </a:lnTo>
                    <a:lnTo>
                      <a:pt x="186" y="74"/>
                    </a:lnTo>
                    <a:lnTo>
                      <a:pt x="200" y="72"/>
                    </a:lnTo>
                    <a:lnTo>
                      <a:pt x="200" y="56"/>
                    </a:lnTo>
                    <a:lnTo>
                      <a:pt x="200" y="56"/>
                    </a:lnTo>
                    <a:lnTo>
                      <a:pt x="200" y="50"/>
                    </a:lnTo>
                    <a:lnTo>
                      <a:pt x="206" y="42"/>
                    </a:lnTo>
                    <a:lnTo>
                      <a:pt x="212" y="38"/>
                    </a:lnTo>
                    <a:lnTo>
                      <a:pt x="220" y="38"/>
                    </a:lnTo>
                    <a:lnTo>
                      <a:pt x="220" y="38"/>
                    </a:lnTo>
                    <a:lnTo>
                      <a:pt x="228" y="38"/>
                    </a:lnTo>
                    <a:lnTo>
                      <a:pt x="234" y="42"/>
                    </a:lnTo>
                    <a:lnTo>
                      <a:pt x="238" y="50"/>
                    </a:lnTo>
                    <a:lnTo>
                      <a:pt x="240" y="56"/>
                    </a:lnTo>
                    <a:lnTo>
                      <a:pt x="240" y="72"/>
                    </a:lnTo>
                    <a:lnTo>
                      <a:pt x="254" y="74"/>
                    </a:lnTo>
                    <a:lnTo>
                      <a:pt x="254" y="74"/>
                    </a:lnTo>
                    <a:lnTo>
                      <a:pt x="276" y="82"/>
                    </a:lnTo>
                    <a:lnTo>
                      <a:pt x="298" y="94"/>
                    </a:lnTo>
                    <a:lnTo>
                      <a:pt x="310" y="100"/>
                    </a:lnTo>
                    <a:lnTo>
                      <a:pt x="320" y="90"/>
                    </a:lnTo>
                    <a:lnTo>
                      <a:pt x="320" y="90"/>
                    </a:lnTo>
                    <a:lnTo>
                      <a:pt x="328" y="86"/>
                    </a:lnTo>
                    <a:lnTo>
                      <a:pt x="334" y="86"/>
                    </a:lnTo>
                    <a:lnTo>
                      <a:pt x="342" y="86"/>
                    </a:lnTo>
                    <a:lnTo>
                      <a:pt x="348" y="90"/>
                    </a:lnTo>
                    <a:lnTo>
                      <a:pt x="348" y="90"/>
                    </a:lnTo>
                    <a:lnTo>
                      <a:pt x="354" y="98"/>
                    </a:lnTo>
                    <a:lnTo>
                      <a:pt x="354" y="104"/>
                    </a:lnTo>
                    <a:lnTo>
                      <a:pt x="354" y="112"/>
                    </a:lnTo>
                    <a:lnTo>
                      <a:pt x="348" y="118"/>
                    </a:lnTo>
                    <a:lnTo>
                      <a:pt x="338" y="130"/>
                    </a:lnTo>
                    <a:lnTo>
                      <a:pt x="346" y="142"/>
                    </a:lnTo>
                    <a:lnTo>
                      <a:pt x="346" y="142"/>
                    </a:lnTo>
                    <a:lnTo>
                      <a:pt x="358" y="164"/>
                    </a:lnTo>
                    <a:lnTo>
                      <a:pt x="364" y="186"/>
                    </a:lnTo>
                    <a:lnTo>
                      <a:pt x="368" y="200"/>
                    </a:lnTo>
                    <a:lnTo>
                      <a:pt x="382" y="200"/>
                    </a:lnTo>
                    <a:lnTo>
                      <a:pt x="382" y="200"/>
                    </a:lnTo>
                    <a:lnTo>
                      <a:pt x="390" y="202"/>
                    </a:lnTo>
                    <a:lnTo>
                      <a:pt x="396" y="206"/>
                    </a:lnTo>
                    <a:lnTo>
                      <a:pt x="400" y="212"/>
                    </a:lnTo>
                    <a:lnTo>
                      <a:pt x="402" y="220"/>
                    </a:lnTo>
                    <a:lnTo>
                      <a:pt x="402" y="220"/>
                    </a:lnTo>
                    <a:lnTo>
                      <a:pt x="400" y="228"/>
                    </a:lnTo>
                    <a:lnTo>
                      <a:pt x="396" y="234"/>
                    </a:lnTo>
                    <a:lnTo>
                      <a:pt x="390" y="238"/>
                    </a:lnTo>
                    <a:lnTo>
                      <a:pt x="382" y="240"/>
                    </a:lnTo>
                    <a:lnTo>
                      <a:pt x="382" y="2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 name="Freeform 15"/>
              <p:cNvSpPr/>
              <p:nvPr/>
            </p:nvSpPr>
            <p:spPr bwMode="auto">
              <a:xfrm>
                <a:off x="5245100" y="9682163"/>
                <a:ext cx="203200" cy="206375"/>
              </a:xfrm>
              <a:custGeom>
                <a:avLst/>
                <a:gdLst>
                  <a:gd name="T0" fmla="*/ 0 w 128"/>
                  <a:gd name="T1" fmla="*/ 0 h 130"/>
                  <a:gd name="T2" fmla="*/ 0 w 128"/>
                  <a:gd name="T3" fmla="*/ 20 h 130"/>
                  <a:gd name="T4" fmla="*/ 0 w 128"/>
                  <a:gd name="T5" fmla="*/ 20 h 130"/>
                  <a:gd name="T6" fmla="*/ 22 w 128"/>
                  <a:gd name="T7" fmla="*/ 22 h 130"/>
                  <a:gd name="T8" fmla="*/ 42 w 128"/>
                  <a:gd name="T9" fmla="*/ 28 h 130"/>
                  <a:gd name="T10" fmla="*/ 62 w 128"/>
                  <a:gd name="T11" fmla="*/ 38 h 130"/>
                  <a:gd name="T12" fmla="*/ 78 w 128"/>
                  <a:gd name="T13" fmla="*/ 52 h 130"/>
                  <a:gd name="T14" fmla="*/ 92 w 128"/>
                  <a:gd name="T15" fmla="*/ 68 h 130"/>
                  <a:gd name="T16" fmla="*/ 102 w 128"/>
                  <a:gd name="T17" fmla="*/ 86 h 130"/>
                  <a:gd name="T18" fmla="*/ 108 w 128"/>
                  <a:gd name="T19" fmla="*/ 108 h 130"/>
                  <a:gd name="T20" fmla="*/ 110 w 128"/>
                  <a:gd name="T21" fmla="*/ 130 h 130"/>
                  <a:gd name="T22" fmla="*/ 128 w 128"/>
                  <a:gd name="T23" fmla="*/ 130 h 130"/>
                  <a:gd name="T24" fmla="*/ 128 w 128"/>
                  <a:gd name="T25" fmla="*/ 130 h 130"/>
                  <a:gd name="T26" fmla="*/ 128 w 128"/>
                  <a:gd name="T27" fmla="*/ 116 h 130"/>
                  <a:gd name="T28" fmla="*/ 126 w 128"/>
                  <a:gd name="T29" fmla="*/ 104 h 130"/>
                  <a:gd name="T30" fmla="*/ 124 w 128"/>
                  <a:gd name="T31" fmla="*/ 92 h 130"/>
                  <a:gd name="T32" fmla="*/ 118 w 128"/>
                  <a:gd name="T33" fmla="*/ 80 h 130"/>
                  <a:gd name="T34" fmla="*/ 114 w 128"/>
                  <a:gd name="T35" fmla="*/ 68 h 130"/>
                  <a:gd name="T36" fmla="*/ 106 w 128"/>
                  <a:gd name="T37" fmla="*/ 58 h 130"/>
                  <a:gd name="T38" fmla="*/ 90 w 128"/>
                  <a:gd name="T39" fmla="*/ 38 h 130"/>
                  <a:gd name="T40" fmla="*/ 72 w 128"/>
                  <a:gd name="T41" fmla="*/ 22 h 130"/>
                  <a:gd name="T42" fmla="*/ 62 w 128"/>
                  <a:gd name="T43" fmla="*/ 16 h 130"/>
                  <a:gd name="T44" fmla="*/ 50 w 128"/>
                  <a:gd name="T45" fmla="*/ 10 h 130"/>
                  <a:gd name="T46" fmla="*/ 38 w 128"/>
                  <a:gd name="T47" fmla="*/ 6 h 130"/>
                  <a:gd name="T48" fmla="*/ 26 w 128"/>
                  <a:gd name="T49" fmla="*/ 4 h 130"/>
                  <a:gd name="T50" fmla="*/ 12 w 128"/>
                  <a:gd name="T51" fmla="*/ 2 h 130"/>
                  <a:gd name="T52" fmla="*/ 0 w 128"/>
                  <a:gd name="T53" fmla="*/ 0 h 130"/>
                  <a:gd name="T54" fmla="*/ 0 w 128"/>
                  <a:gd name="T55" fmla="*/ 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8" h="130">
                    <a:moveTo>
                      <a:pt x="0" y="0"/>
                    </a:moveTo>
                    <a:lnTo>
                      <a:pt x="0" y="20"/>
                    </a:lnTo>
                    <a:lnTo>
                      <a:pt x="0" y="20"/>
                    </a:lnTo>
                    <a:lnTo>
                      <a:pt x="22" y="22"/>
                    </a:lnTo>
                    <a:lnTo>
                      <a:pt x="42" y="28"/>
                    </a:lnTo>
                    <a:lnTo>
                      <a:pt x="62" y="38"/>
                    </a:lnTo>
                    <a:lnTo>
                      <a:pt x="78" y="52"/>
                    </a:lnTo>
                    <a:lnTo>
                      <a:pt x="92" y="68"/>
                    </a:lnTo>
                    <a:lnTo>
                      <a:pt x="102" y="86"/>
                    </a:lnTo>
                    <a:lnTo>
                      <a:pt x="108" y="108"/>
                    </a:lnTo>
                    <a:lnTo>
                      <a:pt x="110" y="130"/>
                    </a:lnTo>
                    <a:lnTo>
                      <a:pt x="128" y="130"/>
                    </a:lnTo>
                    <a:lnTo>
                      <a:pt x="128" y="130"/>
                    </a:lnTo>
                    <a:lnTo>
                      <a:pt x="128" y="116"/>
                    </a:lnTo>
                    <a:lnTo>
                      <a:pt x="126" y="104"/>
                    </a:lnTo>
                    <a:lnTo>
                      <a:pt x="124" y="92"/>
                    </a:lnTo>
                    <a:lnTo>
                      <a:pt x="118" y="80"/>
                    </a:lnTo>
                    <a:lnTo>
                      <a:pt x="114" y="68"/>
                    </a:lnTo>
                    <a:lnTo>
                      <a:pt x="106" y="58"/>
                    </a:lnTo>
                    <a:lnTo>
                      <a:pt x="90" y="38"/>
                    </a:lnTo>
                    <a:lnTo>
                      <a:pt x="72" y="22"/>
                    </a:lnTo>
                    <a:lnTo>
                      <a:pt x="62" y="16"/>
                    </a:lnTo>
                    <a:lnTo>
                      <a:pt x="50" y="10"/>
                    </a:lnTo>
                    <a:lnTo>
                      <a:pt x="38" y="6"/>
                    </a:lnTo>
                    <a:lnTo>
                      <a:pt x="26" y="4"/>
                    </a:lnTo>
                    <a:lnTo>
                      <a:pt x="12" y="2"/>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 name="Freeform 16"/>
              <p:cNvSpPr/>
              <p:nvPr/>
            </p:nvSpPr>
            <p:spPr bwMode="auto">
              <a:xfrm>
                <a:off x="5038725" y="9888538"/>
                <a:ext cx="41275" cy="82550"/>
              </a:xfrm>
              <a:custGeom>
                <a:avLst/>
                <a:gdLst>
                  <a:gd name="T0" fmla="*/ 18 w 26"/>
                  <a:gd name="T1" fmla="*/ 0 h 52"/>
                  <a:gd name="T2" fmla="*/ 0 w 26"/>
                  <a:gd name="T3" fmla="*/ 0 h 52"/>
                  <a:gd name="T4" fmla="*/ 0 w 26"/>
                  <a:gd name="T5" fmla="*/ 0 h 52"/>
                  <a:gd name="T6" fmla="*/ 0 w 26"/>
                  <a:gd name="T7" fmla="*/ 14 h 52"/>
                  <a:gd name="T8" fmla="*/ 2 w 26"/>
                  <a:gd name="T9" fmla="*/ 26 h 52"/>
                  <a:gd name="T10" fmla="*/ 6 w 26"/>
                  <a:gd name="T11" fmla="*/ 40 h 52"/>
                  <a:gd name="T12" fmla="*/ 10 w 26"/>
                  <a:gd name="T13" fmla="*/ 52 h 52"/>
                  <a:gd name="T14" fmla="*/ 26 w 26"/>
                  <a:gd name="T15" fmla="*/ 42 h 52"/>
                  <a:gd name="T16" fmla="*/ 26 w 26"/>
                  <a:gd name="T17" fmla="*/ 42 h 52"/>
                  <a:gd name="T18" fmla="*/ 20 w 26"/>
                  <a:gd name="T19" fmla="*/ 22 h 52"/>
                  <a:gd name="T20" fmla="*/ 18 w 26"/>
                  <a:gd name="T21" fmla="*/ 0 h 52"/>
                  <a:gd name="T22" fmla="*/ 18 w 26"/>
                  <a:gd name="T23"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 h="52">
                    <a:moveTo>
                      <a:pt x="18" y="0"/>
                    </a:moveTo>
                    <a:lnTo>
                      <a:pt x="0" y="0"/>
                    </a:lnTo>
                    <a:lnTo>
                      <a:pt x="0" y="0"/>
                    </a:lnTo>
                    <a:lnTo>
                      <a:pt x="0" y="14"/>
                    </a:lnTo>
                    <a:lnTo>
                      <a:pt x="2" y="26"/>
                    </a:lnTo>
                    <a:lnTo>
                      <a:pt x="6" y="40"/>
                    </a:lnTo>
                    <a:lnTo>
                      <a:pt x="10" y="52"/>
                    </a:lnTo>
                    <a:lnTo>
                      <a:pt x="26" y="42"/>
                    </a:lnTo>
                    <a:lnTo>
                      <a:pt x="26" y="42"/>
                    </a:lnTo>
                    <a:lnTo>
                      <a:pt x="20" y="22"/>
                    </a:lnTo>
                    <a:lnTo>
                      <a:pt x="18" y="0"/>
                    </a:lnTo>
                    <a:lnTo>
                      <a:pt x="1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 name="Freeform 17"/>
              <p:cNvSpPr/>
              <p:nvPr/>
            </p:nvSpPr>
            <p:spPr bwMode="auto">
              <a:xfrm>
                <a:off x="5073650" y="9990138"/>
                <a:ext cx="171450" cy="104775"/>
              </a:xfrm>
              <a:custGeom>
                <a:avLst/>
                <a:gdLst>
                  <a:gd name="T0" fmla="*/ 18 w 108"/>
                  <a:gd name="T1" fmla="*/ 0 h 66"/>
                  <a:gd name="T2" fmla="*/ 0 w 108"/>
                  <a:gd name="T3" fmla="*/ 10 h 66"/>
                  <a:gd name="T4" fmla="*/ 0 w 108"/>
                  <a:gd name="T5" fmla="*/ 10 h 66"/>
                  <a:gd name="T6" fmla="*/ 10 w 108"/>
                  <a:gd name="T7" fmla="*/ 22 h 66"/>
                  <a:gd name="T8" fmla="*/ 22 w 108"/>
                  <a:gd name="T9" fmla="*/ 32 h 66"/>
                  <a:gd name="T10" fmla="*/ 34 w 108"/>
                  <a:gd name="T11" fmla="*/ 42 h 66"/>
                  <a:gd name="T12" fmla="*/ 46 w 108"/>
                  <a:gd name="T13" fmla="*/ 50 h 66"/>
                  <a:gd name="T14" fmla="*/ 60 w 108"/>
                  <a:gd name="T15" fmla="*/ 58 h 66"/>
                  <a:gd name="T16" fmla="*/ 76 w 108"/>
                  <a:gd name="T17" fmla="*/ 62 h 66"/>
                  <a:gd name="T18" fmla="*/ 90 w 108"/>
                  <a:gd name="T19" fmla="*/ 64 h 66"/>
                  <a:gd name="T20" fmla="*/ 108 w 108"/>
                  <a:gd name="T21" fmla="*/ 66 h 66"/>
                  <a:gd name="T22" fmla="*/ 108 w 108"/>
                  <a:gd name="T23" fmla="*/ 48 h 66"/>
                  <a:gd name="T24" fmla="*/ 108 w 108"/>
                  <a:gd name="T25" fmla="*/ 48 h 66"/>
                  <a:gd name="T26" fmla="*/ 94 w 108"/>
                  <a:gd name="T27" fmla="*/ 46 h 66"/>
                  <a:gd name="T28" fmla="*/ 80 w 108"/>
                  <a:gd name="T29" fmla="*/ 44 h 66"/>
                  <a:gd name="T30" fmla="*/ 68 w 108"/>
                  <a:gd name="T31" fmla="*/ 40 h 66"/>
                  <a:gd name="T32" fmla="*/ 56 w 108"/>
                  <a:gd name="T33" fmla="*/ 34 h 66"/>
                  <a:gd name="T34" fmla="*/ 44 w 108"/>
                  <a:gd name="T35" fmla="*/ 28 h 66"/>
                  <a:gd name="T36" fmla="*/ 34 w 108"/>
                  <a:gd name="T37" fmla="*/ 20 h 66"/>
                  <a:gd name="T38" fmla="*/ 26 w 108"/>
                  <a:gd name="T39" fmla="*/ 10 h 66"/>
                  <a:gd name="T40" fmla="*/ 18 w 108"/>
                  <a:gd name="T41" fmla="*/ 0 h 66"/>
                  <a:gd name="T42" fmla="*/ 18 w 108"/>
                  <a:gd name="T43"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8" h="66">
                    <a:moveTo>
                      <a:pt x="18" y="0"/>
                    </a:moveTo>
                    <a:lnTo>
                      <a:pt x="0" y="10"/>
                    </a:lnTo>
                    <a:lnTo>
                      <a:pt x="0" y="10"/>
                    </a:lnTo>
                    <a:lnTo>
                      <a:pt x="10" y="22"/>
                    </a:lnTo>
                    <a:lnTo>
                      <a:pt x="22" y="32"/>
                    </a:lnTo>
                    <a:lnTo>
                      <a:pt x="34" y="42"/>
                    </a:lnTo>
                    <a:lnTo>
                      <a:pt x="46" y="50"/>
                    </a:lnTo>
                    <a:lnTo>
                      <a:pt x="60" y="58"/>
                    </a:lnTo>
                    <a:lnTo>
                      <a:pt x="76" y="62"/>
                    </a:lnTo>
                    <a:lnTo>
                      <a:pt x="90" y="64"/>
                    </a:lnTo>
                    <a:lnTo>
                      <a:pt x="108" y="66"/>
                    </a:lnTo>
                    <a:lnTo>
                      <a:pt x="108" y="48"/>
                    </a:lnTo>
                    <a:lnTo>
                      <a:pt x="108" y="48"/>
                    </a:lnTo>
                    <a:lnTo>
                      <a:pt x="94" y="46"/>
                    </a:lnTo>
                    <a:lnTo>
                      <a:pt x="80" y="44"/>
                    </a:lnTo>
                    <a:lnTo>
                      <a:pt x="68" y="40"/>
                    </a:lnTo>
                    <a:lnTo>
                      <a:pt x="56" y="34"/>
                    </a:lnTo>
                    <a:lnTo>
                      <a:pt x="44" y="28"/>
                    </a:lnTo>
                    <a:lnTo>
                      <a:pt x="34" y="20"/>
                    </a:lnTo>
                    <a:lnTo>
                      <a:pt x="26" y="10"/>
                    </a:lnTo>
                    <a:lnTo>
                      <a:pt x="18" y="0"/>
                    </a:lnTo>
                    <a:lnTo>
                      <a:pt x="1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82" name="组合 81"/>
          <p:cNvGrpSpPr/>
          <p:nvPr/>
        </p:nvGrpSpPr>
        <p:grpSpPr>
          <a:xfrm>
            <a:off x="7300784" y="3507343"/>
            <a:ext cx="711873" cy="613763"/>
            <a:chOff x="5720037" y="2557699"/>
            <a:chExt cx="490748" cy="423058"/>
          </a:xfrm>
        </p:grpSpPr>
        <p:sp>
          <p:nvSpPr>
            <p:cNvPr id="83" name="六边形 82"/>
            <p:cNvSpPr/>
            <p:nvPr/>
          </p:nvSpPr>
          <p:spPr>
            <a:xfrm>
              <a:off x="5720037" y="2557699"/>
              <a:ext cx="490748" cy="423058"/>
            </a:xfrm>
            <a:prstGeom prst="hexagon">
              <a:avLst/>
            </a:prstGeom>
            <a:solidFill>
              <a:schemeClr val="accent3"/>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pc="200" dirty="0">
                <a:latin typeface="微软雅黑" panose="020B0503020204020204" pitchFamily="34" charset="-122"/>
                <a:ea typeface="微软雅黑" panose="020B0503020204020204" pitchFamily="34" charset="-122"/>
              </a:endParaRPr>
            </a:p>
          </p:txBody>
        </p:sp>
        <p:sp>
          <p:nvSpPr>
            <p:cNvPr id="84" name="Freeform 18"/>
            <p:cNvSpPr>
              <a:spLocks noEditPoints="1"/>
            </p:cNvSpPr>
            <p:nvPr/>
          </p:nvSpPr>
          <p:spPr bwMode="auto">
            <a:xfrm>
              <a:off x="5882677" y="2648935"/>
              <a:ext cx="165468" cy="240586"/>
            </a:xfrm>
            <a:custGeom>
              <a:avLst/>
              <a:gdLst>
                <a:gd name="T0" fmla="*/ 146 w 326"/>
                <a:gd name="T1" fmla="*/ 0 h 474"/>
                <a:gd name="T2" fmla="*/ 100 w 326"/>
                <a:gd name="T3" fmla="*/ 12 h 474"/>
                <a:gd name="T4" fmla="*/ 60 w 326"/>
                <a:gd name="T5" fmla="*/ 38 h 474"/>
                <a:gd name="T6" fmla="*/ 28 w 326"/>
                <a:gd name="T7" fmla="*/ 72 h 474"/>
                <a:gd name="T8" fmla="*/ 8 w 326"/>
                <a:gd name="T9" fmla="*/ 114 h 474"/>
                <a:gd name="T10" fmla="*/ 0 w 326"/>
                <a:gd name="T11" fmla="*/ 162 h 474"/>
                <a:gd name="T12" fmla="*/ 4 w 326"/>
                <a:gd name="T13" fmla="*/ 200 h 474"/>
                <a:gd name="T14" fmla="*/ 16 w 326"/>
                <a:gd name="T15" fmla="*/ 240 h 474"/>
                <a:gd name="T16" fmla="*/ 44 w 326"/>
                <a:gd name="T17" fmla="*/ 334 h 474"/>
                <a:gd name="T18" fmla="*/ 44 w 326"/>
                <a:gd name="T19" fmla="*/ 378 h 474"/>
                <a:gd name="T20" fmla="*/ 56 w 326"/>
                <a:gd name="T21" fmla="*/ 416 h 474"/>
                <a:gd name="T22" fmla="*/ 70 w 326"/>
                <a:gd name="T23" fmla="*/ 426 h 474"/>
                <a:gd name="T24" fmla="*/ 86 w 326"/>
                <a:gd name="T25" fmla="*/ 454 h 474"/>
                <a:gd name="T26" fmla="*/ 110 w 326"/>
                <a:gd name="T27" fmla="*/ 470 h 474"/>
                <a:gd name="T28" fmla="*/ 184 w 326"/>
                <a:gd name="T29" fmla="*/ 474 h 474"/>
                <a:gd name="T30" fmla="*/ 216 w 326"/>
                <a:gd name="T31" fmla="*/ 470 h 474"/>
                <a:gd name="T32" fmla="*/ 240 w 326"/>
                <a:gd name="T33" fmla="*/ 454 h 474"/>
                <a:gd name="T34" fmla="*/ 256 w 326"/>
                <a:gd name="T35" fmla="*/ 426 h 474"/>
                <a:gd name="T36" fmla="*/ 270 w 326"/>
                <a:gd name="T37" fmla="*/ 416 h 474"/>
                <a:gd name="T38" fmla="*/ 280 w 326"/>
                <a:gd name="T39" fmla="*/ 378 h 474"/>
                <a:gd name="T40" fmla="*/ 282 w 326"/>
                <a:gd name="T41" fmla="*/ 334 h 474"/>
                <a:gd name="T42" fmla="*/ 310 w 326"/>
                <a:gd name="T43" fmla="*/ 240 h 474"/>
                <a:gd name="T44" fmla="*/ 322 w 326"/>
                <a:gd name="T45" fmla="*/ 200 h 474"/>
                <a:gd name="T46" fmla="*/ 326 w 326"/>
                <a:gd name="T47" fmla="*/ 162 h 474"/>
                <a:gd name="T48" fmla="*/ 318 w 326"/>
                <a:gd name="T49" fmla="*/ 114 h 474"/>
                <a:gd name="T50" fmla="*/ 298 w 326"/>
                <a:gd name="T51" fmla="*/ 72 h 474"/>
                <a:gd name="T52" fmla="*/ 266 w 326"/>
                <a:gd name="T53" fmla="*/ 38 h 474"/>
                <a:gd name="T54" fmla="*/ 226 w 326"/>
                <a:gd name="T55" fmla="*/ 12 h 474"/>
                <a:gd name="T56" fmla="*/ 180 w 326"/>
                <a:gd name="T57" fmla="*/ 0 h 474"/>
                <a:gd name="T58" fmla="*/ 220 w 326"/>
                <a:gd name="T59" fmla="*/ 410 h 474"/>
                <a:gd name="T60" fmla="*/ 216 w 326"/>
                <a:gd name="T61" fmla="*/ 422 h 474"/>
                <a:gd name="T62" fmla="*/ 208 w 326"/>
                <a:gd name="T63" fmla="*/ 432 h 474"/>
                <a:gd name="T64" fmla="*/ 184 w 326"/>
                <a:gd name="T65" fmla="*/ 436 h 474"/>
                <a:gd name="T66" fmla="*/ 130 w 326"/>
                <a:gd name="T67" fmla="*/ 436 h 474"/>
                <a:gd name="T68" fmla="*/ 112 w 326"/>
                <a:gd name="T69" fmla="*/ 426 h 474"/>
                <a:gd name="T70" fmla="*/ 106 w 326"/>
                <a:gd name="T71" fmla="*/ 410 h 474"/>
                <a:gd name="T72" fmla="*/ 220 w 326"/>
                <a:gd name="T73" fmla="*/ 410 h 474"/>
                <a:gd name="T74" fmla="*/ 220 w 326"/>
                <a:gd name="T75" fmla="*/ 410 h 474"/>
                <a:gd name="T76" fmla="*/ 84 w 326"/>
                <a:gd name="T77" fmla="*/ 392 h 474"/>
                <a:gd name="T78" fmla="*/ 242 w 326"/>
                <a:gd name="T79" fmla="*/ 370 h 474"/>
                <a:gd name="T80" fmla="*/ 240 w 326"/>
                <a:gd name="T81" fmla="*/ 392 h 474"/>
                <a:gd name="T82" fmla="*/ 82 w 326"/>
                <a:gd name="T83" fmla="*/ 352 h 474"/>
                <a:gd name="T84" fmla="*/ 244 w 326"/>
                <a:gd name="T85" fmla="*/ 332 h 474"/>
                <a:gd name="T86" fmla="*/ 244 w 326"/>
                <a:gd name="T87" fmla="*/ 352 h 474"/>
                <a:gd name="T88" fmla="*/ 256 w 326"/>
                <a:gd name="T89" fmla="*/ 276 h 474"/>
                <a:gd name="T90" fmla="*/ 78 w 326"/>
                <a:gd name="T91" fmla="*/ 312 h 474"/>
                <a:gd name="T92" fmla="*/ 70 w 326"/>
                <a:gd name="T93" fmla="*/ 276 h 474"/>
                <a:gd name="T94" fmla="*/ 46 w 326"/>
                <a:gd name="T95" fmla="*/ 210 h 474"/>
                <a:gd name="T96" fmla="*/ 38 w 326"/>
                <a:gd name="T97" fmla="*/ 162 h 474"/>
                <a:gd name="T98" fmla="*/ 40 w 326"/>
                <a:gd name="T99" fmla="*/ 138 h 474"/>
                <a:gd name="T100" fmla="*/ 60 w 326"/>
                <a:gd name="T101" fmla="*/ 92 h 474"/>
                <a:gd name="T102" fmla="*/ 114 w 326"/>
                <a:gd name="T103" fmla="*/ 48 h 474"/>
                <a:gd name="T104" fmla="*/ 150 w 326"/>
                <a:gd name="T105" fmla="*/ 38 h 474"/>
                <a:gd name="T106" fmla="*/ 176 w 326"/>
                <a:gd name="T107" fmla="*/ 38 h 474"/>
                <a:gd name="T108" fmla="*/ 212 w 326"/>
                <a:gd name="T109" fmla="*/ 48 h 474"/>
                <a:gd name="T110" fmla="*/ 266 w 326"/>
                <a:gd name="T111" fmla="*/ 92 h 474"/>
                <a:gd name="T112" fmla="*/ 284 w 326"/>
                <a:gd name="T113" fmla="*/ 138 h 474"/>
                <a:gd name="T114" fmla="*/ 288 w 326"/>
                <a:gd name="T115" fmla="*/ 162 h 474"/>
                <a:gd name="T116" fmla="*/ 280 w 326"/>
                <a:gd name="T117" fmla="*/ 21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6" h="474">
                  <a:moveTo>
                    <a:pt x="162" y="0"/>
                  </a:moveTo>
                  <a:lnTo>
                    <a:pt x="162" y="0"/>
                  </a:lnTo>
                  <a:lnTo>
                    <a:pt x="146" y="0"/>
                  </a:lnTo>
                  <a:lnTo>
                    <a:pt x="130" y="4"/>
                  </a:lnTo>
                  <a:lnTo>
                    <a:pt x="114" y="8"/>
                  </a:lnTo>
                  <a:lnTo>
                    <a:pt x="100" y="12"/>
                  </a:lnTo>
                  <a:lnTo>
                    <a:pt x="86" y="20"/>
                  </a:lnTo>
                  <a:lnTo>
                    <a:pt x="72" y="28"/>
                  </a:lnTo>
                  <a:lnTo>
                    <a:pt x="60" y="38"/>
                  </a:lnTo>
                  <a:lnTo>
                    <a:pt x="48" y="48"/>
                  </a:lnTo>
                  <a:lnTo>
                    <a:pt x="38" y="60"/>
                  </a:lnTo>
                  <a:lnTo>
                    <a:pt x="28" y="72"/>
                  </a:lnTo>
                  <a:lnTo>
                    <a:pt x="20" y="86"/>
                  </a:lnTo>
                  <a:lnTo>
                    <a:pt x="12" y="100"/>
                  </a:lnTo>
                  <a:lnTo>
                    <a:pt x="8" y="114"/>
                  </a:lnTo>
                  <a:lnTo>
                    <a:pt x="4" y="130"/>
                  </a:lnTo>
                  <a:lnTo>
                    <a:pt x="2" y="146"/>
                  </a:lnTo>
                  <a:lnTo>
                    <a:pt x="0" y="162"/>
                  </a:lnTo>
                  <a:lnTo>
                    <a:pt x="0" y="162"/>
                  </a:lnTo>
                  <a:lnTo>
                    <a:pt x="2" y="182"/>
                  </a:lnTo>
                  <a:lnTo>
                    <a:pt x="4" y="200"/>
                  </a:lnTo>
                  <a:lnTo>
                    <a:pt x="8" y="220"/>
                  </a:lnTo>
                  <a:lnTo>
                    <a:pt x="16" y="240"/>
                  </a:lnTo>
                  <a:lnTo>
                    <a:pt x="16" y="240"/>
                  </a:lnTo>
                  <a:lnTo>
                    <a:pt x="30" y="282"/>
                  </a:lnTo>
                  <a:lnTo>
                    <a:pt x="40" y="310"/>
                  </a:lnTo>
                  <a:lnTo>
                    <a:pt x="44" y="334"/>
                  </a:lnTo>
                  <a:lnTo>
                    <a:pt x="44" y="358"/>
                  </a:lnTo>
                  <a:lnTo>
                    <a:pt x="44" y="358"/>
                  </a:lnTo>
                  <a:lnTo>
                    <a:pt x="44" y="378"/>
                  </a:lnTo>
                  <a:lnTo>
                    <a:pt x="48" y="398"/>
                  </a:lnTo>
                  <a:lnTo>
                    <a:pt x="50" y="408"/>
                  </a:lnTo>
                  <a:lnTo>
                    <a:pt x="56" y="416"/>
                  </a:lnTo>
                  <a:lnTo>
                    <a:pt x="62" y="422"/>
                  </a:lnTo>
                  <a:lnTo>
                    <a:pt x="70" y="426"/>
                  </a:lnTo>
                  <a:lnTo>
                    <a:pt x="70" y="426"/>
                  </a:lnTo>
                  <a:lnTo>
                    <a:pt x="76" y="440"/>
                  </a:lnTo>
                  <a:lnTo>
                    <a:pt x="80" y="446"/>
                  </a:lnTo>
                  <a:lnTo>
                    <a:pt x="86" y="454"/>
                  </a:lnTo>
                  <a:lnTo>
                    <a:pt x="86" y="454"/>
                  </a:lnTo>
                  <a:lnTo>
                    <a:pt x="96" y="462"/>
                  </a:lnTo>
                  <a:lnTo>
                    <a:pt x="110" y="470"/>
                  </a:lnTo>
                  <a:lnTo>
                    <a:pt x="124" y="474"/>
                  </a:lnTo>
                  <a:lnTo>
                    <a:pt x="142" y="474"/>
                  </a:lnTo>
                  <a:lnTo>
                    <a:pt x="184" y="474"/>
                  </a:lnTo>
                  <a:lnTo>
                    <a:pt x="184" y="474"/>
                  </a:lnTo>
                  <a:lnTo>
                    <a:pt x="202" y="474"/>
                  </a:lnTo>
                  <a:lnTo>
                    <a:pt x="216" y="470"/>
                  </a:lnTo>
                  <a:lnTo>
                    <a:pt x="230" y="462"/>
                  </a:lnTo>
                  <a:lnTo>
                    <a:pt x="240" y="454"/>
                  </a:lnTo>
                  <a:lnTo>
                    <a:pt x="240" y="454"/>
                  </a:lnTo>
                  <a:lnTo>
                    <a:pt x="246" y="446"/>
                  </a:lnTo>
                  <a:lnTo>
                    <a:pt x="250" y="440"/>
                  </a:lnTo>
                  <a:lnTo>
                    <a:pt x="256" y="426"/>
                  </a:lnTo>
                  <a:lnTo>
                    <a:pt x="256" y="426"/>
                  </a:lnTo>
                  <a:lnTo>
                    <a:pt x="264" y="422"/>
                  </a:lnTo>
                  <a:lnTo>
                    <a:pt x="270" y="416"/>
                  </a:lnTo>
                  <a:lnTo>
                    <a:pt x="274" y="408"/>
                  </a:lnTo>
                  <a:lnTo>
                    <a:pt x="278" y="398"/>
                  </a:lnTo>
                  <a:lnTo>
                    <a:pt x="280" y="378"/>
                  </a:lnTo>
                  <a:lnTo>
                    <a:pt x="280" y="358"/>
                  </a:lnTo>
                  <a:lnTo>
                    <a:pt x="280" y="358"/>
                  </a:lnTo>
                  <a:lnTo>
                    <a:pt x="282" y="334"/>
                  </a:lnTo>
                  <a:lnTo>
                    <a:pt x="286" y="310"/>
                  </a:lnTo>
                  <a:lnTo>
                    <a:pt x="294" y="282"/>
                  </a:lnTo>
                  <a:lnTo>
                    <a:pt x="310" y="240"/>
                  </a:lnTo>
                  <a:lnTo>
                    <a:pt x="310" y="240"/>
                  </a:lnTo>
                  <a:lnTo>
                    <a:pt x="316" y="220"/>
                  </a:lnTo>
                  <a:lnTo>
                    <a:pt x="322" y="200"/>
                  </a:lnTo>
                  <a:lnTo>
                    <a:pt x="324" y="182"/>
                  </a:lnTo>
                  <a:lnTo>
                    <a:pt x="326" y="162"/>
                  </a:lnTo>
                  <a:lnTo>
                    <a:pt x="326" y="162"/>
                  </a:lnTo>
                  <a:lnTo>
                    <a:pt x="324" y="146"/>
                  </a:lnTo>
                  <a:lnTo>
                    <a:pt x="322" y="130"/>
                  </a:lnTo>
                  <a:lnTo>
                    <a:pt x="318" y="114"/>
                  </a:lnTo>
                  <a:lnTo>
                    <a:pt x="312" y="100"/>
                  </a:lnTo>
                  <a:lnTo>
                    <a:pt x="306" y="86"/>
                  </a:lnTo>
                  <a:lnTo>
                    <a:pt x="298" y="72"/>
                  </a:lnTo>
                  <a:lnTo>
                    <a:pt x="288" y="60"/>
                  </a:lnTo>
                  <a:lnTo>
                    <a:pt x="278" y="48"/>
                  </a:lnTo>
                  <a:lnTo>
                    <a:pt x="266" y="38"/>
                  </a:lnTo>
                  <a:lnTo>
                    <a:pt x="254" y="28"/>
                  </a:lnTo>
                  <a:lnTo>
                    <a:pt x="240" y="20"/>
                  </a:lnTo>
                  <a:lnTo>
                    <a:pt x="226" y="12"/>
                  </a:lnTo>
                  <a:lnTo>
                    <a:pt x="210" y="8"/>
                  </a:lnTo>
                  <a:lnTo>
                    <a:pt x="196" y="4"/>
                  </a:lnTo>
                  <a:lnTo>
                    <a:pt x="180" y="0"/>
                  </a:lnTo>
                  <a:lnTo>
                    <a:pt x="162" y="0"/>
                  </a:lnTo>
                  <a:lnTo>
                    <a:pt x="162" y="0"/>
                  </a:lnTo>
                  <a:close/>
                  <a:moveTo>
                    <a:pt x="220" y="410"/>
                  </a:moveTo>
                  <a:lnTo>
                    <a:pt x="220" y="410"/>
                  </a:lnTo>
                  <a:lnTo>
                    <a:pt x="220" y="416"/>
                  </a:lnTo>
                  <a:lnTo>
                    <a:pt x="216" y="422"/>
                  </a:lnTo>
                  <a:lnTo>
                    <a:pt x="212" y="428"/>
                  </a:lnTo>
                  <a:lnTo>
                    <a:pt x="212" y="428"/>
                  </a:lnTo>
                  <a:lnTo>
                    <a:pt x="208" y="432"/>
                  </a:lnTo>
                  <a:lnTo>
                    <a:pt x="202" y="434"/>
                  </a:lnTo>
                  <a:lnTo>
                    <a:pt x="194" y="436"/>
                  </a:lnTo>
                  <a:lnTo>
                    <a:pt x="184" y="436"/>
                  </a:lnTo>
                  <a:lnTo>
                    <a:pt x="142" y="436"/>
                  </a:lnTo>
                  <a:lnTo>
                    <a:pt x="142" y="436"/>
                  </a:lnTo>
                  <a:lnTo>
                    <a:pt x="130" y="436"/>
                  </a:lnTo>
                  <a:lnTo>
                    <a:pt x="122" y="434"/>
                  </a:lnTo>
                  <a:lnTo>
                    <a:pt x="116" y="430"/>
                  </a:lnTo>
                  <a:lnTo>
                    <a:pt x="112" y="426"/>
                  </a:lnTo>
                  <a:lnTo>
                    <a:pt x="108" y="422"/>
                  </a:lnTo>
                  <a:lnTo>
                    <a:pt x="106" y="418"/>
                  </a:lnTo>
                  <a:lnTo>
                    <a:pt x="106" y="410"/>
                  </a:lnTo>
                  <a:lnTo>
                    <a:pt x="106" y="410"/>
                  </a:lnTo>
                  <a:lnTo>
                    <a:pt x="106" y="410"/>
                  </a:lnTo>
                  <a:lnTo>
                    <a:pt x="220" y="410"/>
                  </a:lnTo>
                  <a:lnTo>
                    <a:pt x="220" y="410"/>
                  </a:lnTo>
                  <a:lnTo>
                    <a:pt x="220" y="410"/>
                  </a:lnTo>
                  <a:lnTo>
                    <a:pt x="220" y="410"/>
                  </a:lnTo>
                  <a:close/>
                  <a:moveTo>
                    <a:pt x="240" y="392"/>
                  </a:moveTo>
                  <a:lnTo>
                    <a:pt x="84" y="392"/>
                  </a:lnTo>
                  <a:lnTo>
                    <a:pt x="84" y="392"/>
                  </a:lnTo>
                  <a:lnTo>
                    <a:pt x="84" y="384"/>
                  </a:lnTo>
                  <a:lnTo>
                    <a:pt x="82" y="370"/>
                  </a:lnTo>
                  <a:lnTo>
                    <a:pt x="242" y="370"/>
                  </a:lnTo>
                  <a:lnTo>
                    <a:pt x="242" y="370"/>
                  </a:lnTo>
                  <a:lnTo>
                    <a:pt x="242" y="384"/>
                  </a:lnTo>
                  <a:lnTo>
                    <a:pt x="240" y="392"/>
                  </a:lnTo>
                  <a:lnTo>
                    <a:pt x="240" y="392"/>
                  </a:lnTo>
                  <a:close/>
                  <a:moveTo>
                    <a:pt x="244" y="352"/>
                  </a:moveTo>
                  <a:lnTo>
                    <a:pt x="82" y="352"/>
                  </a:lnTo>
                  <a:lnTo>
                    <a:pt x="82" y="352"/>
                  </a:lnTo>
                  <a:lnTo>
                    <a:pt x="82" y="332"/>
                  </a:lnTo>
                  <a:lnTo>
                    <a:pt x="244" y="332"/>
                  </a:lnTo>
                  <a:lnTo>
                    <a:pt x="244" y="332"/>
                  </a:lnTo>
                  <a:lnTo>
                    <a:pt x="244" y="352"/>
                  </a:lnTo>
                  <a:lnTo>
                    <a:pt x="244" y="352"/>
                  </a:lnTo>
                  <a:close/>
                  <a:moveTo>
                    <a:pt x="274" y="226"/>
                  </a:moveTo>
                  <a:lnTo>
                    <a:pt x="274" y="226"/>
                  </a:lnTo>
                  <a:lnTo>
                    <a:pt x="256" y="276"/>
                  </a:lnTo>
                  <a:lnTo>
                    <a:pt x="250" y="296"/>
                  </a:lnTo>
                  <a:lnTo>
                    <a:pt x="246" y="312"/>
                  </a:lnTo>
                  <a:lnTo>
                    <a:pt x="78" y="312"/>
                  </a:lnTo>
                  <a:lnTo>
                    <a:pt x="78" y="312"/>
                  </a:lnTo>
                  <a:lnTo>
                    <a:pt x="74" y="296"/>
                  </a:lnTo>
                  <a:lnTo>
                    <a:pt x="70" y="276"/>
                  </a:lnTo>
                  <a:lnTo>
                    <a:pt x="50" y="226"/>
                  </a:lnTo>
                  <a:lnTo>
                    <a:pt x="50" y="226"/>
                  </a:lnTo>
                  <a:lnTo>
                    <a:pt x="46" y="210"/>
                  </a:lnTo>
                  <a:lnTo>
                    <a:pt x="42" y="194"/>
                  </a:lnTo>
                  <a:lnTo>
                    <a:pt x="38" y="178"/>
                  </a:lnTo>
                  <a:lnTo>
                    <a:pt x="38" y="162"/>
                  </a:lnTo>
                  <a:lnTo>
                    <a:pt x="38" y="162"/>
                  </a:lnTo>
                  <a:lnTo>
                    <a:pt x="38" y="150"/>
                  </a:lnTo>
                  <a:lnTo>
                    <a:pt x="40" y="138"/>
                  </a:lnTo>
                  <a:lnTo>
                    <a:pt x="44" y="126"/>
                  </a:lnTo>
                  <a:lnTo>
                    <a:pt x="48" y="114"/>
                  </a:lnTo>
                  <a:lnTo>
                    <a:pt x="60" y="92"/>
                  </a:lnTo>
                  <a:lnTo>
                    <a:pt x="74" y="74"/>
                  </a:lnTo>
                  <a:lnTo>
                    <a:pt x="94" y="60"/>
                  </a:lnTo>
                  <a:lnTo>
                    <a:pt x="114" y="48"/>
                  </a:lnTo>
                  <a:lnTo>
                    <a:pt x="126" y="44"/>
                  </a:lnTo>
                  <a:lnTo>
                    <a:pt x="138" y="40"/>
                  </a:lnTo>
                  <a:lnTo>
                    <a:pt x="150" y="38"/>
                  </a:lnTo>
                  <a:lnTo>
                    <a:pt x="162" y="38"/>
                  </a:lnTo>
                  <a:lnTo>
                    <a:pt x="162" y="38"/>
                  </a:lnTo>
                  <a:lnTo>
                    <a:pt x="176" y="38"/>
                  </a:lnTo>
                  <a:lnTo>
                    <a:pt x="188" y="40"/>
                  </a:lnTo>
                  <a:lnTo>
                    <a:pt x="200" y="44"/>
                  </a:lnTo>
                  <a:lnTo>
                    <a:pt x="212" y="48"/>
                  </a:lnTo>
                  <a:lnTo>
                    <a:pt x="232" y="60"/>
                  </a:lnTo>
                  <a:lnTo>
                    <a:pt x="250" y="74"/>
                  </a:lnTo>
                  <a:lnTo>
                    <a:pt x="266" y="92"/>
                  </a:lnTo>
                  <a:lnTo>
                    <a:pt x="278" y="114"/>
                  </a:lnTo>
                  <a:lnTo>
                    <a:pt x="282" y="126"/>
                  </a:lnTo>
                  <a:lnTo>
                    <a:pt x="284" y="138"/>
                  </a:lnTo>
                  <a:lnTo>
                    <a:pt x="286" y="150"/>
                  </a:lnTo>
                  <a:lnTo>
                    <a:pt x="288" y="162"/>
                  </a:lnTo>
                  <a:lnTo>
                    <a:pt x="288" y="162"/>
                  </a:lnTo>
                  <a:lnTo>
                    <a:pt x="286" y="178"/>
                  </a:lnTo>
                  <a:lnTo>
                    <a:pt x="284" y="194"/>
                  </a:lnTo>
                  <a:lnTo>
                    <a:pt x="280" y="210"/>
                  </a:lnTo>
                  <a:lnTo>
                    <a:pt x="274" y="226"/>
                  </a:lnTo>
                  <a:lnTo>
                    <a:pt x="274" y="226"/>
                  </a:ln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grpSp>
        <p:nvGrpSpPr>
          <p:cNvPr id="85" name="组合 84"/>
          <p:cNvGrpSpPr/>
          <p:nvPr/>
        </p:nvGrpSpPr>
        <p:grpSpPr>
          <a:xfrm>
            <a:off x="4237127" y="3507343"/>
            <a:ext cx="711873" cy="613763"/>
            <a:chOff x="2970404" y="2557699"/>
            <a:chExt cx="490748" cy="423058"/>
          </a:xfrm>
        </p:grpSpPr>
        <p:sp>
          <p:nvSpPr>
            <p:cNvPr id="86" name="六边形 85"/>
            <p:cNvSpPr/>
            <p:nvPr/>
          </p:nvSpPr>
          <p:spPr>
            <a:xfrm>
              <a:off x="2970404" y="2557699"/>
              <a:ext cx="490748" cy="423058"/>
            </a:xfrm>
            <a:prstGeom prst="hexagon">
              <a:avLst/>
            </a:prstGeom>
            <a:solidFill>
              <a:schemeClr val="accent3"/>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pc="200" dirty="0">
                <a:latin typeface="微软雅黑" panose="020B0503020204020204" pitchFamily="34" charset="-122"/>
                <a:ea typeface="微软雅黑" panose="020B0503020204020204" pitchFamily="34" charset="-122"/>
              </a:endParaRPr>
            </a:p>
          </p:txBody>
        </p:sp>
        <p:grpSp>
          <p:nvGrpSpPr>
            <p:cNvPr id="87" name="组合 86"/>
            <p:cNvGrpSpPr/>
            <p:nvPr/>
          </p:nvGrpSpPr>
          <p:grpSpPr>
            <a:xfrm>
              <a:off x="3105874" y="2659858"/>
              <a:ext cx="219808" cy="218740"/>
              <a:chOff x="8737600" y="9539288"/>
              <a:chExt cx="654050" cy="650875"/>
            </a:xfrm>
            <a:solidFill>
              <a:schemeClr val="bg1"/>
            </a:solidFill>
          </p:grpSpPr>
          <p:sp>
            <p:nvSpPr>
              <p:cNvPr id="88" name="Freeform 19"/>
              <p:cNvSpPr/>
              <p:nvPr/>
            </p:nvSpPr>
            <p:spPr bwMode="auto">
              <a:xfrm>
                <a:off x="8788400" y="9974263"/>
                <a:ext cx="168275" cy="168275"/>
              </a:xfrm>
              <a:custGeom>
                <a:avLst/>
                <a:gdLst>
                  <a:gd name="T0" fmla="*/ 104 w 106"/>
                  <a:gd name="T1" fmla="*/ 2 h 106"/>
                  <a:gd name="T2" fmla="*/ 104 w 106"/>
                  <a:gd name="T3" fmla="*/ 2 h 106"/>
                  <a:gd name="T4" fmla="*/ 100 w 106"/>
                  <a:gd name="T5" fmla="*/ 0 h 106"/>
                  <a:gd name="T6" fmla="*/ 96 w 106"/>
                  <a:gd name="T7" fmla="*/ 0 h 106"/>
                  <a:gd name="T8" fmla="*/ 82 w 106"/>
                  <a:gd name="T9" fmla="*/ 8 h 106"/>
                  <a:gd name="T10" fmla="*/ 62 w 106"/>
                  <a:gd name="T11" fmla="*/ 22 h 106"/>
                  <a:gd name="T12" fmla="*/ 42 w 106"/>
                  <a:gd name="T13" fmla="*/ 42 h 106"/>
                  <a:gd name="T14" fmla="*/ 42 w 106"/>
                  <a:gd name="T15" fmla="*/ 42 h 106"/>
                  <a:gd name="T16" fmla="*/ 22 w 106"/>
                  <a:gd name="T17" fmla="*/ 62 h 106"/>
                  <a:gd name="T18" fmla="*/ 8 w 106"/>
                  <a:gd name="T19" fmla="*/ 82 h 106"/>
                  <a:gd name="T20" fmla="*/ 0 w 106"/>
                  <a:gd name="T21" fmla="*/ 96 h 106"/>
                  <a:gd name="T22" fmla="*/ 0 w 106"/>
                  <a:gd name="T23" fmla="*/ 102 h 106"/>
                  <a:gd name="T24" fmla="*/ 2 w 106"/>
                  <a:gd name="T25" fmla="*/ 104 h 106"/>
                  <a:gd name="T26" fmla="*/ 2 w 106"/>
                  <a:gd name="T27" fmla="*/ 104 h 106"/>
                  <a:gd name="T28" fmla="*/ 4 w 106"/>
                  <a:gd name="T29" fmla="*/ 106 h 106"/>
                  <a:gd name="T30" fmla="*/ 10 w 106"/>
                  <a:gd name="T31" fmla="*/ 104 h 106"/>
                  <a:gd name="T32" fmla="*/ 24 w 106"/>
                  <a:gd name="T33" fmla="*/ 98 h 106"/>
                  <a:gd name="T34" fmla="*/ 44 w 106"/>
                  <a:gd name="T35" fmla="*/ 84 h 106"/>
                  <a:gd name="T36" fmla="*/ 64 w 106"/>
                  <a:gd name="T37" fmla="*/ 64 h 106"/>
                  <a:gd name="T38" fmla="*/ 64 w 106"/>
                  <a:gd name="T39" fmla="*/ 64 h 106"/>
                  <a:gd name="T40" fmla="*/ 84 w 106"/>
                  <a:gd name="T41" fmla="*/ 44 h 106"/>
                  <a:gd name="T42" fmla="*/ 98 w 106"/>
                  <a:gd name="T43" fmla="*/ 24 h 106"/>
                  <a:gd name="T44" fmla="*/ 104 w 106"/>
                  <a:gd name="T45" fmla="*/ 10 h 106"/>
                  <a:gd name="T46" fmla="*/ 106 w 106"/>
                  <a:gd name="T47" fmla="*/ 4 h 106"/>
                  <a:gd name="T48" fmla="*/ 104 w 106"/>
                  <a:gd name="T49" fmla="*/ 2 h 106"/>
                  <a:gd name="T50" fmla="*/ 104 w 106"/>
                  <a:gd name="T51" fmla="*/ 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06" h="106">
                    <a:moveTo>
                      <a:pt x="104" y="2"/>
                    </a:moveTo>
                    <a:lnTo>
                      <a:pt x="104" y="2"/>
                    </a:lnTo>
                    <a:lnTo>
                      <a:pt x="100" y="0"/>
                    </a:lnTo>
                    <a:lnTo>
                      <a:pt x="96" y="0"/>
                    </a:lnTo>
                    <a:lnTo>
                      <a:pt x="82" y="8"/>
                    </a:lnTo>
                    <a:lnTo>
                      <a:pt x="62" y="22"/>
                    </a:lnTo>
                    <a:lnTo>
                      <a:pt x="42" y="42"/>
                    </a:lnTo>
                    <a:lnTo>
                      <a:pt x="42" y="42"/>
                    </a:lnTo>
                    <a:lnTo>
                      <a:pt x="22" y="62"/>
                    </a:lnTo>
                    <a:lnTo>
                      <a:pt x="8" y="82"/>
                    </a:lnTo>
                    <a:lnTo>
                      <a:pt x="0" y="96"/>
                    </a:lnTo>
                    <a:lnTo>
                      <a:pt x="0" y="102"/>
                    </a:lnTo>
                    <a:lnTo>
                      <a:pt x="2" y="104"/>
                    </a:lnTo>
                    <a:lnTo>
                      <a:pt x="2" y="104"/>
                    </a:lnTo>
                    <a:lnTo>
                      <a:pt x="4" y="106"/>
                    </a:lnTo>
                    <a:lnTo>
                      <a:pt x="10" y="104"/>
                    </a:lnTo>
                    <a:lnTo>
                      <a:pt x="24" y="98"/>
                    </a:lnTo>
                    <a:lnTo>
                      <a:pt x="44" y="84"/>
                    </a:lnTo>
                    <a:lnTo>
                      <a:pt x="64" y="64"/>
                    </a:lnTo>
                    <a:lnTo>
                      <a:pt x="64" y="64"/>
                    </a:lnTo>
                    <a:lnTo>
                      <a:pt x="84" y="44"/>
                    </a:lnTo>
                    <a:lnTo>
                      <a:pt x="98" y="24"/>
                    </a:lnTo>
                    <a:lnTo>
                      <a:pt x="104" y="10"/>
                    </a:lnTo>
                    <a:lnTo>
                      <a:pt x="106" y="4"/>
                    </a:lnTo>
                    <a:lnTo>
                      <a:pt x="104" y="2"/>
                    </a:lnTo>
                    <a:lnTo>
                      <a:pt x="104"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 name="Freeform 20"/>
              <p:cNvSpPr/>
              <p:nvPr/>
            </p:nvSpPr>
            <p:spPr bwMode="auto">
              <a:xfrm>
                <a:off x="8737600" y="9923463"/>
                <a:ext cx="139700" cy="136525"/>
              </a:xfrm>
              <a:custGeom>
                <a:avLst/>
                <a:gdLst>
                  <a:gd name="T0" fmla="*/ 86 w 88"/>
                  <a:gd name="T1" fmla="*/ 0 h 86"/>
                  <a:gd name="T2" fmla="*/ 86 w 88"/>
                  <a:gd name="T3" fmla="*/ 0 h 86"/>
                  <a:gd name="T4" fmla="*/ 84 w 88"/>
                  <a:gd name="T5" fmla="*/ 0 h 86"/>
                  <a:gd name="T6" fmla="*/ 78 w 88"/>
                  <a:gd name="T7" fmla="*/ 0 h 86"/>
                  <a:gd name="T8" fmla="*/ 66 w 88"/>
                  <a:gd name="T9" fmla="*/ 4 h 86"/>
                  <a:gd name="T10" fmla="*/ 50 w 88"/>
                  <a:gd name="T11" fmla="*/ 16 h 86"/>
                  <a:gd name="T12" fmla="*/ 32 w 88"/>
                  <a:gd name="T13" fmla="*/ 32 h 86"/>
                  <a:gd name="T14" fmla="*/ 32 w 88"/>
                  <a:gd name="T15" fmla="*/ 32 h 86"/>
                  <a:gd name="T16" fmla="*/ 18 w 88"/>
                  <a:gd name="T17" fmla="*/ 48 h 86"/>
                  <a:gd name="T18" fmla="*/ 6 w 88"/>
                  <a:gd name="T19" fmla="*/ 64 h 86"/>
                  <a:gd name="T20" fmla="*/ 2 w 88"/>
                  <a:gd name="T21" fmla="*/ 78 h 86"/>
                  <a:gd name="T22" fmla="*/ 0 w 88"/>
                  <a:gd name="T23" fmla="*/ 82 h 86"/>
                  <a:gd name="T24" fmla="*/ 2 w 88"/>
                  <a:gd name="T25" fmla="*/ 84 h 86"/>
                  <a:gd name="T26" fmla="*/ 2 w 88"/>
                  <a:gd name="T27" fmla="*/ 84 h 86"/>
                  <a:gd name="T28" fmla="*/ 6 w 88"/>
                  <a:gd name="T29" fmla="*/ 86 h 86"/>
                  <a:gd name="T30" fmla="*/ 10 w 88"/>
                  <a:gd name="T31" fmla="*/ 86 h 86"/>
                  <a:gd name="T32" fmla="*/ 22 w 88"/>
                  <a:gd name="T33" fmla="*/ 80 h 86"/>
                  <a:gd name="T34" fmla="*/ 38 w 88"/>
                  <a:gd name="T35" fmla="*/ 70 h 86"/>
                  <a:gd name="T36" fmla="*/ 56 w 88"/>
                  <a:gd name="T37" fmla="*/ 54 h 86"/>
                  <a:gd name="T38" fmla="*/ 56 w 88"/>
                  <a:gd name="T39" fmla="*/ 54 h 86"/>
                  <a:gd name="T40" fmla="*/ 72 w 88"/>
                  <a:gd name="T41" fmla="*/ 38 h 86"/>
                  <a:gd name="T42" fmla="*/ 82 w 88"/>
                  <a:gd name="T43" fmla="*/ 22 h 86"/>
                  <a:gd name="T44" fmla="*/ 88 w 88"/>
                  <a:gd name="T45" fmla="*/ 8 h 86"/>
                  <a:gd name="T46" fmla="*/ 88 w 88"/>
                  <a:gd name="T47" fmla="*/ 4 h 86"/>
                  <a:gd name="T48" fmla="*/ 86 w 88"/>
                  <a:gd name="T49" fmla="*/ 0 h 86"/>
                  <a:gd name="T50" fmla="*/ 86 w 88"/>
                  <a:gd name="T51"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8" h="86">
                    <a:moveTo>
                      <a:pt x="86" y="0"/>
                    </a:moveTo>
                    <a:lnTo>
                      <a:pt x="86" y="0"/>
                    </a:lnTo>
                    <a:lnTo>
                      <a:pt x="84" y="0"/>
                    </a:lnTo>
                    <a:lnTo>
                      <a:pt x="78" y="0"/>
                    </a:lnTo>
                    <a:lnTo>
                      <a:pt x="66" y="4"/>
                    </a:lnTo>
                    <a:lnTo>
                      <a:pt x="50" y="16"/>
                    </a:lnTo>
                    <a:lnTo>
                      <a:pt x="32" y="32"/>
                    </a:lnTo>
                    <a:lnTo>
                      <a:pt x="32" y="32"/>
                    </a:lnTo>
                    <a:lnTo>
                      <a:pt x="18" y="48"/>
                    </a:lnTo>
                    <a:lnTo>
                      <a:pt x="6" y="64"/>
                    </a:lnTo>
                    <a:lnTo>
                      <a:pt x="2" y="78"/>
                    </a:lnTo>
                    <a:lnTo>
                      <a:pt x="0" y="82"/>
                    </a:lnTo>
                    <a:lnTo>
                      <a:pt x="2" y="84"/>
                    </a:lnTo>
                    <a:lnTo>
                      <a:pt x="2" y="84"/>
                    </a:lnTo>
                    <a:lnTo>
                      <a:pt x="6" y="86"/>
                    </a:lnTo>
                    <a:lnTo>
                      <a:pt x="10" y="86"/>
                    </a:lnTo>
                    <a:lnTo>
                      <a:pt x="22" y="80"/>
                    </a:lnTo>
                    <a:lnTo>
                      <a:pt x="38" y="70"/>
                    </a:lnTo>
                    <a:lnTo>
                      <a:pt x="56" y="54"/>
                    </a:lnTo>
                    <a:lnTo>
                      <a:pt x="56" y="54"/>
                    </a:lnTo>
                    <a:lnTo>
                      <a:pt x="72" y="38"/>
                    </a:lnTo>
                    <a:lnTo>
                      <a:pt x="82" y="22"/>
                    </a:lnTo>
                    <a:lnTo>
                      <a:pt x="88" y="8"/>
                    </a:lnTo>
                    <a:lnTo>
                      <a:pt x="88" y="4"/>
                    </a:lnTo>
                    <a:lnTo>
                      <a:pt x="86" y="0"/>
                    </a:lnTo>
                    <a:lnTo>
                      <a:pt x="8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 name="Freeform 21"/>
              <p:cNvSpPr/>
              <p:nvPr/>
            </p:nvSpPr>
            <p:spPr bwMode="auto">
              <a:xfrm>
                <a:off x="8870950" y="10053638"/>
                <a:ext cx="136525" cy="136525"/>
              </a:xfrm>
              <a:custGeom>
                <a:avLst/>
                <a:gdLst>
                  <a:gd name="T0" fmla="*/ 32 w 86"/>
                  <a:gd name="T1" fmla="*/ 32 h 86"/>
                  <a:gd name="T2" fmla="*/ 32 w 86"/>
                  <a:gd name="T3" fmla="*/ 32 h 86"/>
                  <a:gd name="T4" fmla="*/ 16 w 86"/>
                  <a:gd name="T5" fmla="*/ 50 h 86"/>
                  <a:gd name="T6" fmla="*/ 4 w 86"/>
                  <a:gd name="T7" fmla="*/ 64 h 86"/>
                  <a:gd name="T8" fmla="*/ 0 w 86"/>
                  <a:gd name="T9" fmla="*/ 78 h 86"/>
                  <a:gd name="T10" fmla="*/ 0 w 86"/>
                  <a:gd name="T11" fmla="*/ 82 h 86"/>
                  <a:gd name="T12" fmla="*/ 0 w 86"/>
                  <a:gd name="T13" fmla="*/ 86 h 86"/>
                  <a:gd name="T14" fmla="*/ 0 w 86"/>
                  <a:gd name="T15" fmla="*/ 86 h 86"/>
                  <a:gd name="T16" fmla="*/ 4 w 86"/>
                  <a:gd name="T17" fmla="*/ 86 h 86"/>
                  <a:gd name="T18" fmla="*/ 8 w 86"/>
                  <a:gd name="T19" fmla="*/ 86 h 86"/>
                  <a:gd name="T20" fmla="*/ 22 w 86"/>
                  <a:gd name="T21" fmla="*/ 82 h 86"/>
                  <a:gd name="T22" fmla="*/ 38 w 86"/>
                  <a:gd name="T23" fmla="*/ 70 h 86"/>
                  <a:gd name="T24" fmla="*/ 54 w 86"/>
                  <a:gd name="T25" fmla="*/ 54 h 86"/>
                  <a:gd name="T26" fmla="*/ 54 w 86"/>
                  <a:gd name="T27" fmla="*/ 54 h 86"/>
                  <a:gd name="T28" fmla="*/ 70 w 86"/>
                  <a:gd name="T29" fmla="*/ 38 h 86"/>
                  <a:gd name="T30" fmla="*/ 80 w 86"/>
                  <a:gd name="T31" fmla="*/ 22 h 86"/>
                  <a:gd name="T32" fmla="*/ 86 w 86"/>
                  <a:gd name="T33" fmla="*/ 10 h 86"/>
                  <a:gd name="T34" fmla="*/ 86 w 86"/>
                  <a:gd name="T35" fmla="*/ 4 h 86"/>
                  <a:gd name="T36" fmla="*/ 84 w 86"/>
                  <a:gd name="T37" fmla="*/ 2 h 86"/>
                  <a:gd name="T38" fmla="*/ 84 w 86"/>
                  <a:gd name="T39" fmla="*/ 2 h 86"/>
                  <a:gd name="T40" fmla="*/ 82 w 86"/>
                  <a:gd name="T41" fmla="*/ 0 h 86"/>
                  <a:gd name="T42" fmla="*/ 76 w 86"/>
                  <a:gd name="T43" fmla="*/ 0 h 86"/>
                  <a:gd name="T44" fmla="*/ 64 w 86"/>
                  <a:gd name="T45" fmla="*/ 6 h 86"/>
                  <a:gd name="T46" fmla="*/ 48 w 86"/>
                  <a:gd name="T47" fmla="*/ 16 h 86"/>
                  <a:gd name="T48" fmla="*/ 32 w 86"/>
                  <a:gd name="T49" fmla="*/ 32 h 86"/>
                  <a:gd name="T50" fmla="*/ 32 w 86"/>
                  <a:gd name="T51" fmla="*/ 32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6" h="86">
                    <a:moveTo>
                      <a:pt x="32" y="32"/>
                    </a:moveTo>
                    <a:lnTo>
                      <a:pt x="32" y="32"/>
                    </a:lnTo>
                    <a:lnTo>
                      <a:pt x="16" y="50"/>
                    </a:lnTo>
                    <a:lnTo>
                      <a:pt x="4" y="64"/>
                    </a:lnTo>
                    <a:lnTo>
                      <a:pt x="0" y="78"/>
                    </a:lnTo>
                    <a:lnTo>
                      <a:pt x="0" y="82"/>
                    </a:lnTo>
                    <a:lnTo>
                      <a:pt x="0" y="86"/>
                    </a:lnTo>
                    <a:lnTo>
                      <a:pt x="0" y="86"/>
                    </a:lnTo>
                    <a:lnTo>
                      <a:pt x="4" y="86"/>
                    </a:lnTo>
                    <a:lnTo>
                      <a:pt x="8" y="86"/>
                    </a:lnTo>
                    <a:lnTo>
                      <a:pt x="22" y="82"/>
                    </a:lnTo>
                    <a:lnTo>
                      <a:pt x="38" y="70"/>
                    </a:lnTo>
                    <a:lnTo>
                      <a:pt x="54" y="54"/>
                    </a:lnTo>
                    <a:lnTo>
                      <a:pt x="54" y="54"/>
                    </a:lnTo>
                    <a:lnTo>
                      <a:pt x="70" y="38"/>
                    </a:lnTo>
                    <a:lnTo>
                      <a:pt x="80" y="22"/>
                    </a:lnTo>
                    <a:lnTo>
                      <a:pt x="86" y="10"/>
                    </a:lnTo>
                    <a:lnTo>
                      <a:pt x="86" y="4"/>
                    </a:lnTo>
                    <a:lnTo>
                      <a:pt x="84" y="2"/>
                    </a:lnTo>
                    <a:lnTo>
                      <a:pt x="84" y="2"/>
                    </a:lnTo>
                    <a:lnTo>
                      <a:pt x="82" y="0"/>
                    </a:lnTo>
                    <a:lnTo>
                      <a:pt x="76" y="0"/>
                    </a:lnTo>
                    <a:lnTo>
                      <a:pt x="64" y="6"/>
                    </a:lnTo>
                    <a:lnTo>
                      <a:pt x="48" y="16"/>
                    </a:lnTo>
                    <a:lnTo>
                      <a:pt x="32" y="32"/>
                    </a:lnTo>
                    <a:lnTo>
                      <a:pt x="32" y="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 name="Freeform 22"/>
              <p:cNvSpPr>
                <a:spLocks noEditPoints="1"/>
              </p:cNvSpPr>
              <p:nvPr/>
            </p:nvSpPr>
            <p:spPr bwMode="auto">
              <a:xfrm>
                <a:off x="8756650" y="9539288"/>
                <a:ext cx="635000" cy="635000"/>
              </a:xfrm>
              <a:custGeom>
                <a:avLst/>
                <a:gdLst>
                  <a:gd name="T0" fmla="*/ 392 w 400"/>
                  <a:gd name="T1" fmla="*/ 8 h 400"/>
                  <a:gd name="T2" fmla="*/ 380 w 400"/>
                  <a:gd name="T3" fmla="*/ 2 h 400"/>
                  <a:gd name="T4" fmla="*/ 360 w 400"/>
                  <a:gd name="T5" fmla="*/ 0 h 400"/>
                  <a:gd name="T6" fmla="*/ 304 w 400"/>
                  <a:gd name="T7" fmla="*/ 12 h 400"/>
                  <a:gd name="T8" fmla="*/ 234 w 400"/>
                  <a:gd name="T9" fmla="*/ 46 h 400"/>
                  <a:gd name="T10" fmla="*/ 198 w 400"/>
                  <a:gd name="T11" fmla="*/ 72 h 400"/>
                  <a:gd name="T12" fmla="*/ 164 w 400"/>
                  <a:gd name="T13" fmla="*/ 102 h 400"/>
                  <a:gd name="T14" fmla="*/ 116 w 400"/>
                  <a:gd name="T15" fmla="*/ 150 h 400"/>
                  <a:gd name="T16" fmla="*/ 108 w 400"/>
                  <a:gd name="T17" fmla="*/ 152 h 400"/>
                  <a:gd name="T18" fmla="*/ 82 w 400"/>
                  <a:gd name="T19" fmla="*/ 152 h 400"/>
                  <a:gd name="T20" fmla="*/ 30 w 400"/>
                  <a:gd name="T21" fmla="*/ 162 h 400"/>
                  <a:gd name="T22" fmla="*/ 4 w 400"/>
                  <a:gd name="T23" fmla="*/ 174 h 400"/>
                  <a:gd name="T24" fmla="*/ 0 w 400"/>
                  <a:gd name="T25" fmla="*/ 186 h 400"/>
                  <a:gd name="T26" fmla="*/ 8 w 400"/>
                  <a:gd name="T27" fmla="*/ 194 h 400"/>
                  <a:gd name="T28" fmla="*/ 26 w 400"/>
                  <a:gd name="T29" fmla="*/ 198 h 400"/>
                  <a:gd name="T30" fmla="*/ 62 w 400"/>
                  <a:gd name="T31" fmla="*/ 208 h 400"/>
                  <a:gd name="T32" fmla="*/ 94 w 400"/>
                  <a:gd name="T33" fmla="*/ 226 h 400"/>
                  <a:gd name="T34" fmla="*/ 124 w 400"/>
                  <a:gd name="T35" fmla="*/ 248 h 400"/>
                  <a:gd name="T36" fmla="*/ 138 w 400"/>
                  <a:gd name="T37" fmla="*/ 260 h 400"/>
                  <a:gd name="T38" fmla="*/ 164 w 400"/>
                  <a:gd name="T39" fmla="*/ 290 h 400"/>
                  <a:gd name="T40" fmla="*/ 184 w 400"/>
                  <a:gd name="T41" fmla="*/ 322 h 400"/>
                  <a:gd name="T42" fmla="*/ 196 w 400"/>
                  <a:gd name="T43" fmla="*/ 356 h 400"/>
                  <a:gd name="T44" fmla="*/ 206 w 400"/>
                  <a:gd name="T45" fmla="*/ 392 h 400"/>
                  <a:gd name="T46" fmla="*/ 208 w 400"/>
                  <a:gd name="T47" fmla="*/ 398 h 400"/>
                  <a:gd name="T48" fmla="*/ 220 w 400"/>
                  <a:gd name="T49" fmla="*/ 400 h 400"/>
                  <a:gd name="T50" fmla="*/ 224 w 400"/>
                  <a:gd name="T51" fmla="*/ 394 h 400"/>
                  <a:gd name="T52" fmla="*/ 244 w 400"/>
                  <a:gd name="T53" fmla="*/ 344 h 400"/>
                  <a:gd name="T54" fmla="*/ 248 w 400"/>
                  <a:gd name="T55" fmla="*/ 292 h 400"/>
                  <a:gd name="T56" fmla="*/ 248 w 400"/>
                  <a:gd name="T57" fmla="*/ 286 h 400"/>
                  <a:gd name="T58" fmla="*/ 298 w 400"/>
                  <a:gd name="T59" fmla="*/ 236 h 400"/>
                  <a:gd name="T60" fmla="*/ 314 w 400"/>
                  <a:gd name="T61" fmla="*/ 218 h 400"/>
                  <a:gd name="T62" fmla="*/ 342 w 400"/>
                  <a:gd name="T63" fmla="*/ 184 h 400"/>
                  <a:gd name="T64" fmla="*/ 372 w 400"/>
                  <a:gd name="T65" fmla="*/ 130 h 400"/>
                  <a:gd name="T66" fmla="*/ 396 w 400"/>
                  <a:gd name="T67" fmla="*/ 66 h 400"/>
                  <a:gd name="T68" fmla="*/ 400 w 400"/>
                  <a:gd name="T69" fmla="*/ 28 h 400"/>
                  <a:gd name="T70" fmla="*/ 396 w 400"/>
                  <a:gd name="T71" fmla="*/ 12 h 400"/>
                  <a:gd name="T72" fmla="*/ 392 w 400"/>
                  <a:gd name="T73" fmla="*/ 8 h 400"/>
                  <a:gd name="T74" fmla="*/ 254 w 400"/>
                  <a:gd name="T75" fmla="*/ 210 h 400"/>
                  <a:gd name="T76" fmla="*/ 240 w 400"/>
                  <a:gd name="T77" fmla="*/ 218 h 400"/>
                  <a:gd name="T78" fmla="*/ 226 w 400"/>
                  <a:gd name="T79" fmla="*/ 222 h 400"/>
                  <a:gd name="T80" fmla="*/ 210 w 400"/>
                  <a:gd name="T81" fmla="*/ 218 h 400"/>
                  <a:gd name="T82" fmla="*/ 198 w 400"/>
                  <a:gd name="T83" fmla="*/ 210 h 400"/>
                  <a:gd name="T84" fmla="*/ 192 w 400"/>
                  <a:gd name="T85" fmla="*/ 204 h 400"/>
                  <a:gd name="T86" fmla="*/ 186 w 400"/>
                  <a:gd name="T87" fmla="*/ 190 h 400"/>
                  <a:gd name="T88" fmla="*/ 186 w 400"/>
                  <a:gd name="T89" fmla="*/ 174 h 400"/>
                  <a:gd name="T90" fmla="*/ 192 w 400"/>
                  <a:gd name="T91" fmla="*/ 160 h 400"/>
                  <a:gd name="T92" fmla="*/ 198 w 400"/>
                  <a:gd name="T93" fmla="*/ 154 h 400"/>
                  <a:gd name="T94" fmla="*/ 210 w 400"/>
                  <a:gd name="T95" fmla="*/ 144 h 400"/>
                  <a:gd name="T96" fmla="*/ 226 w 400"/>
                  <a:gd name="T97" fmla="*/ 142 h 400"/>
                  <a:gd name="T98" fmla="*/ 240 w 400"/>
                  <a:gd name="T99" fmla="*/ 144 h 400"/>
                  <a:gd name="T100" fmla="*/ 254 w 400"/>
                  <a:gd name="T101" fmla="*/ 154 h 400"/>
                  <a:gd name="T102" fmla="*/ 260 w 400"/>
                  <a:gd name="T103" fmla="*/ 160 h 400"/>
                  <a:gd name="T104" fmla="*/ 264 w 400"/>
                  <a:gd name="T105" fmla="*/ 174 h 400"/>
                  <a:gd name="T106" fmla="*/ 264 w 400"/>
                  <a:gd name="T107" fmla="*/ 190 h 400"/>
                  <a:gd name="T108" fmla="*/ 260 w 400"/>
                  <a:gd name="T109" fmla="*/ 204 h 400"/>
                  <a:gd name="T110" fmla="*/ 254 w 400"/>
                  <a:gd name="T111" fmla="*/ 21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00" h="400">
                    <a:moveTo>
                      <a:pt x="392" y="8"/>
                    </a:moveTo>
                    <a:lnTo>
                      <a:pt x="392" y="8"/>
                    </a:lnTo>
                    <a:lnTo>
                      <a:pt x="388" y="4"/>
                    </a:lnTo>
                    <a:lnTo>
                      <a:pt x="380" y="2"/>
                    </a:lnTo>
                    <a:lnTo>
                      <a:pt x="372" y="0"/>
                    </a:lnTo>
                    <a:lnTo>
                      <a:pt x="360" y="0"/>
                    </a:lnTo>
                    <a:lnTo>
                      <a:pt x="334" y="4"/>
                    </a:lnTo>
                    <a:lnTo>
                      <a:pt x="304" y="12"/>
                    </a:lnTo>
                    <a:lnTo>
                      <a:pt x="270" y="28"/>
                    </a:lnTo>
                    <a:lnTo>
                      <a:pt x="234" y="46"/>
                    </a:lnTo>
                    <a:lnTo>
                      <a:pt x="216" y="58"/>
                    </a:lnTo>
                    <a:lnTo>
                      <a:pt x="198" y="72"/>
                    </a:lnTo>
                    <a:lnTo>
                      <a:pt x="182" y="86"/>
                    </a:lnTo>
                    <a:lnTo>
                      <a:pt x="164" y="102"/>
                    </a:lnTo>
                    <a:lnTo>
                      <a:pt x="116" y="150"/>
                    </a:lnTo>
                    <a:lnTo>
                      <a:pt x="116" y="150"/>
                    </a:lnTo>
                    <a:lnTo>
                      <a:pt x="112" y="152"/>
                    </a:lnTo>
                    <a:lnTo>
                      <a:pt x="108" y="152"/>
                    </a:lnTo>
                    <a:lnTo>
                      <a:pt x="108" y="152"/>
                    </a:lnTo>
                    <a:lnTo>
                      <a:pt x="82" y="152"/>
                    </a:lnTo>
                    <a:lnTo>
                      <a:pt x="56" y="154"/>
                    </a:lnTo>
                    <a:lnTo>
                      <a:pt x="30" y="162"/>
                    </a:lnTo>
                    <a:lnTo>
                      <a:pt x="4" y="174"/>
                    </a:lnTo>
                    <a:lnTo>
                      <a:pt x="4" y="174"/>
                    </a:lnTo>
                    <a:lnTo>
                      <a:pt x="0" y="180"/>
                    </a:lnTo>
                    <a:lnTo>
                      <a:pt x="0" y="186"/>
                    </a:lnTo>
                    <a:lnTo>
                      <a:pt x="2" y="192"/>
                    </a:lnTo>
                    <a:lnTo>
                      <a:pt x="8" y="194"/>
                    </a:lnTo>
                    <a:lnTo>
                      <a:pt x="8" y="194"/>
                    </a:lnTo>
                    <a:lnTo>
                      <a:pt x="26" y="198"/>
                    </a:lnTo>
                    <a:lnTo>
                      <a:pt x="44" y="202"/>
                    </a:lnTo>
                    <a:lnTo>
                      <a:pt x="62" y="208"/>
                    </a:lnTo>
                    <a:lnTo>
                      <a:pt x="78" y="216"/>
                    </a:lnTo>
                    <a:lnTo>
                      <a:pt x="94" y="226"/>
                    </a:lnTo>
                    <a:lnTo>
                      <a:pt x="110" y="236"/>
                    </a:lnTo>
                    <a:lnTo>
                      <a:pt x="124" y="248"/>
                    </a:lnTo>
                    <a:lnTo>
                      <a:pt x="138" y="260"/>
                    </a:lnTo>
                    <a:lnTo>
                      <a:pt x="138" y="260"/>
                    </a:lnTo>
                    <a:lnTo>
                      <a:pt x="152" y="276"/>
                    </a:lnTo>
                    <a:lnTo>
                      <a:pt x="164" y="290"/>
                    </a:lnTo>
                    <a:lnTo>
                      <a:pt x="174" y="306"/>
                    </a:lnTo>
                    <a:lnTo>
                      <a:pt x="184" y="322"/>
                    </a:lnTo>
                    <a:lnTo>
                      <a:pt x="190" y="338"/>
                    </a:lnTo>
                    <a:lnTo>
                      <a:pt x="196" y="356"/>
                    </a:lnTo>
                    <a:lnTo>
                      <a:pt x="202" y="374"/>
                    </a:lnTo>
                    <a:lnTo>
                      <a:pt x="206" y="392"/>
                    </a:lnTo>
                    <a:lnTo>
                      <a:pt x="206" y="392"/>
                    </a:lnTo>
                    <a:lnTo>
                      <a:pt x="208" y="398"/>
                    </a:lnTo>
                    <a:lnTo>
                      <a:pt x="214" y="400"/>
                    </a:lnTo>
                    <a:lnTo>
                      <a:pt x="220" y="400"/>
                    </a:lnTo>
                    <a:lnTo>
                      <a:pt x="224" y="394"/>
                    </a:lnTo>
                    <a:lnTo>
                      <a:pt x="224" y="394"/>
                    </a:lnTo>
                    <a:lnTo>
                      <a:pt x="238" y="370"/>
                    </a:lnTo>
                    <a:lnTo>
                      <a:pt x="244" y="344"/>
                    </a:lnTo>
                    <a:lnTo>
                      <a:pt x="248" y="318"/>
                    </a:lnTo>
                    <a:lnTo>
                      <a:pt x="248" y="292"/>
                    </a:lnTo>
                    <a:lnTo>
                      <a:pt x="248" y="292"/>
                    </a:lnTo>
                    <a:lnTo>
                      <a:pt x="248" y="286"/>
                    </a:lnTo>
                    <a:lnTo>
                      <a:pt x="250" y="282"/>
                    </a:lnTo>
                    <a:lnTo>
                      <a:pt x="298" y="236"/>
                    </a:lnTo>
                    <a:lnTo>
                      <a:pt x="298" y="236"/>
                    </a:lnTo>
                    <a:lnTo>
                      <a:pt x="314" y="218"/>
                    </a:lnTo>
                    <a:lnTo>
                      <a:pt x="328" y="200"/>
                    </a:lnTo>
                    <a:lnTo>
                      <a:pt x="342" y="184"/>
                    </a:lnTo>
                    <a:lnTo>
                      <a:pt x="354" y="166"/>
                    </a:lnTo>
                    <a:lnTo>
                      <a:pt x="372" y="130"/>
                    </a:lnTo>
                    <a:lnTo>
                      <a:pt x="386" y="96"/>
                    </a:lnTo>
                    <a:lnTo>
                      <a:pt x="396" y="66"/>
                    </a:lnTo>
                    <a:lnTo>
                      <a:pt x="400" y="40"/>
                    </a:lnTo>
                    <a:lnTo>
                      <a:pt x="400" y="28"/>
                    </a:lnTo>
                    <a:lnTo>
                      <a:pt x="398" y="20"/>
                    </a:lnTo>
                    <a:lnTo>
                      <a:pt x="396" y="12"/>
                    </a:lnTo>
                    <a:lnTo>
                      <a:pt x="392" y="8"/>
                    </a:lnTo>
                    <a:lnTo>
                      <a:pt x="392" y="8"/>
                    </a:lnTo>
                    <a:close/>
                    <a:moveTo>
                      <a:pt x="254" y="210"/>
                    </a:moveTo>
                    <a:lnTo>
                      <a:pt x="254" y="210"/>
                    </a:lnTo>
                    <a:lnTo>
                      <a:pt x="248" y="214"/>
                    </a:lnTo>
                    <a:lnTo>
                      <a:pt x="240" y="218"/>
                    </a:lnTo>
                    <a:lnTo>
                      <a:pt x="234" y="220"/>
                    </a:lnTo>
                    <a:lnTo>
                      <a:pt x="226" y="222"/>
                    </a:lnTo>
                    <a:lnTo>
                      <a:pt x="218" y="220"/>
                    </a:lnTo>
                    <a:lnTo>
                      <a:pt x="210" y="218"/>
                    </a:lnTo>
                    <a:lnTo>
                      <a:pt x="204" y="214"/>
                    </a:lnTo>
                    <a:lnTo>
                      <a:pt x="198" y="210"/>
                    </a:lnTo>
                    <a:lnTo>
                      <a:pt x="198" y="210"/>
                    </a:lnTo>
                    <a:lnTo>
                      <a:pt x="192" y="204"/>
                    </a:lnTo>
                    <a:lnTo>
                      <a:pt x="188" y="196"/>
                    </a:lnTo>
                    <a:lnTo>
                      <a:pt x="186" y="190"/>
                    </a:lnTo>
                    <a:lnTo>
                      <a:pt x="186" y="182"/>
                    </a:lnTo>
                    <a:lnTo>
                      <a:pt x="186" y="174"/>
                    </a:lnTo>
                    <a:lnTo>
                      <a:pt x="188" y="166"/>
                    </a:lnTo>
                    <a:lnTo>
                      <a:pt x="192" y="160"/>
                    </a:lnTo>
                    <a:lnTo>
                      <a:pt x="198" y="154"/>
                    </a:lnTo>
                    <a:lnTo>
                      <a:pt x="198" y="154"/>
                    </a:lnTo>
                    <a:lnTo>
                      <a:pt x="204" y="148"/>
                    </a:lnTo>
                    <a:lnTo>
                      <a:pt x="210" y="144"/>
                    </a:lnTo>
                    <a:lnTo>
                      <a:pt x="218" y="142"/>
                    </a:lnTo>
                    <a:lnTo>
                      <a:pt x="226" y="142"/>
                    </a:lnTo>
                    <a:lnTo>
                      <a:pt x="234" y="142"/>
                    </a:lnTo>
                    <a:lnTo>
                      <a:pt x="240" y="144"/>
                    </a:lnTo>
                    <a:lnTo>
                      <a:pt x="248" y="148"/>
                    </a:lnTo>
                    <a:lnTo>
                      <a:pt x="254" y="154"/>
                    </a:lnTo>
                    <a:lnTo>
                      <a:pt x="254" y="154"/>
                    </a:lnTo>
                    <a:lnTo>
                      <a:pt x="260" y="160"/>
                    </a:lnTo>
                    <a:lnTo>
                      <a:pt x="262" y="166"/>
                    </a:lnTo>
                    <a:lnTo>
                      <a:pt x="264" y="174"/>
                    </a:lnTo>
                    <a:lnTo>
                      <a:pt x="266" y="182"/>
                    </a:lnTo>
                    <a:lnTo>
                      <a:pt x="264" y="190"/>
                    </a:lnTo>
                    <a:lnTo>
                      <a:pt x="262" y="196"/>
                    </a:lnTo>
                    <a:lnTo>
                      <a:pt x="260" y="204"/>
                    </a:lnTo>
                    <a:lnTo>
                      <a:pt x="254" y="210"/>
                    </a:lnTo>
                    <a:lnTo>
                      <a:pt x="254" y="21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92" name="组合 91"/>
          <p:cNvGrpSpPr/>
          <p:nvPr/>
        </p:nvGrpSpPr>
        <p:grpSpPr>
          <a:xfrm>
            <a:off x="6629479" y="4828060"/>
            <a:ext cx="711873" cy="613763"/>
            <a:chOff x="5128181" y="3741731"/>
            <a:chExt cx="490748" cy="423058"/>
          </a:xfrm>
        </p:grpSpPr>
        <p:sp>
          <p:nvSpPr>
            <p:cNvPr id="93" name="六边形 92"/>
            <p:cNvSpPr/>
            <p:nvPr/>
          </p:nvSpPr>
          <p:spPr>
            <a:xfrm>
              <a:off x="5128181" y="3741731"/>
              <a:ext cx="490748" cy="423058"/>
            </a:xfrm>
            <a:prstGeom prst="hexagon">
              <a:avLst/>
            </a:prstGeom>
            <a:solidFill>
              <a:schemeClr val="accent4"/>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pc="200" dirty="0">
                <a:latin typeface="微软雅黑" panose="020B0503020204020204" pitchFamily="34" charset="-122"/>
                <a:ea typeface="微软雅黑" panose="020B0503020204020204" pitchFamily="34" charset="-122"/>
              </a:endParaRPr>
            </a:p>
          </p:txBody>
        </p:sp>
        <p:grpSp>
          <p:nvGrpSpPr>
            <p:cNvPr id="94" name="组合 93"/>
            <p:cNvGrpSpPr/>
            <p:nvPr/>
          </p:nvGrpSpPr>
          <p:grpSpPr>
            <a:xfrm>
              <a:off x="5282048" y="3831604"/>
              <a:ext cx="183014" cy="243312"/>
              <a:chOff x="3695700" y="9539288"/>
              <a:chExt cx="549275" cy="730250"/>
            </a:xfrm>
            <a:solidFill>
              <a:schemeClr val="bg1"/>
            </a:solidFill>
          </p:grpSpPr>
          <p:sp>
            <p:nvSpPr>
              <p:cNvPr id="95" name="Freeform 23"/>
              <p:cNvSpPr/>
              <p:nvPr/>
            </p:nvSpPr>
            <p:spPr bwMode="auto">
              <a:xfrm>
                <a:off x="3702050" y="10040938"/>
                <a:ext cx="244475" cy="228600"/>
              </a:xfrm>
              <a:custGeom>
                <a:avLst/>
                <a:gdLst>
                  <a:gd name="T0" fmla="*/ 106 w 154"/>
                  <a:gd name="T1" fmla="*/ 8 h 144"/>
                  <a:gd name="T2" fmla="*/ 60 w 154"/>
                  <a:gd name="T3" fmla="*/ 8 h 144"/>
                  <a:gd name="T4" fmla="*/ 60 w 154"/>
                  <a:gd name="T5" fmla="*/ 8 h 144"/>
                  <a:gd name="T6" fmla="*/ 48 w 154"/>
                  <a:gd name="T7" fmla="*/ 6 h 144"/>
                  <a:gd name="T8" fmla="*/ 36 w 154"/>
                  <a:gd name="T9" fmla="*/ 0 h 144"/>
                  <a:gd name="T10" fmla="*/ 0 w 154"/>
                  <a:gd name="T11" fmla="*/ 90 h 144"/>
                  <a:gd name="T12" fmla="*/ 0 w 154"/>
                  <a:gd name="T13" fmla="*/ 90 h 144"/>
                  <a:gd name="T14" fmla="*/ 0 w 154"/>
                  <a:gd name="T15" fmla="*/ 94 h 144"/>
                  <a:gd name="T16" fmla="*/ 2 w 154"/>
                  <a:gd name="T17" fmla="*/ 98 h 144"/>
                  <a:gd name="T18" fmla="*/ 4 w 154"/>
                  <a:gd name="T19" fmla="*/ 100 h 144"/>
                  <a:gd name="T20" fmla="*/ 8 w 154"/>
                  <a:gd name="T21" fmla="*/ 102 h 144"/>
                  <a:gd name="T22" fmla="*/ 62 w 154"/>
                  <a:gd name="T23" fmla="*/ 98 h 144"/>
                  <a:gd name="T24" fmla="*/ 62 w 154"/>
                  <a:gd name="T25" fmla="*/ 98 h 144"/>
                  <a:gd name="T26" fmla="*/ 66 w 154"/>
                  <a:gd name="T27" fmla="*/ 98 h 144"/>
                  <a:gd name="T28" fmla="*/ 70 w 154"/>
                  <a:gd name="T29" fmla="*/ 100 h 144"/>
                  <a:gd name="T30" fmla="*/ 104 w 154"/>
                  <a:gd name="T31" fmla="*/ 140 h 144"/>
                  <a:gd name="T32" fmla="*/ 104 w 154"/>
                  <a:gd name="T33" fmla="*/ 140 h 144"/>
                  <a:gd name="T34" fmla="*/ 108 w 154"/>
                  <a:gd name="T35" fmla="*/ 142 h 144"/>
                  <a:gd name="T36" fmla="*/ 112 w 154"/>
                  <a:gd name="T37" fmla="*/ 144 h 144"/>
                  <a:gd name="T38" fmla="*/ 116 w 154"/>
                  <a:gd name="T39" fmla="*/ 142 h 144"/>
                  <a:gd name="T40" fmla="*/ 118 w 154"/>
                  <a:gd name="T41" fmla="*/ 138 h 144"/>
                  <a:gd name="T42" fmla="*/ 154 w 154"/>
                  <a:gd name="T43" fmla="*/ 50 h 144"/>
                  <a:gd name="T44" fmla="*/ 154 w 154"/>
                  <a:gd name="T45" fmla="*/ 50 h 144"/>
                  <a:gd name="T46" fmla="*/ 146 w 154"/>
                  <a:gd name="T47" fmla="*/ 46 h 144"/>
                  <a:gd name="T48" fmla="*/ 140 w 154"/>
                  <a:gd name="T49" fmla="*/ 40 h 144"/>
                  <a:gd name="T50" fmla="*/ 106 w 154"/>
                  <a:gd name="T51" fmla="*/ 8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4" h="144">
                    <a:moveTo>
                      <a:pt x="106" y="8"/>
                    </a:moveTo>
                    <a:lnTo>
                      <a:pt x="60" y="8"/>
                    </a:lnTo>
                    <a:lnTo>
                      <a:pt x="60" y="8"/>
                    </a:lnTo>
                    <a:lnTo>
                      <a:pt x="48" y="6"/>
                    </a:lnTo>
                    <a:lnTo>
                      <a:pt x="36" y="0"/>
                    </a:lnTo>
                    <a:lnTo>
                      <a:pt x="0" y="90"/>
                    </a:lnTo>
                    <a:lnTo>
                      <a:pt x="0" y="90"/>
                    </a:lnTo>
                    <a:lnTo>
                      <a:pt x="0" y="94"/>
                    </a:lnTo>
                    <a:lnTo>
                      <a:pt x="2" y="98"/>
                    </a:lnTo>
                    <a:lnTo>
                      <a:pt x="4" y="100"/>
                    </a:lnTo>
                    <a:lnTo>
                      <a:pt x="8" y="102"/>
                    </a:lnTo>
                    <a:lnTo>
                      <a:pt x="62" y="98"/>
                    </a:lnTo>
                    <a:lnTo>
                      <a:pt x="62" y="98"/>
                    </a:lnTo>
                    <a:lnTo>
                      <a:pt x="66" y="98"/>
                    </a:lnTo>
                    <a:lnTo>
                      <a:pt x="70" y="100"/>
                    </a:lnTo>
                    <a:lnTo>
                      <a:pt x="104" y="140"/>
                    </a:lnTo>
                    <a:lnTo>
                      <a:pt x="104" y="140"/>
                    </a:lnTo>
                    <a:lnTo>
                      <a:pt x="108" y="142"/>
                    </a:lnTo>
                    <a:lnTo>
                      <a:pt x="112" y="144"/>
                    </a:lnTo>
                    <a:lnTo>
                      <a:pt x="116" y="142"/>
                    </a:lnTo>
                    <a:lnTo>
                      <a:pt x="118" y="138"/>
                    </a:lnTo>
                    <a:lnTo>
                      <a:pt x="154" y="50"/>
                    </a:lnTo>
                    <a:lnTo>
                      <a:pt x="154" y="50"/>
                    </a:lnTo>
                    <a:lnTo>
                      <a:pt x="146" y="46"/>
                    </a:lnTo>
                    <a:lnTo>
                      <a:pt x="140" y="40"/>
                    </a:lnTo>
                    <a:lnTo>
                      <a:pt x="106"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6" name="Freeform 24"/>
              <p:cNvSpPr/>
              <p:nvPr/>
            </p:nvSpPr>
            <p:spPr bwMode="auto">
              <a:xfrm>
                <a:off x="3994150" y="10040938"/>
                <a:ext cx="244475" cy="228600"/>
              </a:xfrm>
              <a:custGeom>
                <a:avLst/>
                <a:gdLst>
                  <a:gd name="T0" fmla="*/ 118 w 154"/>
                  <a:gd name="T1" fmla="*/ 0 h 144"/>
                  <a:gd name="T2" fmla="*/ 118 w 154"/>
                  <a:gd name="T3" fmla="*/ 0 h 144"/>
                  <a:gd name="T4" fmla="*/ 106 w 154"/>
                  <a:gd name="T5" fmla="*/ 6 h 144"/>
                  <a:gd name="T6" fmla="*/ 94 w 154"/>
                  <a:gd name="T7" fmla="*/ 8 h 144"/>
                  <a:gd name="T8" fmla="*/ 48 w 154"/>
                  <a:gd name="T9" fmla="*/ 8 h 144"/>
                  <a:gd name="T10" fmla="*/ 14 w 154"/>
                  <a:gd name="T11" fmla="*/ 40 h 144"/>
                  <a:gd name="T12" fmla="*/ 14 w 154"/>
                  <a:gd name="T13" fmla="*/ 40 h 144"/>
                  <a:gd name="T14" fmla="*/ 8 w 154"/>
                  <a:gd name="T15" fmla="*/ 46 h 144"/>
                  <a:gd name="T16" fmla="*/ 0 w 154"/>
                  <a:gd name="T17" fmla="*/ 50 h 144"/>
                  <a:gd name="T18" fmla="*/ 36 w 154"/>
                  <a:gd name="T19" fmla="*/ 138 h 144"/>
                  <a:gd name="T20" fmla="*/ 36 w 154"/>
                  <a:gd name="T21" fmla="*/ 138 h 144"/>
                  <a:gd name="T22" fmla="*/ 38 w 154"/>
                  <a:gd name="T23" fmla="*/ 142 h 144"/>
                  <a:gd name="T24" fmla="*/ 42 w 154"/>
                  <a:gd name="T25" fmla="*/ 144 h 144"/>
                  <a:gd name="T26" fmla="*/ 46 w 154"/>
                  <a:gd name="T27" fmla="*/ 142 h 144"/>
                  <a:gd name="T28" fmla="*/ 50 w 154"/>
                  <a:gd name="T29" fmla="*/ 140 h 144"/>
                  <a:gd name="T30" fmla="*/ 84 w 154"/>
                  <a:gd name="T31" fmla="*/ 100 h 144"/>
                  <a:gd name="T32" fmla="*/ 84 w 154"/>
                  <a:gd name="T33" fmla="*/ 100 h 144"/>
                  <a:gd name="T34" fmla="*/ 88 w 154"/>
                  <a:gd name="T35" fmla="*/ 98 h 144"/>
                  <a:gd name="T36" fmla="*/ 92 w 154"/>
                  <a:gd name="T37" fmla="*/ 98 h 144"/>
                  <a:gd name="T38" fmla="*/ 146 w 154"/>
                  <a:gd name="T39" fmla="*/ 102 h 144"/>
                  <a:gd name="T40" fmla="*/ 146 w 154"/>
                  <a:gd name="T41" fmla="*/ 102 h 144"/>
                  <a:gd name="T42" fmla="*/ 150 w 154"/>
                  <a:gd name="T43" fmla="*/ 100 h 144"/>
                  <a:gd name="T44" fmla="*/ 152 w 154"/>
                  <a:gd name="T45" fmla="*/ 98 h 144"/>
                  <a:gd name="T46" fmla="*/ 154 w 154"/>
                  <a:gd name="T47" fmla="*/ 94 h 144"/>
                  <a:gd name="T48" fmla="*/ 154 w 154"/>
                  <a:gd name="T49" fmla="*/ 90 h 144"/>
                  <a:gd name="T50" fmla="*/ 118 w 154"/>
                  <a:gd name="T51" fmla="*/ 0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4" h="144">
                    <a:moveTo>
                      <a:pt x="118" y="0"/>
                    </a:moveTo>
                    <a:lnTo>
                      <a:pt x="118" y="0"/>
                    </a:lnTo>
                    <a:lnTo>
                      <a:pt x="106" y="6"/>
                    </a:lnTo>
                    <a:lnTo>
                      <a:pt x="94" y="8"/>
                    </a:lnTo>
                    <a:lnTo>
                      <a:pt x="48" y="8"/>
                    </a:lnTo>
                    <a:lnTo>
                      <a:pt x="14" y="40"/>
                    </a:lnTo>
                    <a:lnTo>
                      <a:pt x="14" y="40"/>
                    </a:lnTo>
                    <a:lnTo>
                      <a:pt x="8" y="46"/>
                    </a:lnTo>
                    <a:lnTo>
                      <a:pt x="0" y="50"/>
                    </a:lnTo>
                    <a:lnTo>
                      <a:pt x="36" y="138"/>
                    </a:lnTo>
                    <a:lnTo>
                      <a:pt x="36" y="138"/>
                    </a:lnTo>
                    <a:lnTo>
                      <a:pt x="38" y="142"/>
                    </a:lnTo>
                    <a:lnTo>
                      <a:pt x="42" y="144"/>
                    </a:lnTo>
                    <a:lnTo>
                      <a:pt x="46" y="142"/>
                    </a:lnTo>
                    <a:lnTo>
                      <a:pt x="50" y="140"/>
                    </a:lnTo>
                    <a:lnTo>
                      <a:pt x="84" y="100"/>
                    </a:lnTo>
                    <a:lnTo>
                      <a:pt x="84" y="100"/>
                    </a:lnTo>
                    <a:lnTo>
                      <a:pt x="88" y="98"/>
                    </a:lnTo>
                    <a:lnTo>
                      <a:pt x="92" y="98"/>
                    </a:lnTo>
                    <a:lnTo>
                      <a:pt x="146" y="102"/>
                    </a:lnTo>
                    <a:lnTo>
                      <a:pt x="146" y="102"/>
                    </a:lnTo>
                    <a:lnTo>
                      <a:pt x="150" y="100"/>
                    </a:lnTo>
                    <a:lnTo>
                      <a:pt x="152" y="98"/>
                    </a:lnTo>
                    <a:lnTo>
                      <a:pt x="154" y="94"/>
                    </a:lnTo>
                    <a:lnTo>
                      <a:pt x="154" y="90"/>
                    </a:lnTo>
                    <a:lnTo>
                      <a:pt x="11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7" name="Freeform 25"/>
              <p:cNvSpPr>
                <a:spLocks noEditPoints="1"/>
              </p:cNvSpPr>
              <p:nvPr/>
            </p:nvSpPr>
            <p:spPr bwMode="auto">
              <a:xfrm>
                <a:off x="3695700" y="9539288"/>
                <a:ext cx="549275" cy="546100"/>
              </a:xfrm>
              <a:custGeom>
                <a:avLst/>
                <a:gdLst>
                  <a:gd name="T0" fmla="*/ 282 w 346"/>
                  <a:gd name="T1" fmla="*/ 300 h 344"/>
                  <a:gd name="T2" fmla="*/ 290 w 346"/>
                  <a:gd name="T3" fmla="*/ 298 h 344"/>
                  <a:gd name="T4" fmla="*/ 298 w 346"/>
                  <a:gd name="T5" fmla="*/ 288 h 344"/>
                  <a:gd name="T6" fmla="*/ 300 w 346"/>
                  <a:gd name="T7" fmla="*/ 232 h 344"/>
                  <a:gd name="T8" fmla="*/ 302 w 346"/>
                  <a:gd name="T9" fmla="*/ 226 h 344"/>
                  <a:gd name="T10" fmla="*/ 340 w 346"/>
                  <a:gd name="T11" fmla="*/ 184 h 344"/>
                  <a:gd name="T12" fmla="*/ 344 w 346"/>
                  <a:gd name="T13" fmla="*/ 178 h 344"/>
                  <a:gd name="T14" fmla="*/ 344 w 346"/>
                  <a:gd name="T15" fmla="*/ 166 h 344"/>
                  <a:gd name="T16" fmla="*/ 306 w 346"/>
                  <a:gd name="T17" fmla="*/ 124 h 344"/>
                  <a:gd name="T18" fmla="*/ 302 w 346"/>
                  <a:gd name="T19" fmla="*/ 120 h 344"/>
                  <a:gd name="T20" fmla="*/ 300 w 346"/>
                  <a:gd name="T21" fmla="*/ 62 h 344"/>
                  <a:gd name="T22" fmla="*/ 298 w 346"/>
                  <a:gd name="T23" fmla="*/ 56 h 344"/>
                  <a:gd name="T24" fmla="*/ 290 w 346"/>
                  <a:gd name="T25" fmla="*/ 46 h 344"/>
                  <a:gd name="T26" fmla="*/ 232 w 346"/>
                  <a:gd name="T27" fmla="*/ 46 h 344"/>
                  <a:gd name="T28" fmla="*/ 226 w 346"/>
                  <a:gd name="T29" fmla="*/ 44 h 344"/>
                  <a:gd name="T30" fmla="*/ 186 w 346"/>
                  <a:gd name="T31" fmla="*/ 6 h 344"/>
                  <a:gd name="T32" fmla="*/ 180 w 346"/>
                  <a:gd name="T33" fmla="*/ 2 h 344"/>
                  <a:gd name="T34" fmla="*/ 166 w 346"/>
                  <a:gd name="T35" fmla="*/ 2 h 344"/>
                  <a:gd name="T36" fmla="*/ 126 w 346"/>
                  <a:gd name="T37" fmla="*/ 40 h 344"/>
                  <a:gd name="T38" fmla="*/ 120 w 346"/>
                  <a:gd name="T39" fmla="*/ 44 h 344"/>
                  <a:gd name="T40" fmla="*/ 64 w 346"/>
                  <a:gd name="T41" fmla="*/ 46 h 344"/>
                  <a:gd name="T42" fmla="*/ 56 w 346"/>
                  <a:gd name="T43" fmla="*/ 46 h 344"/>
                  <a:gd name="T44" fmla="*/ 48 w 346"/>
                  <a:gd name="T45" fmla="*/ 56 h 344"/>
                  <a:gd name="T46" fmla="*/ 46 w 346"/>
                  <a:gd name="T47" fmla="*/ 112 h 344"/>
                  <a:gd name="T48" fmla="*/ 44 w 346"/>
                  <a:gd name="T49" fmla="*/ 120 h 344"/>
                  <a:gd name="T50" fmla="*/ 6 w 346"/>
                  <a:gd name="T51" fmla="*/ 160 h 344"/>
                  <a:gd name="T52" fmla="*/ 2 w 346"/>
                  <a:gd name="T53" fmla="*/ 166 h 344"/>
                  <a:gd name="T54" fmla="*/ 2 w 346"/>
                  <a:gd name="T55" fmla="*/ 178 h 344"/>
                  <a:gd name="T56" fmla="*/ 40 w 346"/>
                  <a:gd name="T57" fmla="*/ 220 h 344"/>
                  <a:gd name="T58" fmla="*/ 44 w 346"/>
                  <a:gd name="T59" fmla="*/ 226 h 344"/>
                  <a:gd name="T60" fmla="*/ 46 w 346"/>
                  <a:gd name="T61" fmla="*/ 282 h 344"/>
                  <a:gd name="T62" fmla="*/ 48 w 346"/>
                  <a:gd name="T63" fmla="*/ 288 h 344"/>
                  <a:gd name="T64" fmla="*/ 56 w 346"/>
                  <a:gd name="T65" fmla="*/ 298 h 344"/>
                  <a:gd name="T66" fmla="*/ 114 w 346"/>
                  <a:gd name="T67" fmla="*/ 300 h 344"/>
                  <a:gd name="T68" fmla="*/ 120 w 346"/>
                  <a:gd name="T69" fmla="*/ 300 h 344"/>
                  <a:gd name="T70" fmla="*/ 160 w 346"/>
                  <a:gd name="T71" fmla="*/ 340 h 344"/>
                  <a:gd name="T72" fmla="*/ 166 w 346"/>
                  <a:gd name="T73" fmla="*/ 344 h 344"/>
                  <a:gd name="T74" fmla="*/ 180 w 346"/>
                  <a:gd name="T75" fmla="*/ 344 h 344"/>
                  <a:gd name="T76" fmla="*/ 220 w 346"/>
                  <a:gd name="T77" fmla="*/ 304 h 344"/>
                  <a:gd name="T78" fmla="*/ 226 w 346"/>
                  <a:gd name="T79" fmla="*/ 300 h 344"/>
                  <a:gd name="T80" fmla="*/ 232 w 346"/>
                  <a:gd name="T81" fmla="*/ 300 h 344"/>
                  <a:gd name="T82" fmla="*/ 172 w 346"/>
                  <a:gd name="T83" fmla="*/ 266 h 344"/>
                  <a:gd name="T84" fmla="*/ 136 w 346"/>
                  <a:gd name="T85" fmla="*/ 258 h 344"/>
                  <a:gd name="T86" fmla="*/ 106 w 346"/>
                  <a:gd name="T87" fmla="*/ 238 h 344"/>
                  <a:gd name="T88" fmla="*/ 86 w 346"/>
                  <a:gd name="T89" fmla="*/ 208 h 344"/>
                  <a:gd name="T90" fmla="*/ 80 w 346"/>
                  <a:gd name="T91" fmla="*/ 172 h 344"/>
                  <a:gd name="T92" fmla="*/ 82 w 346"/>
                  <a:gd name="T93" fmla="*/ 154 h 344"/>
                  <a:gd name="T94" fmla="*/ 96 w 346"/>
                  <a:gd name="T95" fmla="*/ 120 h 344"/>
                  <a:gd name="T96" fmla="*/ 120 w 346"/>
                  <a:gd name="T97" fmla="*/ 94 h 344"/>
                  <a:gd name="T98" fmla="*/ 154 w 346"/>
                  <a:gd name="T99" fmla="*/ 80 h 344"/>
                  <a:gd name="T100" fmla="*/ 172 w 346"/>
                  <a:gd name="T101" fmla="*/ 78 h 344"/>
                  <a:gd name="T102" fmla="*/ 210 w 346"/>
                  <a:gd name="T103" fmla="*/ 86 h 344"/>
                  <a:gd name="T104" fmla="*/ 240 w 346"/>
                  <a:gd name="T105" fmla="*/ 106 h 344"/>
                  <a:gd name="T106" fmla="*/ 260 w 346"/>
                  <a:gd name="T107" fmla="*/ 136 h 344"/>
                  <a:gd name="T108" fmla="*/ 266 w 346"/>
                  <a:gd name="T109" fmla="*/ 172 h 344"/>
                  <a:gd name="T110" fmla="*/ 264 w 346"/>
                  <a:gd name="T111" fmla="*/ 192 h 344"/>
                  <a:gd name="T112" fmla="*/ 250 w 346"/>
                  <a:gd name="T113" fmla="*/ 224 h 344"/>
                  <a:gd name="T114" fmla="*/ 226 w 346"/>
                  <a:gd name="T115" fmla="*/ 250 h 344"/>
                  <a:gd name="T116" fmla="*/ 192 w 346"/>
                  <a:gd name="T117" fmla="*/ 264 h 344"/>
                  <a:gd name="T118" fmla="*/ 172 w 346"/>
                  <a:gd name="T119" fmla="*/ 266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46" h="344">
                    <a:moveTo>
                      <a:pt x="232" y="300"/>
                    </a:moveTo>
                    <a:lnTo>
                      <a:pt x="282" y="300"/>
                    </a:lnTo>
                    <a:lnTo>
                      <a:pt x="282" y="300"/>
                    </a:lnTo>
                    <a:lnTo>
                      <a:pt x="290" y="298"/>
                    </a:lnTo>
                    <a:lnTo>
                      <a:pt x="294" y="294"/>
                    </a:lnTo>
                    <a:lnTo>
                      <a:pt x="298" y="288"/>
                    </a:lnTo>
                    <a:lnTo>
                      <a:pt x="300" y="282"/>
                    </a:lnTo>
                    <a:lnTo>
                      <a:pt x="300" y="232"/>
                    </a:lnTo>
                    <a:lnTo>
                      <a:pt x="300" y="232"/>
                    </a:lnTo>
                    <a:lnTo>
                      <a:pt x="302" y="226"/>
                    </a:lnTo>
                    <a:lnTo>
                      <a:pt x="306" y="220"/>
                    </a:lnTo>
                    <a:lnTo>
                      <a:pt x="340" y="184"/>
                    </a:lnTo>
                    <a:lnTo>
                      <a:pt x="340" y="184"/>
                    </a:lnTo>
                    <a:lnTo>
                      <a:pt x="344" y="178"/>
                    </a:lnTo>
                    <a:lnTo>
                      <a:pt x="346" y="172"/>
                    </a:lnTo>
                    <a:lnTo>
                      <a:pt x="344" y="166"/>
                    </a:lnTo>
                    <a:lnTo>
                      <a:pt x="340" y="160"/>
                    </a:lnTo>
                    <a:lnTo>
                      <a:pt x="306" y="124"/>
                    </a:lnTo>
                    <a:lnTo>
                      <a:pt x="306" y="124"/>
                    </a:lnTo>
                    <a:lnTo>
                      <a:pt x="302" y="120"/>
                    </a:lnTo>
                    <a:lnTo>
                      <a:pt x="300" y="112"/>
                    </a:lnTo>
                    <a:lnTo>
                      <a:pt x="300" y="62"/>
                    </a:lnTo>
                    <a:lnTo>
                      <a:pt x="300" y="62"/>
                    </a:lnTo>
                    <a:lnTo>
                      <a:pt x="298" y="56"/>
                    </a:lnTo>
                    <a:lnTo>
                      <a:pt x="294" y="50"/>
                    </a:lnTo>
                    <a:lnTo>
                      <a:pt x="290" y="46"/>
                    </a:lnTo>
                    <a:lnTo>
                      <a:pt x="282" y="46"/>
                    </a:lnTo>
                    <a:lnTo>
                      <a:pt x="232" y="46"/>
                    </a:lnTo>
                    <a:lnTo>
                      <a:pt x="232" y="46"/>
                    </a:lnTo>
                    <a:lnTo>
                      <a:pt x="226" y="44"/>
                    </a:lnTo>
                    <a:lnTo>
                      <a:pt x="220" y="40"/>
                    </a:lnTo>
                    <a:lnTo>
                      <a:pt x="186" y="6"/>
                    </a:lnTo>
                    <a:lnTo>
                      <a:pt x="186" y="6"/>
                    </a:lnTo>
                    <a:lnTo>
                      <a:pt x="180" y="2"/>
                    </a:lnTo>
                    <a:lnTo>
                      <a:pt x="172" y="0"/>
                    </a:lnTo>
                    <a:lnTo>
                      <a:pt x="166" y="2"/>
                    </a:lnTo>
                    <a:lnTo>
                      <a:pt x="160" y="6"/>
                    </a:lnTo>
                    <a:lnTo>
                      <a:pt x="126" y="40"/>
                    </a:lnTo>
                    <a:lnTo>
                      <a:pt x="126" y="40"/>
                    </a:lnTo>
                    <a:lnTo>
                      <a:pt x="120" y="44"/>
                    </a:lnTo>
                    <a:lnTo>
                      <a:pt x="114" y="46"/>
                    </a:lnTo>
                    <a:lnTo>
                      <a:pt x="64" y="46"/>
                    </a:lnTo>
                    <a:lnTo>
                      <a:pt x="64" y="46"/>
                    </a:lnTo>
                    <a:lnTo>
                      <a:pt x="56" y="46"/>
                    </a:lnTo>
                    <a:lnTo>
                      <a:pt x="52" y="50"/>
                    </a:lnTo>
                    <a:lnTo>
                      <a:pt x="48" y="56"/>
                    </a:lnTo>
                    <a:lnTo>
                      <a:pt x="46" y="62"/>
                    </a:lnTo>
                    <a:lnTo>
                      <a:pt x="46" y="112"/>
                    </a:lnTo>
                    <a:lnTo>
                      <a:pt x="46" y="112"/>
                    </a:lnTo>
                    <a:lnTo>
                      <a:pt x="44" y="120"/>
                    </a:lnTo>
                    <a:lnTo>
                      <a:pt x="40" y="124"/>
                    </a:lnTo>
                    <a:lnTo>
                      <a:pt x="6" y="160"/>
                    </a:lnTo>
                    <a:lnTo>
                      <a:pt x="6" y="160"/>
                    </a:lnTo>
                    <a:lnTo>
                      <a:pt x="2" y="166"/>
                    </a:lnTo>
                    <a:lnTo>
                      <a:pt x="0" y="172"/>
                    </a:lnTo>
                    <a:lnTo>
                      <a:pt x="2" y="178"/>
                    </a:lnTo>
                    <a:lnTo>
                      <a:pt x="6" y="184"/>
                    </a:lnTo>
                    <a:lnTo>
                      <a:pt x="40" y="220"/>
                    </a:lnTo>
                    <a:lnTo>
                      <a:pt x="40" y="220"/>
                    </a:lnTo>
                    <a:lnTo>
                      <a:pt x="44" y="226"/>
                    </a:lnTo>
                    <a:lnTo>
                      <a:pt x="46" y="232"/>
                    </a:lnTo>
                    <a:lnTo>
                      <a:pt x="46" y="282"/>
                    </a:lnTo>
                    <a:lnTo>
                      <a:pt x="46" y="282"/>
                    </a:lnTo>
                    <a:lnTo>
                      <a:pt x="48" y="288"/>
                    </a:lnTo>
                    <a:lnTo>
                      <a:pt x="52" y="294"/>
                    </a:lnTo>
                    <a:lnTo>
                      <a:pt x="56" y="298"/>
                    </a:lnTo>
                    <a:lnTo>
                      <a:pt x="64" y="300"/>
                    </a:lnTo>
                    <a:lnTo>
                      <a:pt x="114" y="300"/>
                    </a:lnTo>
                    <a:lnTo>
                      <a:pt x="114" y="300"/>
                    </a:lnTo>
                    <a:lnTo>
                      <a:pt x="120" y="300"/>
                    </a:lnTo>
                    <a:lnTo>
                      <a:pt x="126" y="304"/>
                    </a:lnTo>
                    <a:lnTo>
                      <a:pt x="160" y="340"/>
                    </a:lnTo>
                    <a:lnTo>
                      <a:pt x="160" y="340"/>
                    </a:lnTo>
                    <a:lnTo>
                      <a:pt x="166" y="344"/>
                    </a:lnTo>
                    <a:lnTo>
                      <a:pt x="172" y="344"/>
                    </a:lnTo>
                    <a:lnTo>
                      <a:pt x="180" y="344"/>
                    </a:lnTo>
                    <a:lnTo>
                      <a:pt x="186" y="340"/>
                    </a:lnTo>
                    <a:lnTo>
                      <a:pt x="220" y="304"/>
                    </a:lnTo>
                    <a:lnTo>
                      <a:pt x="220" y="304"/>
                    </a:lnTo>
                    <a:lnTo>
                      <a:pt x="226" y="300"/>
                    </a:lnTo>
                    <a:lnTo>
                      <a:pt x="232" y="300"/>
                    </a:lnTo>
                    <a:lnTo>
                      <a:pt x="232" y="300"/>
                    </a:lnTo>
                    <a:close/>
                    <a:moveTo>
                      <a:pt x="172" y="266"/>
                    </a:moveTo>
                    <a:lnTo>
                      <a:pt x="172" y="266"/>
                    </a:lnTo>
                    <a:lnTo>
                      <a:pt x="154" y="264"/>
                    </a:lnTo>
                    <a:lnTo>
                      <a:pt x="136" y="258"/>
                    </a:lnTo>
                    <a:lnTo>
                      <a:pt x="120" y="250"/>
                    </a:lnTo>
                    <a:lnTo>
                      <a:pt x="106" y="238"/>
                    </a:lnTo>
                    <a:lnTo>
                      <a:pt x="96" y="224"/>
                    </a:lnTo>
                    <a:lnTo>
                      <a:pt x="86" y="208"/>
                    </a:lnTo>
                    <a:lnTo>
                      <a:pt x="82" y="192"/>
                    </a:lnTo>
                    <a:lnTo>
                      <a:pt x="80" y="172"/>
                    </a:lnTo>
                    <a:lnTo>
                      <a:pt x="80" y="172"/>
                    </a:lnTo>
                    <a:lnTo>
                      <a:pt x="82" y="154"/>
                    </a:lnTo>
                    <a:lnTo>
                      <a:pt x="86" y="136"/>
                    </a:lnTo>
                    <a:lnTo>
                      <a:pt x="96" y="120"/>
                    </a:lnTo>
                    <a:lnTo>
                      <a:pt x="106" y="106"/>
                    </a:lnTo>
                    <a:lnTo>
                      <a:pt x="120" y="94"/>
                    </a:lnTo>
                    <a:lnTo>
                      <a:pt x="136" y="86"/>
                    </a:lnTo>
                    <a:lnTo>
                      <a:pt x="154" y="80"/>
                    </a:lnTo>
                    <a:lnTo>
                      <a:pt x="172" y="78"/>
                    </a:lnTo>
                    <a:lnTo>
                      <a:pt x="172" y="78"/>
                    </a:lnTo>
                    <a:lnTo>
                      <a:pt x="192" y="80"/>
                    </a:lnTo>
                    <a:lnTo>
                      <a:pt x="210" y="86"/>
                    </a:lnTo>
                    <a:lnTo>
                      <a:pt x="226" y="94"/>
                    </a:lnTo>
                    <a:lnTo>
                      <a:pt x="240" y="106"/>
                    </a:lnTo>
                    <a:lnTo>
                      <a:pt x="250" y="120"/>
                    </a:lnTo>
                    <a:lnTo>
                      <a:pt x="260" y="136"/>
                    </a:lnTo>
                    <a:lnTo>
                      <a:pt x="264" y="154"/>
                    </a:lnTo>
                    <a:lnTo>
                      <a:pt x="266" y="172"/>
                    </a:lnTo>
                    <a:lnTo>
                      <a:pt x="266" y="172"/>
                    </a:lnTo>
                    <a:lnTo>
                      <a:pt x="264" y="192"/>
                    </a:lnTo>
                    <a:lnTo>
                      <a:pt x="260" y="208"/>
                    </a:lnTo>
                    <a:lnTo>
                      <a:pt x="250" y="224"/>
                    </a:lnTo>
                    <a:lnTo>
                      <a:pt x="240" y="238"/>
                    </a:lnTo>
                    <a:lnTo>
                      <a:pt x="226" y="250"/>
                    </a:lnTo>
                    <a:lnTo>
                      <a:pt x="210" y="258"/>
                    </a:lnTo>
                    <a:lnTo>
                      <a:pt x="192" y="264"/>
                    </a:lnTo>
                    <a:lnTo>
                      <a:pt x="172" y="266"/>
                    </a:lnTo>
                    <a:lnTo>
                      <a:pt x="172" y="26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 name="Freeform 26"/>
              <p:cNvSpPr/>
              <p:nvPr/>
            </p:nvSpPr>
            <p:spPr bwMode="auto">
              <a:xfrm>
                <a:off x="3917950" y="9707563"/>
                <a:ext cx="82550" cy="222250"/>
              </a:xfrm>
              <a:custGeom>
                <a:avLst/>
                <a:gdLst>
                  <a:gd name="T0" fmla="*/ 6 w 52"/>
                  <a:gd name="T1" fmla="*/ 16 h 140"/>
                  <a:gd name="T2" fmla="*/ 6 w 52"/>
                  <a:gd name="T3" fmla="*/ 16 h 140"/>
                  <a:gd name="T4" fmla="*/ 0 w 52"/>
                  <a:gd name="T5" fmla="*/ 18 h 140"/>
                  <a:gd name="T6" fmla="*/ 0 w 52"/>
                  <a:gd name="T7" fmla="*/ 46 h 140"/>
                  <a:gd name="T8" fmla="*/ 0 w 52"/>
                  <a:gd name="T9" fmla="*/ 46 h 140"/>
                  <a:gd name="T10" fmla="*/ 10 w 52"/>
                  <a:gd name="T11" fmla="*/ 42 h 140"/>
                  <a:gd name="T12" fmla="*/ 20 w 52"/>
                  <a:gd name="T13" fmla="*/ 36 h 140"/>
                  <a:gd name="T14" fmla="*/ 20 w 52"/>
                  <a:gd name="T15" fmla="*/ 140 h 140"/>
                  <a:gd name="T16" fmla="*/ 52 w 52"/>
                  <a:gd name="T17" fmla="*/ 140 h 140"/>
                  <a:gd name="T18" fmla="*/ 52 w 52"/>
                  <a:gd name="T19" fmla="*/ 0 h 140"/>
                  <a:gd name="T20" fmla="*/ 26 w 52"/>
                  <a:gd name="T21" fmla="*/ 0 h 140"/>
                  <a:gd name="T22" fmla="*/ 26 w 52"/>
                  <a:gd name="T23" fmla="*/ 0 h 140"/>
                  <a:gd name="T24" fmla="*/ 20 w 52"/>
                  <a:gd name="T25" fmla="*/ 8 h 140"/>
                  <a:gd name="T26" fmla="*/ 14 w 52"/>
                  <a:gd name="T27" fmla="*/ 12 h 140"/>
                  <a:gd name="T28" fmla="*/ 6 w 52"/>
                  <a:gd name="T29" fmla="*/ 16 h 140"/>
                  <a:gd name="T30" fmla="*/ 6 w 52"/>
                  <a:gd name="T31" fmla="*/ 16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2" h="140">
                    <a:moveTo>
                      <a:pt x="6" y="16"/>
                    </a:moveTo>
                    <a:lnTo>
                      <a:pt x="6" y="16"/>
                    </a:lnTo>
                    <a:lnTo>
                      <a:pt x="0" y="18"/>
                    </a:lnTo>
                    <a:lnTo>
                      <a:pt x="0" y="46"/>
                    </a:lnTo>
                    <a:lnTo>
                      <a:pt x="0" y="46"/>
                    </a:lnTo>
                    <a:lnTo>
                      <a:pt x="10" y="42"/>
                    </a:lnTo>
                    <a:lnTo>
                      <a:pt x="20" y="36"/>
                    </a:lnTo>
                    <a:lnTo>
                      <a:pt x="20" y="140"/>
                    </a:lnTo>
                    <a:lnTo>
                      <a:pt x="52" y="140"/>
                    </a:lnTo>
                    <a:lnTo>
                      <a:pt x="52" y="0"/>
                    </a:lnTo>
                    <a:lnTo>
                      <a:pt x="26" y="0"/>
                    </a:lnTo>
                    <a:lnTo>
                      <a:pt x="26" y="0"/>
                    </a:lnTo>
                    <a:lnTo>
                      <a:pt x="20" y="8"/>
                    </a:lnTo>
                    <a:lnTo>
                      <a:pt x="14" y="12"/>
                    </a:lnTo>
                    <a:lnTo>
                      <a:pt x="6" y="16"/>
                    </a:lnTo>
                    <a:lnTo>
                      <a:pt x="6"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99" name="组合 98"/>
          <p:cNvGrpSpPr/>
          <p:nvPr/>
        </p:nvGrpSpPr>
        <p:grpSpPr>
          <a:xfrm>
            <a:off x="4904507" y="2187165"/>
            <a:ext cx="711873" cy="613763"/>
            <a:chOff x="3566949" y="1374436"/>
            <a:chExt cx="490748" cy="423058"/>
          </a:xfrm>
        </p:grpSpPr>
        <p:sp>
          <p:nvSpPr>
            <p:cNvPr id="100" name="六边形 99"/>
            <p:cNvSpPr/>
            <p:nvPr/>
          </p:nvSpPr>
          <p:spPr>
            <a:xfrm>
              <a:off x="3566949" y="1374436"/>
              <a:ext cx="490748" cy="423058"/>
            </a:xfrm>
            <a:prstGeom prst="hexagon">
              <a:avLst/>
            </a:prstGeom>
            <a:solidFill>
              <a:schemeClr val="accent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pc="200" dirty="0">
                <a:latin typeface="微软雅黑" panose="020B0503020204020204" pitchFamily="34" charset="-122"/>
                <a:ea typeface="微软雅黑" panose="020B0503020204020204" pitchFamily="34" charset="-122"/>
              </a:endParaRPr>
            </a:p>
          </p:txBody>
        </p:sp>
        <p:sp>
          <p:nvSpPr>
            <p:cNvPr id="101" name="Freeform 29"/>
            <p:cNvSpPr>
              <a:spLocks noEditPoints="1"/>
            </p:cNvSpPr>
            <p:nvPr/>
          </p:nvSpPr>
          <p:spPr bwMode="auto">
            <a:xfrm>
              <a:off x="3699601" y="1475361"/>
              <a:ext cx="225444" cy="221208"/>
            </a:xfrm>
            <a:custGeom>
              <a:avLst/>
              <a:gdLst>
                <a:gd name="T0" fmla="*/ 342 w 426"/>
                <a:gd name="T1" fmla="*/ 272 h 418"/>
                <a:gd name="T2" fmla="*/ 334 w 426"/>
                <a:gd name="T3" fmla="*/ 282 h 418"/>
                <a:gd name="T4" fmla="*/ 358 w 426"/>
                <a:gd name="T5" fmla="*/ 308 h 418"/>
                <a:gd name="T6" fmla="*/ 304 w 426"/>
                <a:gd name="T7" fmla="*/ 344 h 418"/>
                <a:gd name="T8" fmla="*/ 258 w 426"/>
                <a:gd name="T9" fmla="*/ 360 h 418"/>
                <a:gd name="T10" fmla="*/ 290 w 426"/>
                <a:gd name="T11" fmla="*/ 206 h 418"/>
                <a:gd name="T12" fmla="*/ 300 w 426"/>
                <a:gd name="T13" fmla="*/ 204 h 418"/>
                <a:gd name="T14" fmla="*/ 304 w 426"/>
                <a:gd name="T15" fmla="*/ 160 h 418"/>
                <a:gd name="T16" fmla="*/ 300 w 426"/>
                <a:gd name="T17" fmla="*/ 150 h 418"/>
                <a:gd name="T18" fmla="*/ 242 w 426"/>
                <a:gd name="T19" fmla="*/ 146 h 418"/>
                <a:gd name="T20" fmla="*/ 254 w 426"/>
                <a:gd name="T21" fmla="*/ 96 h 418"/>
                <a:gd name="T22" fmla="*/ 270 w 426"/>
                <a:gd name="T23" fmla="*/ 56 h 418"/>
                <a:gd name="T24" fmla="*/ 266 w 426"/>
                <a:gd name="T25" fmla="*/ 34 h 418"/>
                <a:gd name="T26" fmla="*/ 246 w 426"/>
                <a:gd name="T27" fmla="*/ 10 h 418"/>
                <a:gd name="T28" fmla="*/ 214 w 426"/>
                <a:gd name="T29" fmla="*/ 0 h 418"/>
                <a:gd name="T30" fmla="*/ 192 w 426"/>
                <a:gd name="T31" fmla="*/ 4 h 418"/>
                <a:gd name="T32" fmla="*/ 166 w 426"/>
                <a:gd name="T33" fmla="*/ 24 h 418"/>
                <a:gd name="T34" fmla="*/ 158 w 426"/>
                <a:gd name="T35" fmla="*/ 56 h 418"/>
                <a:gd name="T36" fmla="*/ 164 w 426"/>
                <a:gd name="T37" fmla="*/ 84 h 418"/>
                <a:gd name="T38" fmla="*/ 184 w 426"/>
                <a:gd name="T39" fmla="*/ 146 h 418"/>
                <a:gd name="T40" fmla="*/ 132 w 426"/>
                <a:gd name="T41" fmla="*/ 148 h 418"/>
                <a:gd name="T42" fmla="*/ 124 w 426"/>
                <a:gd name="T43" fmla="*/ 160 h 418"/>
                <a:gd name="T44" fmla="*/ 124 w 426"/>
                <a:gd name="T45" fmla="*/ 200 h 418"/>
                <a:gd name="T46" fmla="*/ 136 w 426"/>
                <a:gd name="T47" fmla="*/ 206 h 418"/>
                <a:gd name="T48" fmla="*/ 184 w 426"/>
                <a:gd name="T49" fmla="*/ 364 h 418"/>
                <a:gd name="T50" fmla="*/ 138 w 426"/>
                <a:gd name="T51" fmla="*/ 350 h 418"/>
                <a:gd name="T52" fmla="*/ 94 w 426"/>
                <a:gd name="T53" fmla="*/ 328 h 418"/>
                <a:gd name="T54" fmla="*/ 92 w 426"/>
                <a:gd name="T55" fmla="*/ 288 h 418"/>
                <a:gd name="T56" fmla="*/ 90 w 426"/>
                <a:gd name="T57" fmla="*/ 274 h 418"/>
                <a:gd name="T58" fmla="*/ 10 w 426"/>
                <a:gd name="T59" fmla="*/ 272 h 418"/>
                <a:gd name="T60" fmla="*/ 0 w 426"/>
                <a:gd name="T61" fmla="*/ 278 h 418"/>
                <a:gd name="T62" fmla="*/ 0 w 426"/>
                <a:gd name="T63" fmla="*/ 356 h 418"/>
                <a:gd name="T64" fmla="*/ 10 w 426"/>
                <a:gd name="T65" fmla="*/ 366 h 418"/>
                <a:gd name="T66" fmla="*/ 34 w 426"/>
                <a:gd name="T67" fmla="*/ 346 h 418"/>
                <a:gd name="T68" fmla="*/ 92 w 426"/>
                <a:gd name="T69" fmla="*/ 388 h 418"/>
                <a:gd name="T70" fmla="*/ 162 w 426"/>
                <a:gd name="T71" fmla="*/ 412 h 418"/>
                <a:gd name="T72" fmla="*/ 214 w 426"/>
                <a:gd name="T73" fmla="*/ 418 h 418"/>
                <a:gd name="T74" fmla="*/ 288 w 426"/>
                <a:gd name="T75" fmla="*/ 406 h 418"/>
                <a:gd name="T76" fmla="*/ 356 w 426"/>
                <a:gd name="T77" fmla="*/ 376 h 418"/>
                <a:gd name="T78" fmla="*/ 412 w 426"/>
                <a:gd name="T79" fmla="*/ 362 h 418"/>
                <a:gd name="T80" fmla="*/ 422 w 426"/>
                <a:gd name="T81" fmla="*/ 364 h 418"/>
                <a:gd name="T82" fmla="*/ 426 w 426"/>
                <a:gd name="T83" fmla="*/ 280 h 418"/>
                <a:gd name="T84" fmla="*/ 424 w 426"/>
                <a:gd name="T85" fmla="*/ 274 h 418"/>
                <a:gd name="T86" fmla="*/ 418 w 426"/>
                <a:gd name="T87" fmla="*/ 272 h 418"/>
                <a:gd name="T88" fmla="*/ 206 w 426"/>
                <a:gd name="T89" fmla="*/ 72 h 418"/>
                <a:gd name="T90" fmla="*/ 196 w 426"/>
                <a:gd name="T91" fmla="*/ 56 h 418"/>
                <a:gd name="T92" fmla="*/ 202 w 426"/>
                <a:gd name="T93" fmla="*/ 44 h 418"/>
                <a:gd name="T94" fmla="*/ 214 w 426"/>
                <a:gd name="T95" fmla="*/ 38 h 418"/>
                <a:gd name="T96" fmla="*/ 230 w 426"/>
                <a:gd name="T97" fmla="*/ 50 h 418"/>
                <a:gd name="T98" fmla="*/ 230 w 426"/>
                <a:gd name="T99" fmla="*/ 64 h 418"/>
                <a:gd name="T100" fmla="*/ 214 w 426"/>
                <a:gd name="T101" fmla="*/ 74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26" h="418">
                  <a:moveTo>
                    <a:pt x="418" y="272"/>
                  </a:moveTo>
                  <a:lnTo>
                    <a:pt x="342" y="272"/>
                  </a:lnTo>
                  <a:lnTo>
                    <a:pt x="342" y="272"/>
                  </a:lnTo>
                  <a:lnTo>
                    <a:pt x="338" y="274"/>
                  </a:lnTo>
                  <a:lnTo>
                    <a:pt x="334" y="278"/>
                  </a:lnTo>
                  <a:lnTo>
                    <a:pt x="334" y="282"/>
                  </a:lnTo>
                  <a:lnTo>
                    <a:pt x="336" y="288"/>
                  </a:lnTo>
                  <a:lnTo>
                    <a:pt x="358" y="308"/>
                  </a:lnTo>
                  <a:lnTo>
                    <a:pt x="358" y="308"/>
                  </a:lnTo>
                  <a:lnTo>
                    <a:pt x="332" y="328"/>
                  </a:lnTo>
                  <a:lnTo>
                    <a:pt x="320" y="338"/>
                  </a:lnTo>
                  <a:lnTo>
                    <a:pt x="304" y="344"/>
                  </a:lnTo>
                  <a:lnTo>
                    <a:pt x="290" y="350"/>
                  </a:lnTo>
                  <a:lnTo>
                    <a:pt x="274" y="356"/>
                  </a:lnTo>
                  <a:lnTo>
                    <a:pt x="258" y="360"/>
                  </a:lnTo>
                  <a:lnTo>
                    <a:pt x="242" y="364"/>
                  </a:lnTo>
                  <a:lnTo>
                    <a:pt x="242" y="206"/>
                  </a:lnTo>
                  <a:lnTo>
                    <a:pt x="290" y="206"/>
                  </a:lnTo>
                  <a:lnTo>
                    <a:pt x="290" y="206"/>
                  </a:lnTo>
                  <a:lnTo>
                    <a:pt x="296" y="206"/>
                  </a:lnTo>
                  <a:lnTo>
                    <a:pt x="300" y="204"/>
                  </a:lnTo>
                  <a:lnTo>
                    <a:pt x="302" y="200"/>
                  </a:lnTo>
                  <a:lnTo>
                    <a:pt x="304" y="194"/>
                  </a:lnTo>
                  <a:lnTo>
                    <a:pt x="304" y="160"/>
                  </a:lnTo>
                  <a:lnTo>
                    <a:pt x="304" y="160"/>
                  </a:lnTo>
                  <a:lnTo>
                    <a:pt x="302" y="154"/>
                  </a:lnTo>
                  <a:lnTo>
                    <a:pt x="300" y="150"/>
                  </a:lnTo>
                  <a:lnTo>
                    <a:pt x="296" y="148"/>
                  </a:lnTo>
                  <a:lnTo>
                    <a:pt x="290" y="146"/>
                  </a:lnTo>
                  <a:lnTo>
                    <a:pt x="242" y="146"/>
                  </a:lnTo>
                  <a:lnTo>
                    <a:pt x="242" y="106"/>
                  </a:lnTo>
                  <a:lnTo>
                    <a:pt x="242" y="106"/>
                  </a:lnTo>
                  <a:lnTo>
                    <a:pt x="254" y="96"/>
                  </a:lnTo>
                  <a:lnTo>
                    <a:pt x="262" y="84"/>
                  </a:lnTo>
                  <a:lnTo>
                    <a:pt x="268" y="72"/>
                  </a:lnTo>
                  <a:lnTo>
                    <a:pt x="270" y="56"/>
                  </a:lnTo>
                  <a:lnTo>
                    <a:pt x="270" y="56"/>
                  </a:lnTo>
                  <a:lnTo>
                    <a:pt x="268" y="46"/>
                  </a:lnTo>
                  <a:lnTo>
                    <a:pt x="266" y="34"/>
                  </a:lnTo>
                  <a:lnTo>
                    <a:pt x="260" y="24"/>
                  </a:lnTo>
                  <a:lnTo>
                    <a:pt x="254" y="16"/>
                  </a:lnTo>
                  <a:lnTo>
                    <a:pt x="246" y="10"/>
                  </a:lnTo>
                  <a:lnTo>
                    <a:pt x="236" y="4"/>
                  </a:lnTo>
                  <a:lnTo>
                    <a:pt x="224" y="2"/>
                  </a:lnTo>
                  <a:lnTo>
                    <a:pt x="214" y="0"/>
                  </a:lnTo>
                  <a:lnTo>
                    <a:pt x="214" y="0"/>
                  </a:lnTo>
                  <a:lnTo>
                    <a:pt x="202" y="2"/>
                  </a:lnTo>
                  <a:lnTo>
                    <a:pt x="192" y="4"/>
                  </a:lnTo>
                  <a:lnTo>
                    <a:pt x="182" y="10"/>
                  </a:lnTo>
                  <a:lnTo>
                    <a:pt x="174" y="16"/>
                  </a:lnTo>
                  <a:lnTo>
                    <a:pt x="166" y="24"/>
                  </a:lnTo>
                  <a:lnTo>
                    <a:pt x="162" y="34"/>
                  </a:lnTo>
                  <a:lnTo>
                    <a:pt x="158" y="46"/>
                  </a:lnTo>
                  <a:lnTo>
                    <a:pt x="158" y="56"/>
                  </a:lnTo>
                  <a:lnTo>
                    <a:pt x="158" y="56"/>
                  </a:lnTo>
                  <a:lnTo>
                    <a:pt x="158" y="72"/>
                  </a:lnTo>
                  <a:lnTo>
                    <a:pt x="164" y="84"/>
                  </a:lnTo>
                  <a:lnTo>
                    <a:pt x="174" y="96"/>
                  </a:lnTo>
                  <a:lnTo>
                    <a:pt x="184" y="106"/>
                  </a:lnTo>
                  <a:lnTo>
                    <a:pt x="184" y="146"/>
                  </a:lnTo>
                  <a:lnTo>
                    <a:pt x="136" y="146"/>
                  </a:lnTo>
                  <a:lnTo>
                    <a:pt x="136" y="146"/>
                  </a:lnTo>
                  <a:lnTo>
                    <a:pt x="132" y="148"/>
                  </a:lnTo>
                  <a:lnTo>
                    <a:pt x="128" y="150"/>
                  </a:lnTo>
                  <a:lnTo>
                    <a:pt x="124" y="154"/>
                  </a:lnTo>
                  <a:lnTo>
                    <a:pt x="124" y="160"/>
                  </a:lnTo>
                  <a:lnTo>
                    <a:pt x="124" y="194"/>
                  </a:lnTo>
                  <a:lnTo>
                    <a:pt x="124" y="194"/>
                  </a:lnTo>
                  <a:lnTo>
                    <a:pt x="124" y="200"/>
                  </a:lnTo>
                  <a:lnTo>
                    <a:pt x="128" y="204"/>
                  </a:lnTo>
                  <a:lnTo>
                    <a:pt x="132" y="206"/>
                  </a:lnTo>
                  <a:lnTo>
                    <a:pt x="136" y="206"/>
                  </a:lnTo>
                  <a:lnTo>
                    <a:pt x="184" y="206"/>
                  </a:lnTo>
                  <a:lnTo>
                    <a:pt x="184" y="364"/>
                  </a:lnTo>
                  <a:lnTo>
                    <a:pt x="184" y="364"/>
                  </a:lnTo>
                  <a:lnTo>
                    <a:pt x="168" y="360"/>
                  </a:lnTo>
                  <a:lnTo>
                    <a:pt x="152" y="356"/>
                  </a:lnTo>
                  <a:lnTo>
                    <a:pt x="138" y="350"/>
                  </a:lnTo>
                  <a:lnTo>
                    <a:pt x="122" y="344"/>
                  </a:lnTo>
                  <a:lnTo>
                    <a:pt x="108" y="338"/>
                  </a:lnTo>
                  <a:lnTo>
                    <a:pt x="94" y="328"/>
                  </a:lnTo>
                  <a:lnTo>
                    <a:pt x="70" y="308"/>
                  </a:lnTo>
                  <a:lnTo>
                    <a:pt x="92" y="288"/>
                  </a:lnTo>
                  <a:lnTo>
                    <a:pt x="92" y="288"/>
                  </a:lnTo>
                  <a:lnTo>
                    <a:pt x="94" y="282"/>
                  </a:lnTo>
                  <a:lnTo>
                    <a:pt x="94" y="278"/>
                  </a:lnTo>
                  <a:lnTo>
                    <a:pt x="90" y="274"/>
                  </a:lnTo>
                  <a:lnTo>
                    <a:pt x="84" y="272"/>
                  </a:lnTo>
                  <a:lnTo>
                    <a:pt x="10" y="272"/>
                  </a:lnTo>
                  <a:lnTo>
                    <a:pt x="10" y="272"/>
                  </a:lnTo>
                  <a:lnTo>
                    <a:pt x="6" y="272"/>
                  </a:lnTo>
                  <a:lnTo>
                    <a:pt x="2" y="274"/>
                  </a:lnTo>
                  <a:lnTo>
                    <a:pt x="0" y="278"/>
                  </a:lnTo>
                  <a:lnTo>
                    <a:pt x="0" y="280"/>
                  </a:lnTo>
                  <a:lnTo>
                    <a:pt x="0" y="356"/>
                  </a:lnTo>
                  <a:lnTo>
                    <a:pt x="0" y="356"/>
                  </a:lnTo>
                  <a:lnTo>
                    <a:pt x="2" y="362"/>
                  </a:lnTo>
                  <a:lnTo>
                    <a:pt x="6" y="364"/>
                  </a:lnTo>
                  <a:lnTo>
                    <a:pt x="10" y="366"/>
                  </a:lnTo>
                  <a:lnTo>
                    <a:pt x="16" y="362"/>
                  </a:lnTo>
                  <a:lnTo>
                    <a:pt x="34" y="346"/>
                  </a:lnTo>
                  <a:lnTo>
                    <a:pt x="34" y="346"/>
                  </a:lnTo>
                  <a:lnTo>
                    <a:pt x="52" y="362"/>
                  </a:lnTo>
                  <a:lnTo>
                    <a:pt x="72" y="376"/>
                  </a:lnTo>
                  <a:lnTo>
                    <a:pt x="92" y="388"/>
                  </a:lnTo>
                  <a:lnTo>
                    <a:pt x="114" y="398"/>
                  </a:lnTo>
                  <a:lnTo>
                    <a:pt x="138" y="406"/>
                  </a:lnTo>
                  <a:lnTo>
                    <a:pt x="162" y="412"/>
                  </a:lnTo>
                  <a:lnTo>
                    <a:pt x="188" y="416"/>
                  </a:lnTo>
                  <a:lnTo>
                    <a:pt x="214" y="418"/>
                  </a:lnTo>
                  <a:lnTo>
                    <a:pt x="214" y="418"/>
                  </a:lnTo>
                  <a:lnTo>
                    <a:pt x="240" y="416"/>
                  </a:lnTo>
                  <a:lnTo>
                    <a:pt x="264" y="412"/>
                  </a:lnTo>
                  <a:lnTo>
                    <a:pt x="288" y="406"/>
                  </a:lnTo>
                  <a:lnTo>
                    <a:pt x="312" y="398"/>
                  </a:lnTo>
                  <a:lnTo>
                    <a:pt x="334" y="388"/>
                  </a:lnTo>
                  <a:lnTo>
                    <a:pt x="356" y="376"/>
                  </a:lnTo>
                  <a:lnTo>
                    <a:pt x="376" y="362"/>
                  </a:lnTo>
                  <a:lnTo>
                    <a:pt x="394" y="346"/>
                  </a:lnTo>
                  <a:lnTo>
                    <a:pt x="412" y="362"/>
                  </a:lnTo>
                  <a:lnTo>
                    <a:pt x="412" y="362"/>
                  </a:lnTo>
                  <a:lnTo>
                    <a:pt x="416" y="366"/>
                  </a:lnTo>
                  <a:lnTo>
                    <a:pt x="422" y="364"/>
                  </a:lnTo>
                  <a:lnTo>
                    <a:pt x="426" y="362"/>
                  </a:lnTo>
                  <a:lnTo>
                    <a:pt x="426" y="356"/>
                  </a:lnTo>
                  <a:lnTo>
                    <a:pt x="426" y="280"/>
                  </a:lnTo>
                  <a:lnTo>
                    <a:pt x="426" y="280"/>
                  </a:lnTo>
                  <a:lnTo>
                    <a:pt x="426" y="278"/>
                  </a:lnTo>
                  <a:lnTo>
                    <a:pt x="424" y="274"/>
                  </a:lnTo>
                  <a:lnTo>
                    <a:pt x="422" y="272"/>
                  </a:lnTo>
                  <a:lnTo>
                    <a:pt x="418" y="272"/>
                  </a:lnTo>
                  <a:lnTo>
                    <a:pt x="418" y="272"/>
                  </a:lnTo>
                  <a:close/>
                  <a:moveTo>
                    <a:pt x="214" y="74"/>
                  </a:moveTo>
                  <a:lnTo>
                    <a:pt x="214" y="74"/>
                  </a:lnTo>
                  <a:lnTo>
                    <a:pt x="206" y="72"/>
                  </a:lnTo>
                  <a:lnTo>
                    <a:pt x="202" y="70"/>
                  </a:lnTo>
                  <a:lnTo>
                    <a:pt x="198" y="64"/>
                  </a:lnTo>
                  <a:lnTo>
                    <a:pt x="196" y="56"/>
                  </a:lnTo>
                  <a:lnTo>
                    <a:pt x="196" y="56"/>
                  </a:lnTo>
                  <a:lnTo>
                    <a:pt x="198" y="50"/>
                  </a:lnTo>
                  <a:lnTo>
                    <a:pt x="202" y="44"/>
                  </a:lnTo>
                  <a:lnTo>
                    <a:pt x="206" y="40"/>
                  </a:lnTo>
                  <a:lnTo>
                    <a:pt x="214" y="38"/>
                  </a:lnTo>
                  <a:lnTo>
                    <a:pt x="214" y="38"/>
                  </a:lnTo>
                  <a:lnTo>
                    <a:pt x="220" y="40"/>
                  </a:lnTo>
                  <a:lnTo>
                    <a:pt x="226" y="44"/>
                  </a:lnTo>
                  <a:lnTo>
                    <a:pt x="230" y="50"/>
                  </a:lnTo>
                  <a:lnTo>
                    <a:pt x="232" y="56"/>
                  </a:lnTo>
                  <a:lnTo>
                    <a:pt x="232" y="56"/>
                  </a:lnTo>
                  <a:lnTo>
                    <a:pt x="230" y="64"/>
                  </a:lnTo>
                  <a:lnTo>
                    <a:pt x="226" y="70"/>
                  </a:lnTo>
                  <a:lnTo>
                    <a:pt x="220" y="72"/>
                  </a:lnTo>
                  <a:lnTo>
                    <a:pt x="214" y="74"/>
                  </a:lnTo>
                  <a:lnTo>
                    <a:pt x="214" y="74"/>
                  </a:ln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sp>
        <p:nvSpPr>
          <p:cNvPr id="2" name="标题 1"/>
          <p:cNvSpPr>
            <a:spLocks noGrp="1"/>
          </p:cNvSpPr>
          <p:nvPr>
            <p:ph type="title"/>
          </p:nvPr>
        </p:nvSpPr>
        <p:spPr/>
        <p:txBody>
          <a:bodyPr/>
          <a:lstStyle/>
          <a:p>
            <a:r>
              <a:rPr lang="zh-CN" altLang="en-US" dirty="0"/>
              <a:t>单击此处添加标题</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p:cTn id="7" dur="300" fill="hold"/>
                                        <p:tgtEl>
                                          <p:spTgt spid="38"/>
                                        </p:tgtEl>
                                        <p:attrNameLst>
                                          <p:attrName>ppt_w</p:attrName>
                                        </p:attrNameLst>
                                      </p:cBhvr>
                                      <p:tavLst>
                                        <p:tav tm="0">
                                          <p:val>
                                            <p:fltVal val="0"/>
                                          </p:val>
                                        </p:tav>
                                        <p:tav tm="100000">
                                          <p:val>
                                            <p:strVal val="#ppt_w"/>
                                          </p:val>
                                        </p:tav>
                                      </p:tavLst>
                                    </p:anim>
                                    <p:anim calcmode="lin" valueType="num">
                                      <p:cBhvr>
                                        <p:cTn id="8" dur="300" fill="hold"/>
                                        <p:tgtEl>
                                          <p:spTgt spid="38"/>
                                        </p:tgtEl>
                                        <p:attrNameLst>
                                          <p:attrName>ppt_h</p:attrName>
                                        </p:attrNameLst>
                                      </p:cBhvr>
                                      <p:tavLst>
                                        <p:tav tm="0">
                                          <p:val>
                                            <p:fltVal val="0"/>
                                          </p:val>
                                        </p:tav>
                                        <p:tav tm="100000">
                                          <p:val>
                                            <p:strVal val="#ppt_h"/>
                                          </p:val>
                                        </p:tav>
                                      </p:tavLst>
                                    </p:anim>
                                    <p:animEffect transition="in" filter="fade">
                                      <p:cBhvr>
                                        <p:cTn id="9" dur="300"/>
                                        <p:tgtEl>
                                          <p:spTgt spid="38"/>
                                        </p:tgtEl>
                                      </p:cBhvr>
                                    </p:animEffect>
                                  </p:childTnLst>
                                </p:cTn>
                              </p:par>
                            </p:childTnLst>
                          </p:cTn>
                        </p:par>
                        <p:par>
                          <p:cTn id="10" fill="hold">
                            <p:stCondLst>
                              <p:cond delay="500"/>
                            </p:stCondLst>
                            <p:childTnLst>
                              <p:par>
                                <p:cTn id="11" presetID="26" presetClass="emph" presetSubtype="0" repeatCount="2000" fill="hold" nodeType="afterEffect">
                                  <p:stCondLst>
                                    <p:cond delay="0"/>
                                  </p:stCondLst>
                                  <p:childTnLst>
                                    <p:animEffect transition="out" filter="fade">
                                      <p:cBhvr>
                                        <p:cTn id="12" dur="150" tmFilter="0, 0; .2, .5; .8, .5; 1, 0"/>
                                        <p:tgtEl>
                                          <p:spTgt spid="38"/>
                                        </p:tgtEl>
                                      </p:cBhvr>
                                    </p:animEffect>
                                    <p:animScale>
                                      <p:cBhvr>
                                        <p:cTn id="13" dur="75" autoRev="1" fill="hold"/>
                                        <p:tgtEl>
                                          <p:spTgt spid="38"/>
                                        </p:tgtEl>
                                      </p:cBhvr>
                                      <p:by x="105000" y="105000"/>
                                    </p:animScale>
                                  </p:childTnLst>
                                </p:cTn>
                              </p:par>
                              <p:par>
                                <p:cTn id="14" presetID="53" presetClass="entr" presetSubtype="16" fill="hold" grpId="0" nodeType="withEffect">
                                  <p:stCondLst>
                                    <p:cond delay="0"/>
                                  </p:stCondLst>
                                  <p:childTnLst>
                                    <p:set>
                                      <p:cBhvr>
                                        <p:cTn id="15" dur="1" fill="hold">
                                          <p:stCondLst>
                                            <p:cond delay="0"/>
                                          </p:stCondLst>
                                        </p:cTn>
                                        <p:tgtEl>
                                          <p:spTgt spid="34"/>
                                        </p:tgtEl>
                                        <p:attrNameLst>
                                          <p:attrName>style.visibility</p:attrName>
                                        </p:attrNameLst>
                                      </p:cBhvr>
                                      <p:to>
                                        <p:strVal val="visible"/>
                                      </p:to>
                                    </p:set>
                                    <p:anim calcmode="lin" valueType="num">
                                      <p:cBhvr>
                                        <p:cTn id="16" dur="500" fill="hold"/>
                                        <p:tgtEl>
                                          <p:spTgt spid="34"/>
                                        </p:tgtEl>
                                        <p:attrNameLst>
                                          <p:attrName>ppt_w</p:attrName>
                                        </p:attrNameLst>
                                      </p:cBhvr>
                                      <p:tavLst>
                                        <p:tav tm="0">
                                          <p:val>
                                            <p:fltVal val="0"/>
                                          </p:val>
                                        </p:tav>
                                        <p:tav tm="100000">
                                          <p:val>
                                            <p:strVal val="#ppt_w"/>
                                          </p:val>
                                        </p:tav>
                                      </p:tavLst>
                                    </p:anim>
                                    <p:anim calcmode="lin" valueType="num">
                                      <p:cBhvr>
                                        <p:cTn id="17" dur="500" fill="hold"/>
                                        <p:tgtEl>
                                          <p:spTgt spid="34"/>
                                        </p:tgtEl>
                                        <p:attrNameLst>
                                          <p:attrName>ppt_h</p:attrName>
                                        </p:attrNameLst>
                                      </p:cBhvr>
                                      <p:tavLst>
                                        <p:tav tm="0">
                                          <p:val>
                                            <p:fltVal val="0"/>
                                          </p:val>
                                        </p:tav>
                                        <p:tav tm="100000">
                                          <p:val>
                                            <p:strVal val="#ppt_h"/>
                                          </p:val>
                                        </p:tav>
                                      </p:tavLst>
                                    </p:anim>
                                    <p:animEffect transition="in" filter="fade">
                                      <p:cBhvr>
                                        <p:cTn id="18" dur="500"/>
                                        <p:tgtEl>
                                          <p:spTgt spid="34"/>
                                        </p:tgtEl>
                                      </p:cBhvr>
                                    </p:animEffect>
                                  </p:childTnLst>
                                </p:cTn>
                              </p:par>
                            </p:childTnLst>
                          </p:cTn>
                        </p:par>
                        <p:par>
                          <p:cTn id="19" fill="hold">
                            <p:stCondLst>
                              <p:cond delay="1000"/>
                            </p:stCondLst>
                            <p:childTnLst>
                              <p:par>
                                <p:cTn id="20" presetID="26" presetClass="emph" presetSubtype="0" repeatCount="2000" fill="hold" grpId="1" nodeType="afterEffect">
                                  <p:stCondLst>
                                    <p:cond delay="0"/>
                                  </p:stCondLst>
                                  <p:childTnLst>
                                    <p:animEffect transition="out" filter="fade">
                                      <p:cBhvr>
                                        <p:cTn id="21" dur="150" tmFilter="0, 0; .2, .5; .8, .5; 1, 0"/>
                                        <p:tgtEl>
                                          <p:spTgt spid="34"/>
                                        </p:tgtEl>
                                      </p:cBhvr>
                                    </p:animEffect>
                                    <p:animScale>
                                      <p:cBhvr>
                                        <p:cTn id="22" dur="75" autoRev="1" fill="hold"/>
                                        <p:tgtEl>
                                          <p:spTgt spid="34"/>
                                        </p:tgtEl>
                                      </p:cBhvr>
                                      <p:by x="105000" y="105000"/>
                                    </p:animScale>
                                  </p:childTnLst>
                                </p:cTn>
                              </p:par>
                            </p:childTnLst>
                          </p:cTn>
                        </p:par>
                        <p:par>
                          <p:cTn id="23" fill="hold">
                            <p:stCondLst>
                              <p:cond delay="1500"/>
                            </p:stCondLst>
                            <p:childTnLst>
                              <p:par>
                                <p:cTn id="24" presetID="53" presetClass="entr" presetSubtype="16" fill="hold" nodeType="afterEffect">
                                  <p:stCondLst>
                                    <p:cond delay="0"/>
                                  </p:stCondLst>
                                  <p:childTnLst>
                                    <p:set>
                                      <p:cBhvr>
                                        <p:cTn id="25" dur="1" fill="hold">
                                          <p:stCondLst>
                                            <p:cond delay="0"/>
                                          </p:stCondLst>
                                        </p:cTn>
                                        <p:tgtEl>
                                          <p:spTgt spid="74"/>
                                        </p:tgtEl>
                                        <p:attrNameLst>
                                          <p:attrName>style.visibility</p:attrName>
                                        </p:attrNameLst>
                                      </p:cBhvr>
                                      <p:to>
                                        <p:strVal val="visible"/>
                                      </p:to>
                                    </p:set>
                                    <p:anim calcmode="lin" valueType="num">
                                      <p:cBhvr>
                                        <p:cTn id="26" dur="300" fill="hold"/>
                                        <p:tgtEl>
                                          <p:spTgt spid="74"/>
                                        </p:tgtEl>
                                        <p:attrNameLst>
                                          <p:attrName>ppt_w</p:attrName>
                                        </p:attrNameLst>
                                      </p:cBhvr>
                                      <p:tavLst>
                                        <p:tav tm="0">
                                          <p:val>
                                            <p:fltVal val="0"/>
                                          </p:val>
                                        </p:tav>
                                        <p:tav tm="100000">
                                          <p:val>
                                            <p:strVal val="#ppt_w"/>
                                          </p:val>
                                        </p:tav>
                                      </p:tavLst>
                                    </p:anim>
                                    <p:anim calcmode="lin" valueType="num">
                                      <p:cBhvr>
                                        <p:cTn id="27" dur="300" fill="hold"/>
                                        <p:tgtEl>
                                          <p:spTgt spid="74"/>
                                        </p:tgtEl>
                                        <p:attrNameLst>
                                          <p:attrName>ppt_h</p:attrName>
                                        </p:attrNameLst>
                                      </p:cBhvr>
                                      <p:tavLst>
                                        <p:tav tm="0">
                                          <p:val>
                                            <p:fltVal val="0"/>
                                          </p:val>
                                        </p:tav>
                                        <p:tav tm="100000">
                                          <p:val>
                                            <p:strVal val="#ppt_h"/>
                                          </p:val>
                                        </p:tav>
                                      </p:tavLst>
                                    </p:anim>
                                    <p:animEffect transition="in" filter="fade">
                                      <p:cBhvr>
                                        <p:cTn id="28" dur="300"/>
                                        <p:tgtEl>
                                          <p:spTgt spid="74"/>
                                        </p:tgtEl>
                                      </p:cBhvr>
                                    </p:animEffect>
                                  </p:childTnLst>
                                </p:cTn>
                              </p:par>
                            </p:childTnLst>
                          </p:cTn>
                        </p:par>
                        <p:par>
                          <p:cTn id="29" fill="hold">
                            <p:stCondLst>
                              <p:cond delay="2000"/>
                            </p:stCondLst>
                            <p:childTnLst>
                              <p:par>
                                <p:cTn id="30" presetID="53" presetClass="entr" presetSubtype="16" fill="hold" nodeType="afterEffect">
                                  <p:stCondLst>
                                    <p:cond delay="0"/>
                                  </p:stCondLst>
                                  <p:childTnLst>
                                    <p:set>
                                      <p:cBhvr>
                                        <p:cTn id="31" dur="1" fill="hold">
                                          <p:stCondLst>
                                            <p:cond delay="0"/>
                                          </p:stCondLst>
                                        </p:cTn>
                                        <p:tgtEl>
                                          <p:spTgt spid="82"/>
                                        </p:tgtEl>
                                        <p:attrNameLst>
                                          <p:attrName>style.visibility</p:attrName>
                                        </p:attrNameLst>
                                      </p:cBhvr>
                                      <p:to>
                                        <p:strVal val="visible"/>
                                      </p:to>
                                    </p:set>
                                    <p:anim calcmode="lin" valueType="num">
                                      <p:cBhvr>
                                        <p:cTn id="32" dur="300" fill="hold"/>
                                        <p:tgtEl>
                                          <p:spTgt spid="82"/>
                                        </p:tgtEl>
                                        <p:attrNameLst>
                                          <p:attrName>ppt_w</p:attrName>
                                        </p:attrNameLst>
                                      </p:cBhvr>
                                      <p:tavLst>
                                        <p:tav tm="0">
                                          <p:val>
                                            <p:fltVal val="0"/>
                                          </p:val>
                                        </p:tav>
                                        <p:tav tm="100000">
                                          <p:val>
                                            <p:strVal val="#ppt_w"/>
                                          </p:val>
                                        </p:tav>
                                      </p:tavLst>
                                    </p:anim>
                                    <p:anim calcmode="lin" valueType="num">
                                      <p:cBhvr>
                                        <p:cTn id="33" dur="300" fill="hold"/>
                                        <p:tgtEl>
                                          <p:spTgt spid="82"/>
                                        </p:tgtEl>
                                        <p:attrNameLst>
                                          <p:attrName>ppt_h</p:attrName>
                                        </p:attrNameLst>
                                      </p:cBhvr>
                                      <p:tavLst>
                                        <p:tav tm="0">
                                          <p:val>
                                            <p:fltVal val="0"/>
                                          </p:val>
                                        </p:tav>
                                        <p:tav tm="100000">
                                          <p:val>
                                            <p:strVal val="#ppt_h"/>
                                          </p:val>
                                        </p:tav>
                                      </p:tavLst>
                                    </p:anim>
                                    <p:animEffect transition="in" filter="fade">
                                      <p:cBhvr>
                                        <p:cTn id="34" dur="300"/>
                                        <p:tgtEl>
                                          <p:spTgt spid="82"/>
                                        </p:tgtEl>
                                      </p:cBhvr>
                                    </p:animEffect>
                                  </p:childTnLst>
                                </p:cTn>
                              </p:par>
                            </p:childTnLst>
                          </p:cTn>
                        </p:par>
                        <p:par>
                          <p:cTn id="35" fill="hold">
                            <p:stCondLst>
                              <p:cond delay="2500"/>
                            </p:stCondLst>
                            <p:childTnLst>
                              <p:par>
                                <p:cTn id="36" presetID="53" presetClass="entr" presetSubtype="16" fill="hold" nodeType="afterEffect">
                                  <p:stCondLst>
                                    <p:cond delay="0"/>
                                  </p:stCondLst>
                                  <p:childTnLst>
                                    <p:set>
                                      <p:cBhvr>
                                        <p:cTn id="37" dur="1" fill="hold">
                                          <p:stCondLst>
                                            <p:cond delay="0"/>
                                          </p:stCondLst>
                                        </p:cTn>
                                        <p:tgtEl>
                                          <p:spTgt spid="92"/>
                                        </p:tgtEl>
                                        <p:attrNameLst>
                                          <p:attrName>style.visibility</p:attrName>
                                        </p:attrNameLst>
                                      </p:cBhvr>
                                      <p:to>
                                        <p:strVal val="visible"/>
                                      </p:to>
                                    </p:set>
                                    <p:anim calcmode="lin" valueType="num">
                                      <p:cBhvr>
                                        <p:cTn id="38" dur="300" fill="hold"/>
                                        <p:tgtEl>
                                          <p:spTgt spid="92"/>
                                        </p:tgtEl>
                                        <p:attrNameLst>
                                          <p:attrName>ppt_w</p:attrName>
                                        </p:attrNameLst>
                                      </p:cBhvr>
                                      <p:tavLst>
                                        <p:tav tm="0">
                                          <p:val>
                                            <p:fltVal val="0"/>
                                          </p:val>
                                        </p:tav>
                                        <p:tav tm="100000">
                                          <p:val>
                                            <p:strVal val="#ppt_w"/>
                                          </p:val>
                                        </p:tav>
                                      </p:tavLst>
                                    </p:anim>
                                    <p:anim calcmode="lin" valueType="num">
                                      <p:cBhvr>
                                        <p:cTn id="39" dur="300" fill="hold"/>
                                        <p:tgtEl>
                                          <p:spTgt spid="92"/>
                                        </p:tgtEl>
                                        <p:attrNameLst>
                                          <p:attrName>ppt_h</p:attrName>
                                        </p:attrNameLst>
                                      </p:cBhvr>
                                      <p:tavLst>
                                        <p:tav tm="0">
                                          <p:val>
                                            <p:fltVal val="0"/>
                                          </p:val>
                                        </p:tav>
                                        <p:tav tm="100000">
                                          <p:val>
                                            <p:strVal val="#ppt_h"/>
                                          </p:val>
                                        </p:tav>
                                      </p:tavLst>
                                    </p:anim>
                                    <p:animEffect transition="in" filter="fade">
                                      <p:cBhvr>
                                        <p:cTn id="40" dur="300"/>
                                        <p:tgtEl>
                                          <p:spTgt spid="92"/>
                                        </p:tgtEl>
                                      </p:cBhvr>
                                    </p:animEffect>
                                  </p:childTnLst>
                                </p:cTn>
                              </p:par>
                            </p:childTnLst>
                          </p:cTn>
                        </p:par>
                        <p:par>
                          <p:cTn id="41" fill="hold">
                            <p:stCondLst>
                              <p:cond delay="3000"/>
                            </p:stCondLst>
                            <p:childTnLst>
                              <p:par>
                                <p:cTn id="42" presetID="53" presetClass="entr" presetSubtype="16" fill="hold" nodeType="afterEffect">
                                  <p:stCondLst>
                                    <p:cond delay="0"/>
                                  </p:stCondLst>
                                  <p:childTnLst>
                                    <p:set>
                                      <p:cBhvr>
                                        <p:cTn id="43" dur="1" fill="hold">
                                          <p:stCondLst>
                                            <p:cond delay="0"/>
                                          </p:stCondLst>
                                        </p:cTn>
                                        <p:tgtEl>
                                          <p:spTgt spid="68"/>
                                        </p:tgtEl>
                                        <p:attrNameLst>
                                          <p:attrName>style.visibility</p:attrName>
                                        </p:attrNameLst>
                                      </p:cBhvr>
                                      <p:to>
                                        <p:strVal val="visible"/>
                                      </p:to>
                                    </p:set>
                                    <p:anim calcmode="lin" valueType="num">
                                      <p:cBhvr>
                                        <p:cTn id="44" dur="300" fill="hold"/>
                                        <p:tgtEl>
                                          <p:spTgt spid="68"/>
                                        </p:tgtEl>
                                        <p:attrNameLst>
                                          <p:attrName>ppt_w</p:attrName>
                                        </p:attrNameLst>
                                      </p:cBhvr>
                                      <p:tavLst>
                                        <p:tav tm="0">
                                          <p:val>
                                            <p:fltVal val="0"/>
                                          </p:val>
                                        </p:tav>
                                        <p:tav tm="100000">
                                          <p:val>
                                            <p:strVal val="#ppt_w"/>
                                          </p:val>
                                        </p:tav>
                                      </p:tavLst>
                                    </p:anim>
                                    <p:anim calcmode="lin" valueType="num">
                                      <p:cBhvr>
                                        <p:cTn id="45" dur="300" fill="hold"/>
                                        <p:tgtEl>
                                          <p:spTgt spid="68"/>
                                        </p:tgtEl>
                                        <p:attrNameLst>
                                          <p:attrName>ppt_h</p:attrName>
                                        </p:attrNameLst>
                                      </p:cBhvr>
                                      <p:tavLst>
                                        <p:tav tm="0">
                                          <p:val>
                                            <p:fltVal val="0"/>
                                          </p:val>
                                        </p:tav>
                                        <p:tav tm="100000">
                                          <p:val>
                                            <p:strVal val="#ppt_h"/>
                                          </p:val>
                                        </p:tav>
                                      </p:tavLst>
                                    </p:anim>
                                    <p:animEffect transition="in" filter="fade">
                                      <p:cBhvr>
                                        <p:cTn id="46" dur="300"/>
                                        <p:tgtEl>
                                          <p:spTgt spid="68"/>
                                        </p:tgtEl>
                                      </p:cBhvr>
                                    </p:animEffect>
                                  </p:childTnLst>
                                </p:cTn>
                              </p:par>
                            </p:childTnLst>
                          </p:cTn>
                        </p:par>
                        <p:par>
                          <p:cTn id="47" fill="hold">
                            <p:stCondLst>
                              <p:cond delay="3500"/>
                            </p:stCondLst>
                            <p:childTnLst>
                              <p:par>
                                <p:cTn id="48" presetID="53" presetClass="entr" presetSubtype="16" fill="hold" nodeType="afterEffect">
                                  <p:stCondLst>
                                    <p:cond delay="0"/>
                                  </p:stCondLst>
                                  <p:childTnLst>
                                    <p:set>
                                      <p:cBhvr>
                                        <p:cTn id="49" dur="1" fill="hold">
                                          <p:stCondLst>
                                            <p:cond delay="0"/>
                                          </p:stCondLst>
                                        </p:cTn>
                                        <p:tgtEl>
                                          <p:spTgt spid="85"/>
                                        </p:tgtEl>
                                        <p:attrNameLst>
                                          <p:attrName>style.visibility</p:attrName>
                                        </p:attrNameLst>
                                      </p:cBhvr>
                                      <p:to>
                                        <p:strVal val="visible"/>
                                      </p:to>
                                    </p:set>
                                    <p:anim calcmode="lin" valueType="num">
                                      <p:cBhvr>
                                        <p:cTn id="50" dur="300" fill="hold"/>
                                        <p:tgtEl>
                                          <p:spTgt spid="85"/>
                                        </p:tgtEl>
                                        <p:attrNameLst>
                                          <p:attrName>ppt_w</p:attrName>
                                        </p:attrNameLst>
                                      </p:cBhvr>
                                      <p:tavLst>
                                        <p:tav tm="0">
                                          <p:val>
                                            <p:fltVal val="0"/>
                                          </p:val>
                                        </p:tav>
                                        <p:tav tm="100000">
                                          <p:val>
                                            <p:strVal val="#ppt_w"/>
                                          </p:val>
                                        </p:tav>
                                      </p:tavLst>
                                    </p:anim>
                                    <p:anim calcmode="lin" valueType="num">
                                      <p:cBhvr>
                                        <p:cTn id="51" dur="300" fill="hold"/>
                                        <p:tgtEl>
                                          <p:spTgt spid="85"/>
                                        </p:tgtEl>
                                        <p:attrNameLst>
                                          <p:attrName>ppt_h</p:attrName>
                                        </p:attrNameLst>
                                      </p:cBhvr>
                                      <p:tavLst>
                                        <p:tav tm="0">
                                          <p:val>
                                            <p:fltVal val="0"/>
                                          </p:val>
                                        </p:tav>
                                        <p:tav tm="100000">
                                          <p:val>
                                            <p:strVal val="#ppt_h"/>
                                          </p:val>
                                        </p:tav>
                                      </p:tavLst>
                                    </p:anim>
                                    <p:animEffect transition="in" filter="fade">
                                      <p:cBhvr>
                                        <p:cTn id="52" dur="300"/>
                                        <p:tgtEl>
                                          <p:spTgt spid="85"/>
                                        </p:tgtEl>
                                      </p:cBhvr>
                                    </p:animEffect>
                                  </p:childTnLst>
                                </p:cTn>
                              </p:par>
                            </p:childTnLst>
                          </p:cTn>
                        </p:par>
                        <p:par>
                          <p:cTn id="53" fill="hold">
                            <p:stCondLst>
                              <p:cond delay="4000"/>
                            </p:stCondLst>
                            <p:childTnLst>
                              <p:par>
                                <p:cTn id="54" presetID="53" presetClass="entr" presetSubtype="16" fill="hold" nodeType="afterEffect">
                                  <p:stCondLst>
                                    <p:cond delay="0"/>
                                  </p:stCondLst>
                                  <p:childTnLst>
                                    <p:set>
                                      <p:cBhvr>
                                        <p:cTn id="55" dur="1" fill="hold">
                                          <p:stCondLst>
                                            <p:cond delay="0"/>
                                          </p:stCondLst>
                                        </p:cTn>
                                        <p:tgtEl>
                                          <p:spTgt spid="99"/>
                                        </p:tgtEl>
                                        <p:attrNameLst>
                                          <p:attrName>style.visibility</p:attrName>
                                        </p:attrNameLst>
                                      </p:cBhvr>
                                      <p:to>
                                        <p:strVal val="visible"/>
                                      </p:to>
                                    </p:set>
                                    <p:anim calcmode="lin" valueType="num">
                                      <p:cBhvr>
                                        <p:cTn id="56" dur="300" fill="hold"/>
                                        <p:tgtEl>
                                          <p:spTgt spid="99"/>
                                        </p:tgtEl>
                                        <p:attrNameLst>
                                          <p:attrName>ppt_w</p:attrName>
                                        </p:attrNameLst>
                                      </p:cBhvr>
                                      <p:tavLst>
                                        <p:tav tm="0">
                                          <p:val>
                                            <p:fltVal val="0"/>
                                          </p:val>
                                        </p:tav>
                                        <p:tav tm="100000">
                                          <p:val>
                                            <p:strVal val="#ppt_w"/>
                                          </p:val>
                                        </p:tav>
                                      </p:tavLst>
                                    </p:anim>
                                    <p:anim calcmode="lin" valueType="num">
                                      <p:cBhvr>
                                        <p:cTn id="57" dur="300" fill="hold"/>
                                        <p:tgtEl>
                                          <p:spTgt spid="99"/>
                                        </p:tgtEl>
                                        <p:attrNameLst>
                                          <p:attrName>ppt_h</p:attrName>
                                        </p:attrNameLst>
                                      </p:cBhvr>
                                      <p:tavLst>
                                        <p:tav tm="0">
                                          <p:val>
                                            <p:fltVal val="0"/>
                                          </p:val>
                                        </p:tav>
                                        <p:tav tm="100000">
                                          <p:val>
                                            <p:strVal val="#ppt_h"/>
                                          </p:val>
                                        </p:tav>
                                      </p:tavLst>
                                    </p:anim>
                                    <p:animEffect transition="in" filter="fade">
                                      <p:cBhvr>
                                        <p:cTn id="58" dur="300"/>
                                        <p:tgtEl>
                                          <p:spTgt spid="99"/>
                                        </p:tgtEl>
                                      </p:cBhvr>
                                    </p:animEffect>
                                  </p:childTnLst>
                                </p:cTn>
                              </p:par>
                            </p:childTnLst>
                          </p:cTn>
                        </p:par>
                        <p:par>
                          <p:cTn id="59" fill="hold">
                            <p:stCondLst>
                              <p:cond delay="4500"/>
                            </p:stCondLst>
                            <p:childTnLst>
                              <p:par>
                                <p:cTn id="60" presetID="2" presetClass="entr" presetSubtype="2" fill="hold" grpId="0" nodeType="afterEffect">
                                  <p:stCondLst>
                                    <p:cond delay="0"/>
                                  </p:stCondLst>
                                  <p:childTnLst>
                                    <p:set>
                                      <p:cBhvr>
                                        <p:cTn id="61" dur="1" fill="hold">
                                          <p:stCondLst>
                                            <p:cond delay="0"/>
                                          </p:stCondLst>
                                        </p:cTn>
                                        <p:tgtEl>
                                          <p:spTgt spid="37"/>
                                        </p:tgtEl>
                                        <p:attrNameLst>
                                          <p:attrName>style.visibility</p:attrName>
                                        </p:attrNameLst>
                                      </p:cBhvr>
                                      <p:to>
                                        <p:strVal val="visible"/>
                                      </p:to>
                                    </p:set>
                                    <p:anim calcmode="lin" valueType="num">
                                      <p:cBhvr additive="base">
                                        <p:cTn id="62" dur="300" fill="hold"/>
                                        <p:tgtEl>
                                          <p:spTgt spid="37"/>
                                        </p:tgtEl>
                                        <p:attrNameLst>
                                          <p:attrName>ppt_x</p:attrName>
                                        </p:attrNameLst>
                                      </p:cBhvr>
                                      <p:tavLst>
                                        <p:tav tm="0">
                                          <p:val>
                                            <p:strVal val="1+#ppt_w/2"/>
                                          </p:val>
                                        </p:tav>
                                        <p:tav tm="100000">
                                          <p:val>
                                            <p:strVal val="#ppt_x"/>
                                          </p:val>
                                        </p:tav>
                                      </p:tavLst>
                                    </p:anim>
                                    <p:anim calcmode="lin" valueType="num">
                                      <p:cBhvr additive="base">
                                        <p:cTn id="63" dur="300" fill="hold"/>
                                        <p:tgtEl>
                                          <p:spTgt spid="37"/>
                                        </p:tgtEl>
                                        <p:attrNameLst>
                                          <p:attrName>ppt_y</p:attrName>
                                        </p:attrNameLst>
                                      </p:cBhvr>
                                      <p:tavLst>
                                        <p:tav tm="0">
                                          <p:val>
                                            <p:strVal val="#ppt_y"/>
                                          </p:val>
                                        </p:tav>
                                        <p:tav tm="100000">
                                          <p:val>
                                            <p:strVal val="#ppt_y"/>
                                          </p:val>
                                        </p:tav>
                                      </p:tavLst>
                                    </p:anim>
                                  </p:childTnLst>
                                </p:cTn>
                              </p:par>
                            </p:childTnLst>
                          </p:cTn>
                        </p:par>
                        <p:par>
                          <p:cTn id="64" fill="hold">
                            <p:stCondLst>
                              <p:cond delay="5000"/>
                            </p:stCondLst>
                            <p:childTnLst>
                              <p:par>
                                <p:cTn id="65" presetID="2" presetClass="entr" presetSubtype="2" fill="hold" grpId="0" nodeType="afterEffect">
                                  <p:stCondLst>
                                    <p:cond delay="0"/>
                                  </p:stCondLst>
                                  <p:childTnLst>
                                    <p:set>
                                      <p:cBhvr>
                                        <p:cTn id="66" dur="1" fill="hold">
                                          <p:stCondLst>
                                            <p:cond delay="0"/>
                                          </p:stCondLst>
                                        </p:cTn>
                                        <p:tgtEl>
                                          <p:spTgt spid="35"/>
                                        </p:tgtEl>
                                        <p:attrNameLst>
                                          <p:attrName>style.visibility</p:attrName>
                                        </p:attrNameLst>
                                      </p:cBhvr>
                                      <p:to>
                                        <p:strVal val="visible"/>
                                      </p:to>
                                    </p:set>
                                    <p:anim calcmode="lin" valueType="num">
                                      <p:cBhvr additive="base">
                                        <p:cTn id="67" dur="300" fill="hold"/>
                                        <p:tgtEl>
                                          <p:spTgt spid="35"/>
                                        </p:tgtEl>
                                        <p:attrNameLst>
                                          <p:attrName>ppt_x</p:attrName>
                                        </p:attrNameLst>
                                      </p:cBhvr>
                                      <p:tavLst>
                                        <p:tav tm="0">
                                          <p:val>
                                            <p:strVal val="1+#ppt_w/2"/>
                                          </p:val>
                                        </p:tav>
                                        <p:tav tm="100000">
                                          <p:val>
                                            <p:strVal val="#ppt_x"/>
                                          </p:val>
                                        </p:tav>
                                      </p:tavLst>
                                    </p:anim>
                                    <p:anim calcmode="lin" valueType="num">
                                      <p:cBhvr additive="base">
                                        <p:cTn id="68" dur="300" fill="hold"/>
                                        <p:tgtEl>
                                          <p:spTgt spid="35"/>
                                        </p:tgtEl>
                                        <p:attrNameLst>
                                          <p:attrName>ppt_y</p:attrName>
                                        </p:attrNameLst>
                                      </p:cBhvr>
                                      <p:tavLst>
                                        <p:tav tm="0">
                                          <p:val>
                                            <p:strVal val="#ppt_y"/>
                                          </p:val>
                                        </p:tav>
                                        <p:tav tm="100000">
                                          <p:val>
                                            <p:strVal val="#ppt_y"/>
                                          </p:val>
                                        </p:tav>
                                      </p:tavLst>
                                    </p:anim>
                                  </p:childTnLst>
                                </p:cTn>
                              </p:par>
                            </p:childTnLst>
                          </p:cTn>
                        </p:par>
                        <p:par>
                          <p:cTn id="69" fill="hold">
                            <p:stCondLst>
                              <p:cond delay="5500"/>
                            </p:stCondLst>
                            <p:childTnLst>
                              <p:par>
                                <p:cTn id="70" presetID="2" presetClass="entr" presetSubtype="2" fill="hold" grpId="0" nodeType="afterEffect">
                                  <p:stCondLst>
                                    <p:cond delay="0"/>
                                  </p:stCondLst>
                                  <p:childTnLst>
                                    <p:set>
                                      <p:cBhvr>
                                        <p:cTn id="71" dur="1" fill="hold">
                                          <p:stCondLst>
                                            <p:cond delay="0"/>
                                          </p:stCondLst>
                                        </p:cTn>
                                        <p:tgtEl>
                                          <p:spTgt spid="36"/>
                                        </p:tgtEl>
                                        <p:attrNameLst>
                                          <p:attrName>style.visibility</p:attrName>
                                        </p:attrNameLst>
                                      </p:cBhvr>
                                      <p:to>
                                        <p:strVal val="visible"/>
                                      </p:to>
                                    </p:set>
                                    <p:anim calcmode="lin" valueType="num">
                                      <p:cBhvr additive="base">
                                        <p:cTn id="72" dur="300" fill="hold"/>
                                        <p:tgtEl>
                                          <p:spTgt spid="36"/>
                                        </p:tgtEl>
                                        <p:attrNameLst>
                                          <p:attrName>ppt_x</p:attrName>
                                        </p:attrNameLst>
                                      </p:cBhvr>
                                      <p:tavLst>
                                        <p:tav tm="0">
                                          <p:val>
                                            <p:strVal val="1+#ppt_w/2"/>
                                          </p:val>
                                        </p:tav>
                                        <p:tav tm="100000">
                                          <p:val>
                                            <p:strVal val="#ppt_x"/>
                                          </p:val>
                                        </p:tav>
                                      </p:tavLst>
                                    </p:anim>
                                    <p:anim calcmode="lin" valueType="num">
                                      <p:cBhvr additive="base">
                                        <p:cTn id="73" dur="300" fill="hold"/>
                                        <p:tgtEl>
                                          <p:spTgt spid="36"/>
                                        </p:tgtEl>
                                        <p:attrNameLst>
                                          <p:attrName>ppt_y</p:attrName>
                                        </p:attrNameLst>
                                      </p:cBhvr>
                                      <p:tavLst>
                                        <p:tav tm="0">
                                          <p:val>
                                            <p:strVal val="#ppt_y"/>
                                          </p:val>
                                        </p:tav>
                                        <p:tav tm="100000">
                                          <p:val>
                                            <p:strVal val="#ppt_y"/>
                                          </p:val>
                                        </p:tav>
                                      </p:tavLst>
                                    </p:anim>
                                  </p:childTnLst>
                                </p:cTn>
                              </p:par>
                            </p:childTnLst>
                          </p:cTn>
                        </p:par>
                        <p:par>
                          <p:cTn id="74" fill="hold">
                            <p:stCondLst>
                              <p:cond delay="6000"/>
                            </p:stCondLst>
                            <p:childTnLst>
                              <p:par>
                                <p:cTn id="75" presetID="2" presetClass="entr" presetSubtype="8" fill="hold" grpId="0" nodeType="afterEffect">
                                  <p:stCondLst>
                                    <p:cond delay="0"/>
                                  </p:stCondLst>
                                  <p:childTnLst>
                                    <p:set>
                                      <p:cBhvr>
                                        <p:cTn id="76" dur="1" fill="hold">
                                          <p:stCondLst>
                                            <p:cond delay="0"/>
                                          </p:stCondLst>
                                        </p:cTn>
                                        <p:tgtEl>
                                          <p:spTgt spid="42"/>
                                        </p:tgtEl>
                                        <p:attrNameLst>
                                          <p:attrName>style.visibility</p:attrName>
                                        </p:attrNameLst>
                                      </p:cBhvr>
                                      <p:to>
                                        <p:strVal val="visible"/>
                                      </p:to>
                                    </p:set>
                                    <p:anim calcmode="lin" valueType="num">
                                      <p:cBhvr additive="base">
                                        <p:cTn id="77" dur="300" fill="hold"/>
                                        <p:tgtEl>
                                          <p:spTgt spid="42"/>
                                        </p:tgtEl>
                                        <p:attrNameLst>
                                          <p:attrName>ppt_x</p:attrName>
                                        </p:attrNameLst>
                                      </p:cBhvr>
                                      <p:tavLst>
                                        <p:tav tm="0">
                                          <p:val>
                                            <p:strVal val="0-#ppt_w/2"/>
                                          </p:val>
                                        </p:tav>
                                        <p:tav tm="100000">
                                          <p:val>
                                            <p:strVal val="#ppt_x"/>
                                          </p:val>
                                        </p:tav>
                                      </p:tavLst>
                                    </p:anim>
                                    <p:anim calcmode="lin" valueType="num">
                                      <p:cBhvr additive="base">
                                        <p:cTn id="78" dur="300" fill="hold"/>
                                        <p:tgtEl>
                                          <p:spTgt spid="42"/>
                                        </p:tgtEl>
                                        <p:attrNameLst>
                                          <p:attrName>ppt_y</p:attrName>
                                        </p:attrNameLst>
                                      </p:cBhvr>
                                      <p:tavLst>
                                        <p:tav tm="0">
                                          <p:val>
                                            <p:strVal val="#ppt_y"/>
                                          </p:val>
                                        </p:tav>
                                        <p:tav tm="100000">
                                          <p:val>
                                            <p:strVal val="#ppt_y"/>
                                          </p:val>
                                        </p:tav>
                                      </p:tavLst>
                                    </p:anim>
                                  </p:childTnLst>
                                </p:cTn>
                              </p:par>
                            </p:childTnLst>
                          </p:cTn>
                        </p:par>
                        <p:par>
                          <p:cTn id="79" fill="hold">
                            <p:stCondLst>
                              <p:cond delay="6500"/>
                            </p:stCondLst>
                            <p:childTnLst>
                              <p:par>
                                <p:cTn id="80" presetID="2" presetClass="entr" presetSubtype="8" fill="hold" grpId="0" nodeType="afterEffect">
                                  <p:stCondLst>
                                    <p:cond delay="0"/>
                                  </p:stCondLst>
                                  <p:childTnLst>
                                    <p:set>
                                      <p:cBhvr>
                                        <p:cTn id="81" dur="1" fill="hold">
                                          <p:stCondLst>
                                            <p:cond delay="0"/>
                                          </p:stCondLst>
                                        </p:cTn>
                                        <p:tgtEl>
                                          <p:spTgt spid="41"/>
                                        </p:tgtEl>
                                        <p:attrNameLst>
                                          <p:attrName>style.visibility</p:attrName>
                                        </p:attrNameLst>
                                      </p:cBhvr>
                                      <p:to>
                                        <p:strVal val="visible"/>
                                      </p:to>
                                    </p:set>
                                    <p:anim calcmode="lin" valueType="num">
                                      <p:cBhvr additive="base">
                                        <p:cTn id="82" dur="300" fill="hold"/>
                                        <p:tgtEl>
                                          <p:spTgt spid="41"/>
                                        </p:tgtEl>
                                        <p:attrNameLst>
                                          <p:attrName>ppt_x</p:attrName>
                                        </p:attrNameLst>
                                      </p:cBhvr>
                                      <p:tavLst>
                                        <p:tav tm="0">
                                          <p:val>
                                            <p:strVal val="0-#ppt_w/2"/>
                                          </p:val>
                                        </p:tav>
                                        <p:tav tm="100000">
                                          <p:val>
                                            <p:strVal val="#ppt_x"/>
                                          </p:val>
                                        </p:tav>
                                      </p:tavLst>
                                    </p:anim>
                                    <p:anim calcmode="lin" valueType="num">
                                      <p:cBhvr additive="base">
                                        <p:cTn id="83" dur="300" fill="hold"/>
                                        <p:tgtEl>
                                          <p:spTgt spid="41"/>
                                        </p:tgtEl>
                                        <p:attrNameLst>
                                          <p:attrName>ppt_y</p:attrName>
                                        </p:attrNameLst>
                                      </p:cBhvr>
                                      <p:tavLst>
                                        <p:tav tm="0">
                                          <p:val>
                                            <p:strVal val="#ppt_y"/>
                                          </p:val>
                                        </p:tav>
                                        <p:tav tm="100000">
                                          <p:val>
                                            <p:strVal val="#ppt_y"/>
                                          </p:val>
                                        </p:tav>
                                      </p:tavLst>
                                    </p:anim>
                                  </p:childTnLst>
                                </p:cTn>
                              </p:par>
                            </p:childTnLst>
                          </p:cTn>
                        </p:par>
                        <p:par>
                          <p:cTn id="84" fill="hold">
                            <p:stCondLst>
                              <p:cond delay="7000"/>
                            </p:stCondLst>
                            <p:childTnLst>
                              <p:par>
                                <p:cTn id="85" presetID="2" presetClass="entr" presetSubtype="8" fill="hold" grpId="0" nodeType="afterEffect">
                                  <p:stCondLst>
                                    <p:cond delay="0"/>
                                  </p:stCondLst>
                                  <p:childTnLst>
                                    <p:set>
                                      <p:cBhvr>
                                        <p:cTn id="86" dur="1" fill="hold">
                                          <p:stCondLst>
                                            <p:cond delay="0"/>
                                          </p:stCondLst>
                                        </p:cTn>
                                        <p:tgtEl>
                                          <p:spTgt spid="43"/>
                                        </p:tgtEl>
                                        <p:attrNameLst>
                                          <p:attrName>style.visibility</p:attrName>
                                        </p:attrNameLst>
                                      </p:cBhvr>
                                      <p:to>
                                        <p:strVal val="visible"/>
                                      </p:to>
                                    </p:set>
                                    <p:anim calcmode="lin" valueType="num">
                                      <p:cBhvr additive="base">
                                        <p:cTn id="87" dur="300" fill="hold"/>
                                        <p:tgtEl>
                                          <p:spTgt spid="43"/>
                                        </p:tgtEl>
                                        <p:attrNameLst>
                                          <p:attrName>ppt_x</p:attrName>
                                        </p:attrNameLst>
                                      </p:cBhvr>
                                      <p:tavLst>
                                        <p:tav tm="0">
                                          <p:val>
                                            <p:strVal val="0-#ppt_w/2"/>
                                          </p:val>
                                        </p:tav>
                                        <p:tav tm="100000">
                                          <p:val>
                                            <p:strVal val="#ppt_x"/>
                                          </p:val>
                                        </p:tav>
                                      </p:tavLst>
                                    </p:anim>
                                    <p:anim calcmode="lin" valueType="num">
                                      <p:cBhvr additive="base">
                                        <p:cTn id="88" dur="300" fill="hold"/>
                                        <p:tgtEl>
                                          <p:spTgt spid="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4" grpId="1" animBg="1"/>
      <p:bldP spid="35" grpId="0"/>
      <p:bldP spid="36" grpId="0"/>
      <p:bldP spid="37" grpId="0"/>
      <p:bldP spid="41" grpId="0"/>
      <p:bldP spid="42" grpId="0"/>
      <p:bldP spid="4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2" name="组合 1171"/>
          <p:cNvGrpSpPr/>
          <p:nvPr/>
        </p:nvGrpSpPr>
        <p:grpSpPr>
          <a:xfrm>
            <a:off x="9988025" y="2097919"/>
            <a:ext cx="2202388" cy="3966855"/>
            <a:chOff x="9947275" y="1801813"/>
            <a:chExt cx="1371600" cy="2470150"/>
          </a:xfrm>
          <a:solidFill>
            <a:schemeClr val="accent1"/>
          </a:solidFill>
        </p:grpSpPr>
        <p:sp>
          <p:nvSpPr>
            <p:cNvPr id="277" name="Freeform 262"/>
            <p:cNvSpPr/>
            <p:nvPr/>
          </p:nvSpPr>
          <p:spPr bwMode="auto">
            <a:xfrm>
              <a:off x="9947275" y="2154238"/>
              <a:ext cx="1371600" cy="2117725"/>
            </a:xfrm>
            <a:custGeom>
              <a:avLst/>
              <a:gdLst>
                <a:gd name="T0" fmla="*/ 234 w 303"/>
                <a:gd name="T1" fmla="*/ 121 h 467"/>
                <a:gd name="T2" fmla="*/ 260 w 303"/>
                <a:gd name="T3" fmla="*/ 103 h 467"/>
                <a:gd name="T4" fmla="*/ 303 w 303"/>
                <a:gd name="T5" fmla="*/ 165 h 467"/>
                <a:gd name="T6" fmla="*/ 303 w 303"/>
                <a:gd name="T7" fmla="*/ 81 h 467"/>
                <a:gd name="T8" fmla="*/ 272 w 303"/>
                <a:gd name="T9" fmla="*/ 36 h 467"/>
                <a:gd name="T10" fmla="*/ 176 w 303"/>
                <a:gd name="T11" fmla="*/ 25 h 467"/>
                <a:gd name="T12" fmla="*/ 48 w 303"/>
                <a:gd name="T13" fmla="*/ 113 h 467"/>
                <a:gd name="T14" fmla="*/ 25 w 303"/>
                <a:gd name="T15" fmla="*/ 207 h 467"/>
                <a:gd name="T16" fmla="*/ 139 w 303"/>
                <a:gd name="T17" fmla="*/ 371 h 467"/>
                <a:gd name="T18" fmla="*/ 171 w 303"/>
                <a:gd name="T19" fmla="*/ 375 h 467"/>
                <a:gd name="T20" fmla="*/ 178 w 303"/>
                <a:gd name="T21" fmla="*/ 344 h 467"/>
                <a:gd name="T22" fmla="*/ 92 w 303"/>
                <a:gd name="T23" fmla="*/ 219 h 467"/>
                <a:gd name="T24" fmla="*/ 119 w 303"/>
                <a:gd name="T25" fmla="*/ 201 h 467"/>
                <a:gd name="T26" fmla="*/ 223 w 303"/>
                <a:gd name="T27" fmla="*/ 352 h 467"/>
                <a:gd name="T28" fmla="*/ 243 w 303"/>
                <a:gd name="T29" fmla="*/ 380 h 467"/>
                <a:gd name="T30" fmla="*/ 303 w 303"/>
                <a:gd name="T31" fmla="*/ 467 h 467"/>
                <a:gd name="T32" fmla="*/ 303 w 303"/>
                <a:gd name="T33" fmla="*/ 355 h 467"/>
                <a:gd name="T34" fmla="*/ 294 w 303"/>
                <a:gd name="T35" fmla="*/ 342 h 467"/>
                <a:gd name="T36" fmla="*/ 303 w 303"/>
                <a:gd name="T37" fmla="*/ 334 h 467"/>
                <a:gd name="T38" fmla="*/ 303 w 303"/>
                <a:gd name="T39" fmla="*/ 221 h 467"/>
                <a:gd name="T40" fmla="*/ 234 w 303"/>
                <a:gd name="T41" fmla="*/ 121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03" h="467">
                  <a:moveTo>
                    <a:pt x="234" y="121"/>
                  </a:moveTo>
                  <a:cubicBezTo>
                    <a:pt x="224" y="108"/>
                    <a:pt x="251" y="90"/>
                    <a:pt x="260" y="103"/>
                  </a:cubicBezTo>
                  <a:cubicBezTo>
                    <a:pt x="264" y="109"/>
                    <a:pt x="284" y="137"/>
                    <a:pt x="303" y="165"/>
                  </a:cubicBezTo>
                  <a:cubicBezTo>
                    <a:pt x="303" y="81"/>
                    <a:pt x="303" y="81"/>
                    <a:pt x="303" y="81"/>
                  </a:cubicBezTo>
                  <a:cubicBezTo>
                    <a:pt x="272" y="36"/>
                    <a:pt x="272" y="36"/>
                    <a:pt x="272" y="36"/>
                  </a:cubicBezTo>
                  <a:cubicBezTo>
                    <a:pt x="247" y="0"/>
                    <a:pt x="212" y="0"/>
                    <a:pt x="176" y="25"/>
                  </a:cubicBezTo>
                  <a:cubicBezTo>
                    <a:pt x="48" y="113"/>
                    <a:pt x="48" y="113"/>
                    <a:pt x="48" y="113"/>
                  </a:cubicBezTo>
                  <a:cubicBezTo>
                    <a:pt x="12" y="139"/>
                    <a:pt x="0" y="170"/>
                    <a:pt x="25" y="207"/>
                  </a:cubicBezTo>
                  <a:cubicBezTo>
                    <a:pt x="139" y="371"/>
                    <a:pt x="139" y="371"/>
                    <a:pt x="139" y="371"/>
                  </a:cubicBezTo>
                  <a:cubicBezTo>
                    <a:pt x="146" y="381"/>
                    <a:pt x="161" y="382"/>
                    <a:pt x="171" y="375"/>
                  </a:cubicBezTo>
                  <a:cubicBezTo>
                    <a:pt x="181" y="369"/>
                    <a:pt x="185" y="354"/>
                    <a:pt x="178" y="344"/>
                  </a:cubicBezTo>
                  <a:cubicBezTo>
                    <a:pt x="178" y="344"/>
                    <a:pt x="101" y="232"/>
                    <a:pt x="92" y="219"/>
                  </a:cubicBezTo>
                  <a:cubicBezTo>
                    <a:pt x="83" y="206"/>
                    <a:pt x="109" y="188"/>
                    <a:pt x="119" y="201"/>
                  </a:cubicBezTo>
                  <a:cubicBezTo>
                    <a:pt x="128" y="214"/>
                    <a:pt x="190" y="304"/>
                    <a:pt x="223" y="352"/>
                  </a:cubicBezTo>
                  <a:cubicBezTo>
                    <a:pt x="243" y="380"/>
                    <a:pt x="243" y="380"/>
                    <a:pt x="243" y="380"/>
                  </a:cubicBezTo>
                  <a:cubicBezTo>
                    <a:pt x="303" y="467"/>
                    <a:pt x="303" y="467"/>
                    <a:pt x="303" y="467"/>
                  </a:cubicBezTo>
                  <a:cubicBezTo>
                    <a:pt x="303" y="355"/>
                    <a:pt x="303" y="355"/>
                    <a:pt x="303" y="355"/>
                  </a:cubicBezTo>
                  <a:cubicBezTo>
                    <a:pt x="298" y="348"/>
                    <a:pt x="295" y="344"/>
                    <a:pt x="294" y="342"/>
                  </a:cubicBezTo>
                  <a:cubicBezTo>
                    <a:pt x="288" y="333"/>
                    <a:pt x="296" y="326"/>
                    <a:pt x="303" y="334"/>
                  </a:cubicBezTo>
                  <a:cubicBezTo>
                    <a:pt x="303" y="221"/>
                    <a:pt x="303" y="221"/>
                    <a:pt x="303" y="221"/>
                  </a:cubicBezTo>
                  <a:cubicBezTo>
                    <a:pt x="273" y="178"/>
                    <a:pt x="240" y="130"/>
                    <a:pt x="234" y="1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78" name="Freeform 263"/>
            <p:cNvSpPr/>
            <p:nvPr/>
          </p:nvSpPr>
          <p:spPr bwMode="auto">
            <a:xfrm>
              <a:off x="9979025" y="1801813"/>
              <a:ext cx="571500" cy="569913"/>
            </a:xfrm>
            <a:custGeom>
              <a:avLst/>
              <a:gdLst>
                <a:gd name="T0" fmla="*/ 94 w 126"/>
                <a:gd name="T1" fmla="*/ 108 h 126"/>
                <a:gd name="T2" fmla="*/ 108 w 126"/>
                <a:gd name="T3" fmla="*/ 31 h 126"/>
                <a:gd name="T4" fmla="*/ 31 w 126"/>
                <a:gd name="T5" fmla="*/ 17 h 126"/>
                <a:gd name="T6" fmla="*/ 17 w 126"/>
                <a:gd name="T7" fmla="*/ 94 h 126"/>
                <a:gd name="T8" fmla="*/ 94 w 126"/>
                <a:gd name="T9" fmla="*/ 108 h 126"/>
              </a:gdLst>
              <a:ahLst/>
              <a:cxnLst>
                <a:cxn ang="0">
                  <a:pos x="T0" y="T1"/>
                </a:cxn>
                <a:cxn ang="0">
                  <a:pos x="T2" y="T3"/>
                </a:cxn>
                <a:cxn ang="0">
                  <a:pos x="T4" y="T5"/>
                </a:cxn>
                <a:cxn ang="0">
                  <a:pos x="T6" y="T7"/>
                </a:cxn>
                <a:cxn ang="0">
                  <a:pos x="T8" y="T9"/>
                </a:cxn>
              </a:cxnLst>
              <a:rect l="0" t="0" r="r" b="b"/>
              <a:pathLst>
                <a:path w="126" h="126">
                  <a:moveTo>
                    <a:pt x="94" y="108"/>
                  </a:moveTo>
                  <a:cubicBezTo>
                    <a:pt x="120" y="91"/>
                    <a:pt x="126" y="56"/>
                    <a:pt x="108" y="31"/>
                  </a:cubicBezTo>
                  <a:cubicBezTo>
                    <a:pt x="91" y="6"/>
                    <a:pt x="56" y="0"/>
                    <a:pt x="31" y="17"/>
                  </a:cubicBezTo>
                  <a:cubicBezTo>
                    <a:pt x="6" y="35"/>
                    <a:pt x="0" y="69"/>
                    <a:pt x="17" y="94"/>
                  </a:cubicBezTo>
                  <a:cubicBezTo>
                    <a:pt x="35" y="119"/>
                    <a:pt x="69" y="126"/>
                    <a:pt x="94" y="10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nvGrpSpPr>
          <p:cNvPr id="4" name="组合 3"/>
          <p:cNvGrpSpPr/>
          <p:nvPr/>
        </p:nvGrpSpPr>
        <p:grpSpPr>
          <a:xfrm>
            <a:off x="5292036" y="1909764"/>
            <a:ext cx="1628564" cy="3989387"/>
            <a:chOff x="5292725" y="1909763"/>
            <a:chExt cx="1628776" cy="3989387"/>
          </a:xfrm>
        </p:grpSpPr>
        <p:sp>
          <p:nvSpPr>
            <p:cNvPr id="285" name="Freeform 270"/>
            <p:cNvSpPr/>
            <p:nvPr/>
          </p:nvSpPr>
          <p:spPr bwMode="auto">
            <a:xfrm>
              <a:off x="5292725" y="2779713"/>
              <a:ext cx="1628775" cy="598488"/>
            </a:xfrm>
            <a:custGeom>
              <a:avLst/>
              <a:gdLst>
                <a:gd name="T0" fmla="*/ 360 w 360"/>
                <a:gd name="T1" fmla="*/ 66 h 132"/>
                <a:gd name="T2" fmla="*/ 270 w 360"/>
                <a:gd name="T3" fmla="*/ 0 h 132"/>
                <a:gd name="T4" fmla="*/ 90 w 360"/>
                <a:gd name="T5" fmla="*/ 0 h 132"/>
                <a:gd name="T6" fmla="*/ 0 w 360"/>
                <a:gd name="T7" fmla="*/ 66 h 132"/>
                <a:gd name="T8" fmla="*/ 0 w 360"/>
                <a:gd name="T9" fmla="*/ 132 h 132"/>
                <a:gd name="T10" fmla="*/ 64 w 360"/>
                <a:gd name="T11" fmla="*/ 132 h 132"/>
                <a:gd name="T12" fmla="*/ 64 w 360"/>
                <a:gd name="T13" fmla="*/ 116 h 132"/>
                <a:gd name="T14" fmla="*/ 96 w 360"/>
                <a:gd name="T15" fmla="*/ 116 h 132"/>
                <a:gd name="T16" fmla="*/ 96 w 360"/>
                <a:gd name="T17" fmla="*/ 132 h 132"/>
                <a:gd name="T18" fmla="*/ 264 w 360"/>
                <a:gd name="T19" fmla="*/ 132 h 132"/>
                <a:gd name="T20" fmla="*/ 264 w 360"/>
                <a:gd name="T21" fmla="*/ 116 h 132"/>
                <a:gd name="T22" fmla="*/ 296 w 360"/>
                <a:gd name="T23" fmla="*/ 116 h 132"/>
                <a:gd name="T24" fmla="*/ 296 w 360"/>
                <a:gd name="T25" fmla="*/ 132 h 132"/>
                <a:gd name="T26" fmla="*/ 360 w 360"/>
                <a:gd name="T27" fmla="*/ 132 h 132"/>
                <a:gd name="T28" fmla="*/ 360 w 360"/>
                <a:gd name="T29" fmla="*/ 66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0" h="132">
                  <a:moveTo>
                    <a:pt x="360" y="66"/>
                  </a:moveTo>
                  <a:cubicBezTo>
                    <a:pt x="360" y="14"/>
                    <a:pt x="322" y="0"/>
                    <a:pt x="270" y="0"/>
                  </a:cubicBezTo>
                  <a:cubicBezTo>
                    <a:pt x="90" y="0"/>
                    <a:pt x="90" y="0"/>
                    <a:pt x="90" y="0"/>
                  </a:cubicBezTo>
                  <a:cubicBezTo>
                    <a:pt x="38" y="0"/>
                    <a:pt x="0" y="14"/>
                    <a:pt x="0" y="66"/>
                  </a:cubicBezTo>
                  <a:cubicBezTo>
                    <a:pt x="0" y="132"/>
                    <a:pt x="0" y="132"/>
                    <a:pt x="0" y="132"/>
                  </a:cubicBezTo>
                  <a:cubicBezTo>
                    <a:pt x="64" y="132"/>
                    <a:pt x="64" y="132"/>
                    <a:pt x="64" y="132"/>
                  </a:cubicBezTo>
                  <a:cubicBezTo>
                    <a:pt x="64" y="128"/>
                    <a:pt x="64" y="120"/>
                    <a:pt x="64" y="116"/>
                  </a:cubicBezTo>
                  <a:cubicBezTo>
                    <a:pt x="64" y="104"/>
                    <a:pt x="96" y="104"/>
                    <a:pt x="96" y="116"/>
                  </a:cubicBezTo>
                  <a:cubicBezTo>
                    <a:pt x="96" y="120"/>
                    <a:pt x="96" y="128"/>
                    <a:pt x="96" y="132"/>
                  </a:cubicBezTo>
                  <a:cubicBezTo>
                    <a:pt x="264" y="132"/>
                    <a:pt x="264" y="132"/>
                    <a:pt x="264" y="132"/>
                  </a:cubicBezTo>
                  <a:cubicBezTo>
                    <a:pt x="264" y="128"/>
                    <a:pt x="264" y="120"/>
                    <a:pt x="264" y="116"/>
                  </a:cubicBezTo>
                  <a:cubicBezTo>
                    <a:pt x="264" y="104"/>
                    <a:pt x="296" y="104"/>
                    <a:pt x="296" y="116"/>
                  </a:cubicBezTo>
                  <a:cubicBezTo>
                    <a:pt x="296" y="120"/>
                    <a:pt x="296" y="128"/>
                    <a:pt x="296" y="132"/>
                  </a:cubicBezTo>
                  <a:cubicBezTo>
                    <a:pt x="360" y="132"/>
                    <a:pt x="360" y="132"/>
                    <a:pt x="360" y="132"/>
                  </a:cubicBezTo>
                  <a:lnTo>
                    <a:pt x="360" y="66"/>
                  </a:lnTo>
                  <a:close/>
                </a:path>
              </a:pathLst>
            </a:custGeom>
            <a:solidFill>
              <a:schemeClr val="accent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286" name="Freeform 271"/>
            <p:cNvSpPr/>
            <p:nvPr/>
          </p:nvSpPr>
          <p:spPr bwMode="auto">
            <a:xfrm>
              <a:off x="5726113" y="3378200"/>
              <a:ext cx="760413" cy="2520950"/>
            </a:xfrm>
            <a:custGeom>
              <a:avLst/>
              <a:gdLst>
                <a:gd name="T0" fmla="*/ 0 w 168"/>
                <a:gd name="T1" fmla="*/ 203 h 556"/>
                <a:gd name="T2" fmla="*/ 0 w 168"/>
                <a:gd name="T3" fmla="*/ 243 h 556"/>
                <a:gd name="T4" fmla="*/ 0 w 168"/>
                <a:gd name="T5" fmla="*/ 515 h 556"/>
                <a:gd name="T6" fmla="*/ 31 w 168"/>
                <a:gd name="T7" fmla="*/ 556 h 556"/>
                <a:gd name="T8" fmla="*/ 34 w 168"/>
                <a:gd name="T9" fmla="*/ 556 h 556"/>
                <a:gd name="T10" fmla="*/ 76 w 168"/>
                <a:gd name="T11" fmla="*/ 515 h 556"/>
                <a:gd name="T12" fmla="*/ 76 w 168"/>
                <a:gd name="T13" fmla="*/ 252 h 556"/>
                <a:gd name="T14" fmla="*/ 92 w 168"/>
                <a:gd name="T15" fmla="*/ 252 h 556"/>
                <a:gd name="T16" fmla="*/ 92 w 168"/>
                <a:gd name="T17" fmla="*/ 515 h 556"/>
                <a:gd name="T18" fmla="*/ 134 w 168"/>
                <a:gd name="T19" fmla="*/ 556 h 556"/>
                <a:gd name="T20" fmla="*/ 137 w 168"/>
                <a:gd name="T21" fmla="*/ 556 h 556"/>
                <a:gd name="T22" fmla="*/ 168 w 168"/>
                <a:gd name="T23" fmla="*/ 515 h 556"/>
                <a:gd name="T24" fmla="*/ 168 w 168"/>
                <a:gd name="T25" fmla="*/ 243 h 556"/>
                <a:gd name="T26" fmla="*/ 168 w 168"/>
                <a:gd name="T27" fmla="*/ 203 h 556"/>
                <a:gd name="T28" fmla="*/ 168 w 168"/>
                <a:gd name="T29" fmla="*/ 0 h 556"/>
                <a:gd name="T30" fmla="*/ 0 w 168"/>
                <a:gd name="T31" fmla="*/ 0 h 556"/>
                <a:gd name="T32" fmla="*/ 0 w 168"/>
                <a:gd name="T33" fmla="*/ 203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8" h="556">
                  <a:moveTo>
                    <a:pt x="0" y="203"/>
                  </a:moveTo>
                  <a:cubicBezTo>
                    <a:pt x="0" y="243"/>
                    <a:pt x="0" y="243"/>
                    <a:pt x="0" y="243"/>
                  </a:cubicBezTo>
                  <a:cubicBezTo>
                    <a:pt x="0" y="515"/>
                    <a:pt x="0" y="515"/>
                    <a:pt x="0" y="515"/>
                  </a:cubicBezTo>
                  <a:cubicBezTo>
                    <a:pt x="0" y="535"/>
                    <a:pt x="11" y="556"/>
                    <a:pt x="31" y="556"/>
                  </a:cubicBezTo>
                  <a:cubicBezTo>
                    <a:pt x="34" y="556"/>
                    <a:pt x="34" y="556"/>
                    <a:pt x="34" y="556"/>
                  </a:cubicBezTo>
                  <a:cubicBezTo>
                    <a:pt x="54" y="556"/>
                    <a:pt x="76" y="535"/>
                    <a:pt x="76" y="515"/>
                  </a:cubicBezTo>
                  <a:cubicBezTo>
                    <a:pt x="76" y="515"/>
                    <a:pt x="76" y="268"/>
                    <a:pt x="76" y="252"/>
                  </a:cubicBezTo>
                  <a:cubicBezTo>
                    <a:pt x="76" y="228"/>
                    <a:pt x="92" y="228"/>
                    <a:pt x="92" y="252"/>
                  </a:cubicBezTo>
                  <a:cubicBezTo>
                    <a:pt x="92" y="268"/>
                    <a:pt x="92" y="515"/>
                    <a:pt x="92" y="515"/>
                  </a:cubicBezTo>
                  <a:cubicBezTo>
                    <a:pt x="92" y="535"/>
                    <a:pt x="114" y="556"/>
                    <a:pt x="134" y="556"/>
                  </a:cubicBezTo>
                  <a:cubicBezTo>
                    <a:pt x="137" y="556"/>
                    <a:pt x="137" y="556"/>
                    <a:pt x="137" y="556"/>
                  </a:cubicBezTo>
                  <a:cubicBezTo>
                    <a:pt x="157" y="556"/>
                    <a:pt x="168" y="535"/>
                    <a:pt x="168" y="515"/>
                  </a:cubicBezTo>
                  <a:cubicBezTo>
                    <a:pt x="168" y="243"/>
                    <a:pt x="168" y="243"/>
                    <a:pt x="168" y="243"/>
                  </a:cubicBezTo>
                  <a:cubicBezTo>
                    <a:pt x="168" y="203"/>
                    <a:pt x="168" y="203"/>
                    <a:pt x="168" y="203"/>
                  </a:cubicBezTo>
                  <a:cubicBezTo>
                    <a:pt x="168" y="146"/>
                    <a:pt x="168" y="40"/>
                    <a:pt x="168" y="0"/>
                  </a:cubicBezTo>
                  <a:cubicBezTo>
                    <a:pt x="0" y="0"/>
                    <a:pt x="0" y="0"/>
                    <a:pt x="0" y="0"/>
                  </a:cubicBezTo>
                  <a:cubicBezTo>
                    <a:pt x="0" y="40"/>
                    <a:pt x="0" y="146"/>
                    <a:pt x="0" y="203"/>
                  </a:cubicBezTo>
                  <a:close/>
                </a:path>
              </a:pathLst>
            </a:custGeom>
            <a:solidFill>
              <a:schemeClr val="accent2"/>
            </a:solidFill>
            <a:ln>
              <a:noFill/>
            </a:ln>
          </p:spPr>
          <p:txBody>
            <a:bodyPr vert="horz" wrap="square" lIns="91440" tIns="45720" rIns="91440" bIns="45720" numCol="1" anchor="t" anchorCtr="0" compatLnSpc="1"/>
            <a:lstStyle/>
            <a:p>
              <a:endParaRPr lang="zh-CN" altLang="en-US">
                <a:cs typeface="+mn-ea"/>
                <a:sym typeface="+mn-lt"/>
              </a:endParaRPr>
            </a:p>
          </p:txBody>
        </p:sp>
        <p:sp>
          <p:nvSpPr>
            <p:cNvPr id="287" name="Freeform 272"/>
            <p:cNvSpPr/>
            <p:nvPr/>
          </p:nvSpPr>
          <p:spPr bwMode="auto">
            <a:xfrm>
              <a:off x="5292725" y="3378200"/>
              <a:ext cx="288925" cy="866775"/>
            </a:xfrm>
            <a:custGeom>
              <a:avLst/>
              <a:gdLst>
                <a:gd name="T0" fmla="*/ 0 w 64"/>
                <a:gd name="T1" fmla="*/ 166 h 191"/>
                <a:gd name="T2" fmla="*/ 32 w 64"/>
                <a:gd name="T3" fmla="*/ 191 h 191"/>
                <a:gd name="T4" fmla="*/ 64 w 64"/>
                <a:gd name="T5" fmla="*/ 166 h 191"/>
                <a:gd name="T6" fmla="*/ 64 w 64"/>
                <a:gd name="T7" fmla="*/ 0 h 191"/>
                <a:gd name="T8" fmla="*/ 0 w 64"/>
                <a:gd name="T9" fmla="*/ 0 h 191"/>
                <a:gd name="T10" fmla="*/ 0 w 64"/>
                <a:gd name="T11" fmla="*/ 166 h 191"/>
              </a:gdLst>
              <a:ahLst/>
              <a:cxnLst>
                <a:cxn ang="0">
                  <a:pos x="T0" y="T1"/>
                </a:cxn>
                <a:cxn ang="0">
                  <a:pos x="T2" y="T3"/>
                </a:cxn>
                <a:cxn ang="0">
                  <a:pos x="T4" y="T5"/>
                </a:cxn>
                <a:cxn ang="0">
                  <a:pos x="T6" y="T7"/>
                </a:cxn>
                <a:cxn ang="0">
                  <a:pos x="T8" y="T9"/>
                </a:cxn>
                <a:cxn ang="0">
                  <a:pos x="T10" y="T11"/>
                </a:cxn>
              </a:cxnLst>
              <a:rect l="0" t="0" r="r" b="b"/>
              <a:pathLst>
                <a:path w="64" h="191">
                  <a:moveTo>
                    <a:pt x="0" y="166"/>
                  </a:moveTo>
                  <a:cubicBezTo>
                    <a:pt x="0" y="180"/>
                    <a:pt x="18" y="191"/>
                    <a:pt x="32" y="191"/>
                  </a:cubicBezTo>
                  <a:cubicBezTo>
                    <a:pt x="46" y="191"/>
                    <a:pt x="64" y="180"/>
                    <a:pt x="64" y="166"/>
                  </a:cubicBezTo>
                  <a:cubicBezTo>
                    <a:pt x="64" y="166"/>
                    <a:pt x="64" y="44"/>
                    <a:pt x="64" y="0"/>
                  </a:cubicBezTo>
                  <a:cubicBezTo>
                    <a:pt x="0" y="0"/>
                    <a:pt x="0" y="0"/>
                    <a:pt x="0" y="0"/>
                  </a:cubicBezTo>
                  <a:lnTo>
                    <a:pt x="0" y="166"/>
                  </a:lnTo>
                  <a:close/>
                </a:path>
              </a:pathLst>
            </a:custGeom>
            <a:solidFill>
              <a:schemeClr val="accent2"/>
            </a:solidFill>
            <a:ln>
              <a:noFill/>
            </a:ln>
          </p:spPr>
          <p:txBody>
            <a:bodyPr vert="horz" wrap="square" lIns="91440" tIns="45720" rIns="91440" bIns="45720" numCol="1" anchor="t" anchorCtr="0" compatLnSpc="1"/>
            <a:lstStyle/>
            <a:p>
              <a:endParaRPr lang="zh-CN" altLang="en-US">
                <a:cs typeface="+mn-ea"/>
                <a:sym typeface="+mn-lt"/>
              </a:endParaRPr>
            </a:p>
          </p:txBody>
        </p:sp>
        <p:sp>
          <p:nvSpPr>
            <p:cNvPr id="960" name="Freeform 273"/>
            <p:cNvSpPr/>
            <p:nvPr/>
          </p:nvSpPr>
          <p:spPr bwMode="auto">
            <a:xfrm>
              <a:off x="6630988" y="3378200"/>
              <a:ext cx="290513" cy="866775"/>
            </a:xfrm>
            <a:custGeom>
              <a:avLst/>
              <a:gdLst>
                <a:gd name="T0" fmla="*/ 0 w 64"/>
                <a:gd name="T1" fmla="*/ 0 h 191"/>
                <a:gd name="T2" fmla="*/ 0 w 64"/>
                <a:gd name="T3" fmla="*/ 166 h 191"/>
                <a:gd name="T4" fmla="*/ 32 w 64"/>
                <a:gd name="T5" fmla="*/ 191 h 191"/>
                <a:gd name="T6" fmla="*/ 64 w 64"/>
                <a:gd name="T7" fmla="*/ 166 h 191"/>
                <a:gd name="T8" fmla="*/ 64 w 64"/>
                <a:gd name="T9" fmla="*/ 0 h 191"/>
                <a:gd name="T10" fmla="*/ 0 w 64"/>
                <a:gd name="T11" fmla="*/ 0 h 191"/>
              </a:gdLst>
              <a:ahLst/>
              <a:cxnLst>
                <a:cxn ang="0">
                  <a:pos x="T0" y="T1"/>
                </a:cxn>
                <a:cxn ang="0">
                  <a:pos x="T2" y="T3"/>
                </a:cxn>
                <a:cxn ang="0">
                  <a:pos x="T4" y="T5"/>
                </a:cxn>
                <a:cxn ang="0">
                  <a:pos x="T6" y="T7"/>
                </a:cxn>
                <a:cxn ang="0">
                  <a:pos x="T8" y="T9"/>
                </a:cxn>
                <a:cxn ang="0">
                  <a:pos x="T10" y="T11"/>
                </a:cxn>
              </a:cxnLst>
              <a:rect l="0" t="0" r="r" b="b"/>
              <a:pathLst>
                <a:path w="64" h="191">
                  <a:moveTo>
                    <a:pt x="0" y="0"/>
                  </a:moveTo>
                  <a:cubicBezTo>
                    <a:pt x="0" y="44"/>
                    <a:pt x="0" y="166"/>
                    <a:pt x="0" y="166"/>
                  </a:cubicBezTo>
                  <a:cubicBezTo>
                    <a:pt x="0" y="180"/>
                    <a:pt x="18" y="191"/>
                    <a:pt x="32" y="191"/>
                  </a:cubicBezTo>
                  <a:cubicBezTo>
                    <a:pt x="46" y="191"/>
                    <a:pt x="64" y="180"/>
                    <a:pt x="64" y="166"/>
                  </a:cubicBezTo>
                  <a:cubicBezTo>
                    <a:pt x="64" y="0"/>
                    <a:pt x="64" y="0"/>
                    <a:pt x="64" y="0"/>
                  </a:cubicBezTo>
                  <a:lnTo>
                    <a:pt x="0" y="0"/>
                  </a:lnTo>
                  <a:close/>
                </a:path>
              </a:pathLst>
            </a:custGeom>
            <a:solidFill>
              <a:schemeClr val="accent2"/>
            </a:solidFill>
            <a:ln>
              <a:noFill/>
            </a:ln>
          </p:spPr>
          <p:txBody>
            <a:bodyPr vert="horz" wrap="square" lIns="91440" tIns="45720" rIns="91440" bIns="45720" numCol="1" anchor="t" anchorCtr="0" compatLnSpc="1"/>
            <a:lstStyle/>
            <a:p>
              <a:endParaRPr lang="zh-CN" altLang="en-US">
                <a:cs typeface="+mn-ea"/>
                <a:sym typeface="+mn-lt"/>
              </a:endParaRPr>
            </a:p>
          </p:txBody>
        </p:sp>
        <p:sp>
          <p:nvSpPr>
            <p:cNvPr id="961" name="Oval 274"/>
            <p:cNvSpPr>
              <a:spLocks noChangeArrowheads="1"/>
            </p:cNvSpPr>
            <p:nvPr/>
          </p:nvSpPr>
          <p:spPr bwMode="auto">
            <a:xfrm>
              <a:off x="5816600" y="1909763"/>
              <a:ext cx="579438" cy="585788"/>
            </a:xfrm>
            <a:prstGeom prst="ellipse">
              <a:avLst/>
            </a:prstGeom>
            <a:solidFill>
              <a:schemeClr val="accent1"/>
            </a:solidFill>
            <a:ln>
              <a:noFill/>
            </a:ln>
          </p:spPr>
          <p:txBody>
            <a:bodyPr vert="horz" wrap="square" lIns="91440" tIns="45720" rIns="91440" bIns="45720" numCol="1" anchor="t" anchorCtr="0" compatLnSpc="1"/>
            <a:lstStyle/>
            <a:p>
              <a:endParaRPr lang="zh-CN" altLang="en-US">
                <a:cs typeface="+mn-ea"/>
                <a:sym typeface="+mn-lt"/>
              </a:endParaRPr>
            </a:p>
          </p:txBody>
        </p:sp>
      </p:grpSp>
      <p:grpSp>
        <p:nvGrpSpPr>
          <p:cNvPr id="5" name="组合 4"/>
          <p:cNvGrpSpPr/>
          <p:nvPr/>
        </p:nvGrpSpPr>
        <p:grpSpPr>
          <a:xfrm>
            <a:off x="7101551" y="1882776"/>
            <a:ext cx="379364" cy="4043363"/>
            <a:chOff x="7102475" y="1882775"/>
            <a:chExt cx="379413" cy="4043363"/>
          </a:xfrm>
        </p:grpSpPr>
        <p:sp>
          <p:nvSpPr>
            <p:cNvPr id="962" name="Freeform 275"/>
            <p:cNvSpPr/>
            <p:nvPr/>
          </p:nvSpPr>
          <p:spPr bwMode="auto">
            <a:xfrm>
              <a:off x="7119938" y="3333750"/>
              <a:ext cx="361950" cy="2592388"/>
            </a:xfrm>
            <a:custGeom>
              <a:avLst/>
              <a:gdLst>
                <a:gd name="T0" fmla="*/ 0 w 80"/>
                <a:gd name="T1" fmla="*/ 572 h 572"/>
                <a:gd name="T2" fmla="*/ 0 w 80"/>
                <a:gd name="T3" fmla="*/ 560 h 572"/>
                <a:gd name="T4" fmla="*/ 32 w 80"/>
                <a:gd name="T5" fmla="*/ 526 h 572"/>
                <a:gd name="T6" fmla="*/ 32 w 80"/>
                <a:gd name="T7" fmla="*/ 326 h 572"/>
                <a:gd name="T8" fmla="*/ 55 w 80"/>
                <a:gd name="T9" fmla="*/ 286 h 572"/>
                <a:gd name="T10" fmla="*/ 32 w 80"/>
                <a:gd name="T11" fmla="*/ 246 h 572"/>
                <a:gd name="T12" fmla="*/ 32 w 80"/>
                <a:gd name="T13" fmla="*/ 46 h 572"/>
                <a:gd name="T14" fmla="*/ 0 w 80"/>
                <a:gd name="T15" fmla="*/ 12 h 572"/>
                <a:gd name="T16" fmla="*/ 0 w 80"/>
                <a:gd name="T17" fmla="*/ 0 h 572"/>
                <a:gd name="T18" fmla="*/ 44 w 80"/>
                <a:gd name="T19" fmla="*/ 46 h 572"/>
                <a:gd name="T20" fmla="*/ 44 w 80"/>
                <a:gd name="T21" fmla="*/ 246 h 572"/>
                <a:gd name="T22" fmla="*/ 80 w 80"/>
                <a:gd name="T23" fmla="*/ 280 h 572"/>
                <a:gd name="T24" fmla="*/ 80 w 80"/>
                <a:gd name="T25" fmla="*/ 292 h 572"/>
                <a:gd name="T26" fmla="*/ 44 w 80"/>
                <a:gd name="T27" fmla="*/ 326 h 572"/>
                <a:gd name="T28" fmla="*/ 44 w 80"/>
                <a:gd name="T29" fmla="*/ 526 h 572"/>
                <a:gd name="T30" fmla="*/ 0 w 80"/>
                <a:gd name="T31" fmla="*/ 572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0" h="572">
                  <a:moveTo>
                    <a:pt x="0" y="572"/>
                  </a:moveTo>
                  <a:cubicBezTo>
                    <a:pt x="0" y="560"/>
                    <a:pt x="0" y="560"/>
                    <a:pt x="0" y="560"/>
                  </a:cubicBezTo>
                  <a:cubicBezTo>
                    <a:pt x="0" y="560"/>
                    <a:pt x="32" y="559"/>
                    <a:pt x="32" y="526"/>
                  </a:cubicBezTo>
                  <a:cubicBezTo>
                    <a:pt x="32" y="326"/>
                    <a:pt x="32" y="326"/>
                    <a:pt x="32" y="326"/>
                  </a:cubicBezTo>
                  <a:cubicBezTo>
                    <a:pt x="32" y="304"/>
                    <a:pt x="43" y="292"/>
                    <a:pt x="55" y="286"/>
                  </a:cubicBezTo>
                  <a:cubicBezTo>
                    <a:pt x="43" y="280"/>
                    <a:pt x="32" y="268"/>
                    <a:pt x="32" y="246"/>
                  </a:cubicBezTo>
                  <a:cubicBezTo>
                    <a:pt x="32" y="46"/>
                    <a:pt x="32" y="46"/>
                    <a:pt x="32" y="46"/>
                  </a:cubicBezTo>
                  <a:cubicBezTo>
                    <a:pt x="32" y="12"/>
                    <a:pt x="0" y="12"/>
                    <a:pt x="0" y="12"/>
                  </a:cubicBezTo>
                  <a:cubicBezTo>
                    <a:pt x="0" y="0"/>
                    <a:pt x="0" y="0"/>
                    <a:pt x="0" y="0"/>
                  </a:cubicBezTo>
                  <a:cubicBezTo>
                    <a:pt x="0" y="0"/>
                    <a:pt x="44" y="1"/>
                    <a:pt x="44" y="46"/>
                  </a:cubicBezTo>
                  <a:cubicBezTo>
                    <a:pt x="44" y="246"/>
                    <a:pt x="44" y="246"/>
                    <a:pt x="44" y="246"/>
                  </a:cubicBezTo>
                  <a:cubicBezTo>
                    <a:pt x="44" y="280"/>
                    <a:pt x="79" y="280"/>
                    <a:pt x="80" y="280"/>
                  </a:cubicBezTo>
                  <a:cubicBezTo>
                    <a:pt x="80" y="292"/>
                    <a:pt x="80" y="292"/>
                    <a:pt x="80" y="292"/>
                  </a:cubicBezTo>
                  <a:cubicBezTo>
                    <a:pt x="76" y="292"/>
                    <a:pt x="44" y="293"/>
                    <a:pt x="44" y="326"/>
                  </a:cubicBezTo>
                  <a:cubicBezTo>
                    <a:pt x="44" y="526"/>
                    <a:pt x="44" y="526"/>
                    <a:pt x="44" y="526"/>
                  </a:cubicBezTo>
                  <a:cubicBezTo>
                    <a:pt x="44" y="571"/>
                    <a:pt x="0" y="572"/>
                    <a:pt x="0" y="572"/>
                  </a:cubicBezTo>
                  <a:close/>
                </a:path>
              </a:pathLst>
            </a:custGeom>
            <a:solidFill>
              <a:schemeClr val="accent2"/>
            </a:solidFill>
            <a:ln>
              <a:noFill/>
            </a:ln>
          </p:spPr>
          <p:txBody>
            <a:bodyPr vert="horz" wrap="square" lIns="91440" tIns="45720" rIns="91440" bIns="45720" numCol="1" anchor="t" anchorCtr="0" compatLnSpc="1"/>
            <a:lstStyle/>
            <a:p>
              <a:endParaRPr lang="zh-CN" altLang="en-US">
                <a:cs typeface="+mn-ea"/>
                <a:sym typeface="+mn-lt"/>
              </a:endParaRPr>
            </a:p>
          </p:txBody>
        </p:sp>
        <p:sp>
          <p:nvSpPr>
            <p:cNvPr id="963" name="Freeform 276"/>
            <p:cNvSpPr/>
            <p:nvPr/>
          </p:nvSpPr>
          <p:spPr bwMode="auto">
            <a:xfrm>
              <a:off x="7102475" y="1882775"/>
              <a:ext cx="379413" cy="1504950"/>
            </a:xfrm>
            <a:custGeom>
              <a:avLst/>
              <a:gdLst>
                <a:gd name="T0" fmla="*/ 0 w 84"/>
                <a:gd name="T1" fmla="*/ 332 h 332"/>
                <a:gd name="T2" fmla="*/ 0 w 84"/>
                <a:gd name="T3" fmla="*/ 320 h 332"/>
                <a:gd name="T4" fmla="*/ 35 w 84"/>
                <a:gd name="T5" fmla="*/ 286 h 332"/>
                <a:gd name="T6" fmla="*/ 36 w 84"/>
                <a:gd name="T7" fmla="*/ 246 h 332"/>
                <a:gd name="T8" fmla="*/ 37 w 84"/>
                <a:gd name="T9" fmla="*/ 206 h 332"/>
                <a:gd name="T10" fmla="*/ 60 w 84"/>
                <a:gd name="T11" fmla="*/ 166 h 332"/>
                <a:gd name="T12" fmla="*/ 36 w 84"/>
                <a:gd name="T13" fmla="*/ 126 h 332"/>
                <a:gd name="T14" fmla="*/ 37 w 84"/>
                <a:gd name="T15" fmla="*/ 86 h 332"/>
                <a:gd name="T16" fmla="*/ 38 w 84"/>
                <a:gd name="T17" fmla="*/ 46 h 332"/>
                <a:gd name="T18" fmla="*/ 4 w 84"/>
                <a:gd name="T19" fmla="*/ 12 h 332"/>
                <a:gd name="T20" fmla="*/ 4 w 84"/>
                <a:gd name="T21" fmla="*/ 0 h 332"/>
                <a:gd name="T22" fmla="*/ 27 w 84"/>
                <a:gd name="T23" fmla="*/ 6 h 332"/>
                <a:gd name="T24" fmla="*/ 50 w 84"/>
                <a:gd name="T25" fmla="*/ 46 h 332"/>
                <a:gd name="T26" fmla="*/ 49 w 84"/>
                <a:gd name="T27" fmla="*/ 86 h 332"/>
                <a:gd name="T28" fmla="*/ 48 w 84"/>
                <a:gd name="T29" fmla="*/ 126 h 332"/>
                <a:gd name="T30" fmla="*/ 84 w 84"/>
                <a:gd name="T31" fmla="*/ 160 h 332"/>
                <a:gd name="T32" fmla="*/ 84 w 84"/>
                <a:gd name="T33" fmla="*/ 172 h 332"/>
                <a:gd name="T34" fmla="*/ 50 w 84"/>
                <a:gd name="T35" fmla="*/ 206 h 332"/>
                <a:gd name="T36" fmla="*/ 49 w 84"/>
                <a:gd name="T37" fmla="*/ 246 h 332"/>
                <a:gd name="T38" fmla="*/ 47 w 84"/>
                <a:gd name="T39" fmla="*/ 286 h 332"/>
                <a:gd name="T40" fmla="*/ 0 w 84"/>
                <a:gd name="T41" fmla="*/ 332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4" h="332">
                  <a:moveTo>
                    <a:pt x="0" y="332"/>
                  </a:moveTo>
                  <a:cubicBezTo>
                    <a:pt x="0" y="320"/>
                    <a:pt x="0" y="320"/>
                    <a:pt x="0" y="320"/>
                  </a:cubicBezTo>
                  <a:cubicBezTo>
                    <a:pt x="4" y="320"/>
                    <a:pt x="35" y="319"/>
                    <a:pt x="35" y="286"/>
                  </a:cubicBezTo>
                  <a:cubicBezTo>
                    <a:pt x="35" y="266"/>
                    <a:pt x="36" y="256"/>
                    <a:pt x="36" y="246"/>
                  </a:cubicBezTo>
                  <a:cubicBezTo>
                    <a:pt x="37" y="236"/>
                    <a:pt x="37" y="226"/>
                    <a:pt x="37" y="206"/>
                  </a:cubicBezTo>
                  <a:cubicBezTo>
                    <a:pt x="37" y="183"/>
                    <a:pt x="49" y="172"/>
                    <a:pt x="60" y="166"/>
                  </a:cubicBezTo>
                  <a:cubicBezTo>
                    <a:pt x="47" y="160"/>
                    <a:pt x="36" y="148"/>
                    <a:pt x="36" y="126"/>
                  </a:cubicBezTo>
                  <a:cubicBezTo>
                    <a:pt x="36" y="106"/>
                    <a:pt x="36" y="96"/>
                    <a:pt x="37" y="86"/>
                  </a:cubicBezTo>
                  <a:cubicBezTo>
                    <a:pt x="37" y="76"/>
                    <a:pt x="38" y="66"/>
                    <a:pt x="38" y="46"/>
                  </a:cubicBezTo>
                  <a:cubicBezTo>
                    <a:pt x="38" y="12"/>
                    <a:pt x="4" y="12"/>
                    <a:pt x="4" y="12"/>
                  </a:cubicBezTo>
                  <a:cubicBezTo>
                    <a:pt x="4" y="0"/>
                    <a:pt x="4" y="0"/>
                    <a:pt x="4" y="0"/>
                  </a:cubicBezTo>
                  <a:cubicBezTo>
                    <a:pt x="4" y="0"/>
                    <a:pt x="15" y="0"/>
                    <a:pt x="27" y="6"/>
                  </a:cubicBezTo>
                  <a:cubicBezTo>
                    <a:pt x="38" y="11"/>
                    <a:pt x="50" y="22"/>
                    <a:pt x="50" y="46"/>
                  </a:cubicBezTo>
                  <a:cubicBezTo>
                    <a:pt x="50" y="66"/>
                    <a:pt x="50" y="76"/>
                    <a:pt x="49" y="86"/>
                  </a:cubicBezTo>
                  <a:cubicBezTo>
                    <a:pt x="49" y="96"/>
                    <a:pt x="48" y="106"/>
                    <a:pt x="48" y="126"/>
                  </a:cubicBezTo>
                  <a:cubicBezTo>
                    <a:pt x="48" y="160"/>
                    <a:pt x="83" y="160"/>
                    <a:pt x="84" y="160"/>
                  </a:cubicBezTo>
                  <a:cubicBezTo>
                    <a:pt x="84" y="172"/>
                    <a:pt x="84" y="172"/>
                    <a:pt x="84" y="172"/>
                  </a:cubicBezTo>
                  <a:cubicBezTo>
                    <a:pt x="80" y="172"/>
                    <a:pt x="50" y="173"/>
                    <a:pt x="50" y="206"/>
                  </a:cubicBezTo>
                  <a:cubicBezTo>
                    <a:pt x="50" y="226"/>
                    <a:pt x="49" y="236"/>
                    <a:pt x="49" y="246"/>
                  </a:cubicBezTo>
                  <a:cubicBezTo>
                    <a:pt x="48" y="256"/>
                    <a:pt x="47" y="266"/>
                    <a:pt x="47" y="286"/>
                  </a:cubicBezTo>
                  <a:cubicBezTo>
                    <a:pt x="47" y="331"/>
                    <a:pt x="4" y="332"/>
                    <a:pt x="0" y="332"/>
                  </a:cubicBezTo>
                  <a:close/>
                </a:path>
              </a:pathLst>
            </a:custGeom>
            <a:solidFill>
              <a:schemeClr val="accent1"/>
            </a:solidFill>
            <a:ln>
              <a:noFill/>
            </a:ln>
          </p:spPr>
          <p:txBody>
            <a:bodyPr vert="horz" wrap="square" lIns="91440" tIns="45720" rIns="91440" bIns="45720" numCol="1" anchor="t" anchorCtr="0" compatLnSpc="1"/>
            <a:lstStyle/>
            <a:p>
              <a:endParaRPr lang="zh-CN" altLang="en-US">
                <a:cs typeface="+mn-ea"/>
                <a:sym typeface="+mn-lt"/>
              </a:endParaRPr>
            </a:p>
          </p:txBody>
        </p:sp>
      </p:grpSp>
      <p:grpSp>
        <p:nvGrpSpPr>
          <p:cNvPr id="6" name="组合 5"/>
          <p:cNvGrpSpPr/>
          <p:nvPr/>
        </p:nvGrpSpPr>
        <p:grpSpPr>
          <a:xfrm>
            <a:off x="7572583" y="1994668"/>
            <a:ext cx="2386100" cy="3617286"/>
            <a:chOff x="7573568" y="1994668"/>
            <a:chExt cx="2386411" cy="3617286"/>
          </a:xfrm>
        </p:grpSpPr>
        <p:sp>
          <p:nvSpPr>
            <p:cNvPr id="309" name="文本框 308"/>
            <p:cNvSpPr txBox="1"/>
            <p:nvPr/>
          </p:nvSpPr>
          <p:spPr>
            <a:xfrm>
              <a:off x="7573568" y="1994668"/>
              <a:ext cx="1358037" cy="584775"/>
            </a:xfrm>
            <a:prstGeom prst="rect">
              <a:avLst/>
            </a:prstGeom>
            <a:noFill/>
          </p:spPr>
          <p:txBody>
            <a:bodyPr wrap="square" rtlCol="0">
              <a:spAutoFit/>
            </a:bodyPr>
            <a:lstStyle/>
            <a:p>
              <a:r>
                <a:rPr lang="en-US" altLang="zh-CN" sz="3200" b="1" dirty="0">
                  <a:solidFill>
                    <a:schemeClr val="tx1">
                      <a:lumMod val="50000"/>
                      <a:lumOff val="50000"/>
                    </a:schemeClr>
                  </a:solidFill>
                  <a:cs typeface="+mn-ea"/>
                  <a:sym typeface="+mn-lt"/>
                </a:rPr>
                <a:t>32%</a:t>
              </a:r>
              <a:endParaRPr lang="zh-CN" altLang="en-US" sz="3200" b="1" dirty="0">
                <a:solidFill>
                  <a:schemeClr val="tx1">
                    <a:lumMod val="50000"/>
                    <a:lumOff val="50000"/>
                  </a:schemeClr>
                </a:solidFill>
                <a:cs typeface="+mn-ea"/>
                <a:sym typeface="+mn-lt"/>
              </a:endParaRPr>
            </a:p>
          </p:txBody>
        </p:sp>
        <p:sp>
          <p:nvSpPr>
            <p:cNvPr id="1173" name="矩形 1172"/>
            <p:cNvSpPr/>
            <p:nvPr/>
          </p:nvSpPr>
          <p:spPr>
            <a:xfrm>
              <a:off x="7580117" y="2571796"/>
              <a:ext cx="2373313" cy="954107"/>
            </a:xfrm>
            <a:prstGeom prst="rect">
              <a:avLst/>
            </a:prstGeom>
          </p:spPr>
          <p:txBody>
            <a:bodyPr wrap="square">
              <a:spAutoFit/>
            </a:bodyPr>
            <a:lstStyle/>
            <a:p>
              <a:r>
                <a:rPr lang="zh-CN" altLang="en-US" sz="1400" dirty="0">
                  <a:solidFill>
                    <a:schemeClr val="tx1">
                      <a:lumMod val="60000"/>
                      <a:lumOff val="40000"/>
                    </a:schemeClr>
                  </a:solidFill>
                  <a:cs typeface="+mn-ea"/>
                  <a:sym typeface="+mn-lt"/>
                </a:rPr>
                <a:t>点击输入简要的文字介绍，文字内容需概括精炼，不用多余的文字修饰，言简意赅的说明分项内容</a:t>
              </a:r>
              <a:r>
                <a:rPr lang="en-US" altLang="zh-CN" sz="1400" dirty="0">
                  <a:solidFill>
                    <a:schemeClr val="tx1">
                      <a:lumMod val="60000"/>
                      <a:lumOff val="40000"/>
                    </a:schemeClr>
                  </a:solidFill>
                  <a:cs typeface="+mn-ea"/>
                  <a:sym typeface="+mn-lt"/>
                </a:rPr>
                <a:t>..........</a:t>
              </a:r>
              <a:endParaRPr lang="zh-CN" altLang="en-US" sz="1400" dirty="0">
                <a:solidFill>
                  <a:schemeClr val="tx1">
                    <a:lumMod val="60000"/>
                    <a:lumOff val="40000"/>
                  </a:schemeClr>
                </a:solidFill>
                <a:cs typeface="+mn-ea"/>
                <a:sym typeface="+mn-lt"/>
              </a:endParaRPr>
            </a:p>
          </p:txBody>
        </p:sp>
        <p:sp>
          <p:nvSpPr>
            <p:cNvPr id="311" name="文本框 310"/>
            <p:cNvSpPr txBox="1"/>
            <p:nvPr/>
          </p:nvSpPr>
          <p:spPr>
            <a:xfrm>
              <a:off x="7580117" y="4096518"/>
              <a:ext cx="1358037" cy="584775"/>
            </a:xfrm>
            <a:prstGeom prst="rect">
              <a:avLst/>
            </a:prstGeom>
            <a:noFill/>
          </p:spPr>
          <p:txBody>
            <a:bodyPr wrap="square" rtlCol="0">
              <a:spAutoFit/>
            </a:bodyPr>
            <a:lstStyle/>
            <a:p>
              <a:r>
                <a:rPr lang="en-US" altLang="zh-CN" sz="3200" b="1" dirty="0">
                  <a:solidFill>
                    <a:schemeClr val="tx1">
                      <a:lumMod val="50000"/>
                      <a:lumOff val="50000"/>
                    </a:schemeClr>
                  </a:solidFill>
                  <a:cs typeface="+mn-ea"/>
                  <a:sym typeface="+mn-lt"/>
                </a:rPr>
                <a:t>68%</a:t>
              </a:r>
              <a:endParaRPr lang="zh-CN" altLang="en-US" sz="3200" b="1" dirty="0">
                <a:solidFill>
                  <a:schemeClr val="tx1">
                    <a:lumMod val="50000"/>
                    <a:lumOff val="50000"/>
                  </a:schemeClr>
                </a:solidFill>
                <a:cs typeface="+mn-ea"/>
                <a:sym typeface="+mn-lt"/>
              </a:endParaRPr>
            </a:p>
          </p:txBody>
        </p:sp>
        <p:sp>
          <p:nvSpPr>
            <p:cNvPr id="312" name="矩形 311"/>
            <p:cNvSpPr/>
            <p:nvPr/>
          </p:nvSpPr>
          <p:spPr>
            <a:xfrm>
              <a:off x="7586666" y="4657847"/>
              <a:ext cx="2373313" cy="954107"/>
            </a:xfrm>
            <a:prstGeom prst="rect">
              <a:avLst/>
            </a:prstGeom>
          </p:spPr>
          <p:txBody>
            <a:bodyPr wrap="square">
              <a:spAutoFit/>
            </a:bodyPr>
            <a:lstStyle/>
            <a:p>
              <a:r>
                <a:rPr lang="zh-CN" altLang="en-US" sz="1400" dirty="0">
                  <a:solidFill>
                    <a:schemeClr val="tx1">
                      <a:lumMod val="60000"/>
                      <a:lumOff val="40000"/>
                    </a:schemeClr>
                  </a:solidFill>
                  <a:cs typeface="+mn-ea"/>
                  <a:sym typeface="+mn-lt"/>
                </a:rPr>
                <a:t>点击输入简要的文字介绍，文字内容需概括精炼，不用多余的文字修饰，言简意赅的说明分项内容</a:t>
              </a:r>
              <a:r>
                <a:rPr lang="en-US" altLang="zh-CN" sz="1400" dirty="0">
                  <a:solidFill>
                    <a:schemeClr val="tx1">
                      <a:lumMod val="60000"/>
                      <a:lumOff val="40000"/>
                    </a:schemeClr>
                  </a:solidFill>
                  <a:cs typeface="+mn-ea"/>
                  <a:sym typeface="+mn-lt"/>
                </a:rPr>
                <a:t>..........</a:t>
              </a:r>
              <a:endParaRPr lang="zh-CN" altLang="en-US" sz="1400" dirty="0">
                <a:solidFill>
                  <a:schemeClr val="tx1">
                    <a:lumMod val="60000"/>
                    <a:lumOff val="40000"/>
                  </a:schemeClr>
                </a:solidFill>
                <a:cs typeface="+mn-ea"/>
                <a:sym typeface="+mn-lt"/>
              </a:endParaRPr>
            </a:p>
          </p:txBody>
        </p:sp>
      </p:grpSp>
      <p:grpSp>
        <p:nvGrpSpPr>
          <p:cNvPr id="1177" name="组合 1176"/>
          <p:cNvGrpSpPr/>
          <p:nvPr/>
        </p:nvGrpSpPr>
        <p:grpSpPr>
          <a:xfrm>
            <a:off x="368497" y="2046050"/>
            <a:ext cx="4779510" cy="651421"/>
            <a:chOff x="420914" y="2312742"/>
            <a:chExt cx="4780132" cy="651421"/>
          </a:xfrm>
        </p:grpSpPr>
        <p:grpSp>
          <p:nvGrpSpPr>
            <p:cNvPr id="313" name="组合 312"/>
            <p:cNvGrpSpPr/>
            <p:nvPr/>
          </p:nvGrpSpPr>
          <p:grpSpPr>
            <a:xfrm>
              <a:off x="420914" y="2312742"/>
              <a:ext cx="533400" cy="533400"/>
              <a:chOff x="5956300" y="3050815"/>
              <a:chExt cx="533400" cy="533400"/>
            </a:xfrm>
          </p:grpSpPr>
          <p:sp>
            <p:nvSpPr>
              <p:cNvPr id="314" name="椭圆 313"/>
              <p:cNvSpPr/>
              <p:nvPr/>
            </p:nvSpPr>
            <p:spPr>
              <a:xfrm>
                <a:off x="5956300" y="3050815"/>
                <a:ext cx="533400" cy="5334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5" name="矩形 314"/>
              <p:cNvSpPr/>
              <p:nvPr/>
            </p:nvSpPr>
            <p:spPr>
              <a:xfrm>
                <a:off x="6091033" y="3102685"/>
                <a:ext cx="276074" cy="372410"/>
              </a:xfrm>
              <a:prstGeom prst="rect">
                <a:avLst/>
              </a:prstGeom>
            </p:spPr>
            <p:txBody>
              <a:bodyPr wrap="none">
                <a:spAutoFit/>
              </a:bodyPr>
              <a:lstStyle/>
              <a:p>
                <a:pPr>
                  <a:lnSpc>
                    <a:spcPct val="130000"/>
                  </a:lnSpc>
                </a:pPr>
                <a:r>
                  <a:rPr lang="en-US" altLang="zh-CN" sz="1400" b="1" dirty="0">
                    <a:solidFill>
                      <a:schemeClr val="bg1"/>
                    </a:solidFill>
                    <a:cs typeface="+mn-ea"/>
                    <a:sym typeface="+mn-lt"/>
                  </a:rPr>
                  <a:t>1</a:t>
                </a:r>
              </a:p>
            </p:txBody>
          </p:sp>
        </p:grpSp>
        <p:sp>
          <p:nvSpPr>
            <p:cNvPr id="316" name="Rectangle 9"/>
            <p:cNvSpPr/>
            <p:nvPr/>
          </p:nvSpPr>
          <p:spPr>
            <a:xfrm>
              <a:off x="1018752" y="2313216"/>
              <a:ext cx="4182294" cy="650947"/>
            </a:xfrm>
            <a:prstGeom prst="rect">
              <a:avLst/>
            </a:prstGeom>
          </p:spPr>
          <p:txBody>
            <a:bodyPr wrap="square">
              <a:spAutoFit/>
            </a:bodyPr>
            <a:lstStyle/>
            <a:p>
              <a:pPr>
                <a:lnSpc>
                  <a:spcPct val="130000"/>
                </a:lnSpc>
              </a:pPr>
              <a:r>
                <a:rPr lang="zh-CN" altLang="en-US" sz="1100" b="1" dirty="0">
                  <a:solidFill>
                    <a:schemeClr val="tx1">
                      <a:lumMod val="65000"/>
                      <a:lumOff val="35000"/>
                    </a:schemeClr>
                  </a:solidFill>
                  <a:cs typeface="+mn-ea"/>
                  <a:sym typeface="+mn-lt"/>
                </a:rPr>
                <a:t>单击此处添加文字</a:t>
              </a:r>
              <a:endParaRPr lang="en-US" sz="1100" b="1" dirty="0">
                <a:solidFill>
                  <a:schemeClr val="tx1">
                    <a:lumMod val="65000"/>
                    <a:lumOff val="35000"/>
                  </a:schemeClr>
                </a:solidFill>
                <a:cs typeface="+mn-ea"/>
                <a:sym typeface="+mn-lt"/>
              </a:endParaRPr>
            </a:p>
            <a:p>
              <a:r>
                <a:rPr lang="zh-CN" altLang="en-US" sz="1100" dirty="0">
                  <a:solidFill>
                    <a:schemeClr val="tx1">
                      <a:lumMod val="60000"/>
                      <a:lumOff val="40000"/>
                    </a:schemeClr>
                  </a:solidFill>
                  <a:cs typeface="+mn-ea"/>
                  <a:sym typeface="+mn-lt"/>
                </a:rPr>
                <a:t>点击输入简要的文字介绍，文字内容需概括精炼，不用多余的文字修饰，言简意赅的说明分项内容</a:t>
              </a:r>
              <a:r>
                <a:rPr lang="en-US" altLang="zh-CN" sz="1100" dirty="0">
                  <a:solidFill>
                    <a:schemeClr val="tx1">
                      <a:lumMod val="60000"/>
                      <a:lumOff val="40000"/>
                    </a:schemeClr>
                  </a:solidFill>
                  <a:cs typeface="+mn-ea"/>
                  <a:sym typeface="+mn-lt"/>
                </a:rPr>
                <a:t>..........</a:t>
              </a:r>
              <a:endParaRPr lang="zh-CN" altLang="en-US" sz="1100" dirty="0">
                <a:solidFill>
                  <a:schemeClr val="tx1">
                    <a:lumMod val="60000"/>
                    <a:lumOff val="40000"/>
                  </a:schemeClr>
                </a:solidFill>
                <a:cs typeface="+mn-ea"/>
                <a:sym typeface="+mn-lt"/>
              </a:endParaRPr>
            </a:p>
          </p:txBody>
        </p:sp>
      </p:grpSp>
      <p:grpSp>
        <p:nvGrpSpPr>
          <p:cNvPr id="1176" name="组合 1175"/>
          <p:cNvGrpSpPr/>
          <p:nvPr/>
        </p:nvGrpSpPr>
        <p:grpSpPr>
          <a:xfrm>
            <a:off x="368497" y="3035586"/>
            <a:ext cx="4779510" cy="651421"/>
            <a:chOff x="420914" y="3076499"/>
            <a:chExt cx="4780132" cy="651421"/>
          </a:xfrm>
        </p:grpSpPr>
        <p:grpSp>
          <p:nvGrpSpPr>
            <p:cNvPr id="317" name="组合 316"/>
            <p:cNvGrpSpPr/>
            <p:nvPr/>
          </p:nvGrpSpPr>
          <p:grpSpPr>
            <a:xfrm>
              <a:off x="420914" y="3076499"/>
              <a:ext cx="533400" cy="533400"/>
              <a:chOff x="5956300" y="3050815"/>
              <a:chExt cx="533400" cy="533400"/>
            </a:xfrm>
          </p:grpSpPr>
          <p:sp>
            <p:nvSpPr>
              <p:cNvPr id="318" name="椭圆 317"/>
              <p:cNvSpPr/>
              <p:nvPr/>
            </p:nvSpPr>
            <p:spPr>
              <a:xfrm>
                <a:off x="5956300" y="3050815"/>
                <a:ext cx="533400" cy="5334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9" name="矩形 318"/>
              <p:cNvSpPr/>
              <p:nvPr/>
            </p:nvSpPr>
            <p:spPr>
              <a:xfrm>
                <a:off x="6082577" y="3110581"/>
                <a:ext cx="276074" cy="372410"/>
              </a:xfrm>
              <a:prstGeom prst="rect">
                <a:avLst/>
              </a:prstGeom>
            </p:spPr>
            <p:txBody>
              <a:bodyPr wrap="none">
                <a:spAutoFit/>
              </a:bodyPr>
              <a:lstStyle/>
              <a:p>
                <a:pPr>
                  <a:lnSpc>
                    <a:spcPct val="130000"/>
                  </a:lnSpc>
                </a:pPr>
                <a:r>
                  <a:rPr lang="en-US" altLang="zh-CN" sz="1400" b="1" dirty="0">
                    <a:solidFill>
                      <a:schemeClr val="bg1"/>
                    </a:solidFill>
                    <a:cs typeface="+mn-ea"/>
                    <a:sym typeface="+mn-lt"/>
                  </a:rPr>
                  <a:t>2</a:t>
                </a:r>
              </a:p>
            </p:txBody>
          </p:sp>
        </p:grpSp>
        <p:sp>
          <p:nvSpPr>
            <p:cNvPr id="320" name="Rectangle 9"/>
            <p:cNvSpPr/>
            <p:nvPr/>
          </p:nvSpPr>
          <p:spPr>
            <a:xfrm>
              <a:off x="1018752" y="3076973"/>
              <a:ext cx="4182294" cy="650947"/>
            </a:xfrm>
            <a:prstGeom prst="rect">
              <a:avLst/>
            </a:prstGeom>
          </p:spPr>
          <p:txBody>
            <a:bodyPr wrap="square">
              <a:spAutoFit/>
            </a:bodyPr>
            <a:lstStyle/>
            <a:p>
              <a:pPr>
                <a:lnSpc>
                  <a:spcPct val="130000"/>
                </a:lnSpc>
              </a:pPr>
              <a:r>
                <a:rPr lang="zh-CN" altLang="en-US" sz="1100" b="1" dirty="0">
                  <a:solidFill>
                    <a:schemeClr val="tx1">
                      <a:lumMod val="65000"/>
                      <a:lumOff val="35000"/>
                    </a:schemeClr>
                  </a:solidFill>
                  <a:cs typeface="+mn-ea"/>
                  <a:sym typeface="+mn-lt"/>
                </a:rPr>
                <a:t>单击此处添加文字</a:t>
              </a:r>
              <a:endParaRPr lang="en-US" sz="1100" b="1" dirty="0">
                <a:solidFill>
                  <a:schemeClr val="tx1">
                    <a:lumMod val="65000"/>
                    <a:lumOff val="35000"/>
                  </a:schemeClr>
                </a:solidFill>
                <a:cs typeface="+mn-ea"/>
                <a:sym typeface="+mn-lt"/>
              </a:endParaRPr>
            </a:p>
            <a:p>
              <a:r>
                <a:rPr lang="zh-CN" altLang="en-US" sz="1100" dirty="0">
                  <a:solidFill>
                    <a:schemeClr val="tx1">
                      <a:lumMod val="60000"/>
                      <a:lumOff val="40000"/>
                    </a:schemeClr>
                  </a:solidFill>
                  <a:cs typeface="+mn-ea"/>
                  <a:sym typeface="+mn-lt"/>
                </a:rPr>
                <a:t>点击输入简要的文字介绍，文字内容需概括精炼，不用多余的文字修饰，言简意赅的说明分项内容</a:t>
              </a:r>
              <a:r>
                <a:rPr lang="en-US" altLang="zh-CN" sz="1100" dirty="0">
                  <a:solidFill>
                    <a:schemeClr val="tx1">
                      <a:lumMod val="60000"/>
                      <a:lumOff val="40000"/>
                    </a:schemeClr>
                  </a:solidFill>
                  <a:cs typeface="+mn-ea"/>
                  <a:sym typeface="+mn-lt"/>
                </a:rPr>
                <a:t>..........</a:t>
              </a:r>
              <a:endParaRPr lang="zh-CN" altLang="en-US" sz="1100" dirty="0">
                <a:solidFill>
                  <a:schemeClr val="tx1">
                    <a:lumMod val="60000"/>
                    <a:lumOff val="40000"/>
                  </a:schemeClr>
                </a:solidFill>
                <a:cs typeface="+mn-ea"/>
                <a:sym typeface="+mn-lt"/>
              </a:endParaRPr>
            </a:p>
          </p:txBody>
        </p:sp>
      </p:grpSp>
      <p:grpSp>
        <p:nvGrpSpPr>
          <p:cNvPr id="1175" name="组合 1174"/>
          <p:cNvGrpSpPr/>
          <p:nvPr/>
        </p:nvGrpSpPr>
        <p:grpSpPr>
          <a:xfrm>
            <a:off x="368497" y="4025122"/>
            <a:ext cx="4779510" cy="651421"/>
            <a:chOff x="420914" y="3927302"/>
            <a:chExt cx="4780132" cy="651421"/>
          </a:xfrm>
        </p:grpSpPr>
        <p:grpSp>
          <p:nvGrpSpPr>
            <p:cNvPr id="321" name="组合 320"/>
            <p:cNvGrpSpPr/>
            <p:nvPr/>
          </p:nvGrpSpPr>
          <p:grpSpPr>
            <a:xfrm>
              <a:off x="420914" y="3927302"/>
              <a:ext cx="533400" cy="533400"/>
              <a:chOff x="5956300" y="3050815"/>
              <a:chExt cx="533400" cy="533400"/>
            </a:xfrm>
          </p:grpSpPr>
          <p:sp>
            <p:nvSpPr>
              <p:cNvPr id="322" name="椭圆 321"/>
              <p:cNvSpPr/>
              <p:nvPr/>
            </p:nvSpPr>
            <p:spPr>
              <a:xfrm>
                <a:off x="5956300" y="3050815"/>
                <a:ext cx="533400" cy="5334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3" name="矩形 322"/>
              <p:cNvSpPr/>
              <p:nvPr/>
            </p:nvSpPr>
            <p:spPr>
              <a:xfrm>
                <a:off x="6082577" y="3141922"/>
                <a:ext cx="276074" cy="372410"/>
              </a:xfrm>
              <a:prstGeom prst="rect">
                <a:avLst/>
              </a:prstGeom>
            </p:spPr>
            <p:txBody>
              <a:bodyPr wrap="none">
                <a:spAutoFit/>
              </a:bodyPr>
              <a:lstStyle/>
              <a:p>
                <a:pPr>
                  <a:lnSpc>
                    <a:spcPct val="130000"/>
                  </a:lnSpc>
                </a:pPr>
                <a:r>
                  <a:rPr lang="en-US" altLang="zh-CN" sz="1400" b="1" dirty="0">
                    <a:solidFill>
                      <a:schemeClr val="bg1"/>
                    </a:solidFill>
                    <a:cs typeface="+mn-ea"/>
                    <a:sym typeface="+mn-lt"/>
                  </a:rPr>
                  <a:t>3</a:t>
                </a:r>
              </a:p>
            </p:txBody>
          </p:sp>
        </p:grpSp>
        <p:sp>
          <p:nvSpPr>
            <p:cNvPr id="324" name="Rectangle 9"/>
            <p:cNvSpPr/>
            <p:nvPr/>
          </p:nvSpPr>
          <p:spPr>
            <a:xfrm>
              <a:off x="1018752" y="3927776"/>
              <a:ext cx="4182294" cy="650947"/>
            </a:xfrm>
            <a:prstGeom prst="rect">
              <a:avLst/>
            </a:prstGeom>
          </p:spPr>
          <p:txBody>
            <a:bodyPr wrap="square">
              <a:spAutoFit/>
            </a:bodyPr>
            <a:lstStyle/>
            <a:p>
              <a:pPr>
                <a:lnSpc>
                  <a:spcPct val="130000"/>
                </a:lnSpc>
              </a:pPr>
              <a:r>
                <a:rPr lang="zh-CN" altLang="en-US" sz="1100" b="1" dirty="0">
                  <a:solidFill>
                    <a:schemeClr val="tx1">
                      <a:lumMod val="65000"/>
                      <a:lumOff val="35000"/>
                    </a:schemeClr>
                  </a:solidFill>
                  <a:cs typeface="+mn-ea"/>
                  <a:sym typeface="+mn-lt"/>
                </a:rPr>
                <a:t>单击此处添加文字</a:t>
              </a:r>
              <a:endParaRPr lang="en-US" sz="1100" b="1" dirty="0">
                <a:solidFill>
                  <a:schemeClr val="tx1">
                    <a:lumMod val="65000"/>
                    <a:lumOff val="35000"/>
                  </a:schemeClr>
                </a:solidFill>
                <a:cs typeface="+mn-ea"/>
                <a:sym typeface="+mn-lt"/>
              </a:endParaRPr>
            </a:p>
            <a:p>
              <a:r>
                <a:rPr lang="zh-CN" altLang="en-US" sz="1100" dirty="0">
                  <a:solidFill>
                    <a:schemeClr val="tx1">
                      <a:lumMod val="60000"/>
                      <a:lumOff val="40000"/>
                    </a:schemeClr>
                  </a:solidFill>
                  <a:cs typeface="+mn-ea"/>
                  <a:sym typeface="+mn-lt"/>
                </a:rPr>
                <a:t>点击输入简要的文字介绍，文字内容需概括精炼，不用多余的文字修饰，言简意赅的说明分项内容</a:t>
              </a:r>
              <a:r>
                <a:rPr lang="en-US" altLang="zh-CN" sz="1100" dirty="0">
                  <a:solidFill>
                    <a:schemeClr val="tx1">
                      <a:lumMod val="60000"/>
                      <a:lumOff val="40000"/>
                    </a:schemeClr>
                  </a:solidFill>
                  <a:cs typeface="+mn-ea"/>
                  <a:sym typeface="+mn-lt"/>
                </a:rPr>
                <a:t>..........</a:t>
              </a:r>
              <a:endParaRPr lang="zh-CN" altLang="en-US" sz="1100" dirty="0">
                <a:solidFill>
                  <a:schemeClr val="tx1">
                    <a:lumMod val="60000"/>
                    <a:lumOff val="40000"/>
                  </a:schemeClr>
                </a:solidFill>
                <a:cs typeface="+mn-ea"/>
                <a:sym typeface="+mn-lt"/>
              </a:endParaRPr>
            </a:p>
          </p:txBody>
        </p:sp>
      </p:grpSp>
      <p:grpSp>
        <p:nvGrpSpPr>
          <p:cNvPr id="1174" name="组合 1173"/>
          <p:cNvGrpSpPr/>
          <p:nvPr/>
        </p:nvGrpSpPr>
        <p:grpSpPr>
          <a:xfrm>
            <a:off x="368497" y="5014657"/>
            <a:ext cx="4779510" cy="651421"/>
            <a:chOff x="446120" y="4778105"/>
            <a:chExt cx="4780132" cy="651421"/>
          </a:xfrm>
        </p:grpSpPr>
        <p:grpSp>
          <p:nvGrpSpPr>
            <p:cNvPr id="325" name="组合 324"/>
            <p:cNvGrpSpPr/>
            <p:nvPr/>
          </p:nvGrpSpPr>
          <p:grpSpPr>
            <a:xfrm>
              <a:off x="446120" y="4778105"/>
              <a:ext cx="533400" cy="533400"/>
              <a:chOff x="5956300" y="3050815"/>
              <a:chExt cx="533400" cy="533400"/>
            </a:xfrm>
          </p:grpSpPr>
          <p:sp>
            <p:nvSpPr>
              <p:cNvPr id="326" name="椭圆 325"/>
              <p:cNvSpPr/>
              <p:nvPr/>
            </p:nvSpPr>
            <p:spPr>
              <a:xfrm>
                <a:off x="5956300" y="3050815"/>
                <a:ext cx="533400" cy="5334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7" name="矩形 326"/>
              <p:cNvSpPr/>
              <p:nvPr/>
            </p:nvSpPr>
            <p:spPr>
              <a:xfrm>
                <a:off x="6082577" y="3110581"/>
                <a:ext cx="276074" cy="372410"/>
              </a:xfrm>
              <a:prstGeom prst="rect">
                <a:avLst/>
              </a:prstGeom>
            </p:spPr>
            <p:txBody>
              <a:bodyPr wrap="none">
                <a:spAutoFit/>
              </a:bodyPr>
              <a:lstStyle/>
              <a:p>
                <a:pPr>
                  <a:lnSpc>
                    <a:spcPct val="130000"/>
                  </a:lnSpc>
                </a:pPr>
                <a:r>
                  <a:rPr lang="en-US" altLang="zh-CN" sz="1400" b="1" dirty="0">
                    <a:solidFill>
                      <a:schemeClr val="bg1"/>
                    </a:solidFill>
                    <a:cs typeface="+mn-ea"/>
                    <a:sym typeface="+mn-lt"/>
                  </a:rPr>
                  <a:t>4</a:t>
                </a:r>
              </a:p>
            </p:txBody>
          </p:sp>
        </p:grpSp>
        <p:sp>
          <p:nvSpPr>
            <p:cNvPr id="328" name="Rectangle 9"/>
            <p:cNvSpPr/>
            <p:nvPr/>
          </p:nvSpPr>
          <p:spPr>
            <a:xfrm>
              <a:off x="1043958" y="4778579"/>
              <a:ext cx="4182294" cy="650947"/>
            </a:xfrm>
            <a:prstGeom prst="rect">
              <a:avLst/>
            </a:prstGeom>
          </p:spPr>
          <p:txBody>
            <a:bodyPr wrap="square">
              <a:spAutoFit/>
            </a:bodyPr>
            <a:lstStyle/>
            <a:p>
              <a:pPr>
                <a:lnSpc>
                  <a:spcPct val="130000"/>
                </a:lnSpc>
              </a:pPr>
              <a:r>
                <a:rPr lang="zh-CN" altLang="en-US" sz="1100" b="1" dirty="0">
                  <a:solidFill>
                    <a:schemeClr val="tx1">
                      <a:lumMod val="65000"/>
                      <a:lumOff val="35000"/>
                    </a:schemeClr>
                  </a:solidFill>
                  <a:cs typeface="+mn-ea"/>
                  <a:sym typeface="+mn-lt"/>
                </a:rPr>
                <a:t>单击此处添加文字</a:t>
              </a:r>
              <a:endParaRPr lang="en-US" sz="1100" b="1" dirty="0">
                <a:solidFill>
                  <a:schemeClr val="tx1">
                    <a:lumMod val="65000"/>
                    <a:lumOff val="35000"/>
                  </a:schemeClr>
                </a:solidFill>
                <a:cs typeface="+mn-ea"/>
                <a:sym typeface="+mn-lt"/>
              </a:endParaRPr>
            </a:p>
            <a:p>
              <a:r>
                <a:rPr lang="zh-CN" altLang="en-US" sz="1100" dirty="0">
                  <a:solidFill>
                    <a:schemeClr val="tx1">
                      <a:lumMod val="60000"/>
                      <a:lumOff val="40000"/>
                    </a:schemeClr>
                  </a:solidFill>
                  <a:cs typeface="+mn-ea"/>
                  <a:sym typeface="+mn-lt"/>
                </a:rPr>
                <a:t>点击输入简要的文字介绍，文字内容需概括精炼，不用多余的文字修饰，言简意赅的说明分项内容</a:t>
              </a:r>
              <a:r>
                <a:rPr lang="en-US" altLang="zh-CN" sz="1100" dirty="0">
                  <a:solidFill>
                    <a:schemeClr val="tx1">
                      <a:lumMod val="60000"/>
                      <a:lumOff val="40000"/>
                    </a:schemeClr>
                  </a:solidFill>
                  <a:cs typeface="+mn-ea"/>
                  <a:sym typeface="+mn-lt"/>
                </a:rPr>
                <a:t>..........</a:t>
              </a:r>
              <a:endParaRPr lang="zh-CN" altLang="en-US" sz="1100" dirty="0">
                <a:solidFill>
                  <a:schemeClr val="tx1">
                    <a:lumMod val="60000"/>
                    <a:lumOff val="40000"/>
                  </a:schemeClr>
                </a:solidFill>
                <a:cs typeface="+mn-ea"/>
                <a:sym typeface="+mn-lt"/>
              </a:endParaRPr>
            </a:p>
          </p:txBody>
        </p:sp>
      </p:grpSp>
      <p:sp>
        <p:nvSpPr>
          <p:cNvPr id="3" name="标题 2"/>
          <p:cNvSpPr>
            <a:spLocks noGrp="1"/>
          </p:cNvSpPr>
          <p:nvPr>
            <p:ph type="title"/>
          </p:nvPr>
        </p:nvSpPr>
        <p:spPr/>
        <p:txBody>
          <a:bodyPr>
            <a:normAutofit/>
          </a:bodyPr>
          <a:lstStyle/>
          <a:p>
            <a:r>
              <a:rPr lang="zh-CN" altLang="en-US">
                <a:sym typeface="+mn-lt"/>
              </a:rPr>
              <a:t>单击此处添加标题</a:t>
            </a:r>
            <a:endParaRPr lang="zh-CN" altLang="en-US" dirty="0">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172"/>
                                        </p:tgtEl>
                                        <p:attrNameLst>
                                          <p:attrName>style.visibility</p:attrName>
                                        </p:attrNameLst>
                                      </p:cBhvr>
                                      <p:to>
                                        <p:strVal val="visible"/>
                                      </p:to>
                                    </p:set>
                                    <p:anim calcmode="lin" valueType="num">
                                      <p:cBhvr additive="base">
                                        <p:cTn id="7" dur="500" fill="hold"/>
                                        <p:tgtEl>
                                          <p:spTgt spid="1172"/>
                                        </p:tgtEl>
                                        <p:attrNameLst>
                                          <p:attrName>ppt_x</p:attrName>
                                        </p:attrNameLst>
                                      </p:cBhvr>
                                      <p:tavLst>
                                        <p:tav tm="0">
                                          <p:val>
                                            <p:strVal val="1+#ppt_w/2"/>
                                          </p:val>
                                        </p:tav>
                                        <p:tav tm="100000">
                                          <p:val>
                                            <p:strVal val="#ppt_x"/>
                                          </p:val>
                                        </p:tav>
                                      </p:tavLst>
                                    </p:anim>
                                    <p:anim calcmode="lin" valueType="num">
                                      <p:cBhvr additive="base">
                                        <p:cTn id="8" dur="500" fill="hold"/>
                                        <p:tgtEl>
                                          <p:spTgt spid="117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42"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arn(outHorizontal)">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1177"/>
                                        </p:tgtEl>
                                        <p:attrNameLst>
                                          <p:attrName>style.visibility</p:attrName>
                                        </p:attrNameLst>
                                      </p:cBhvr>
                                      <p:to>
                                        <p:strVal val="visible"/>
                                      </p:to>
                                    </p:set>
                                    <p:anim calcmode="lin" valueType="num">
                                      <p:cBhvr additive="base">
                                        <p:cTn id="30" dur="500" fill="hold"/>
                                        <p:tgtEl>
                                          <p:spTgt spid="1177"/>
                                        </p:tgtEl>
                                        <p:attrNameLst>
                                          <p:attrName>ppt_x</p:attrName>
                                        </p:attrNameLst>
                                      </p:cBhvr>
                                      <p:tavLst>
                                        <p:tav tm="0">
                                          <p:val>
                                            <p:strVal val="0-#ppt_w/2"/>
                                          </p:val>
                                        </p:tav>
                                        <p:tav tm="100000">
                                          <p:val>
                                            <p:strVal val="#ppt_x"/>
                                          </p:val>
                                        </p:tav>
                                      </p:tavLst>
                                    </p:anim>
                                    <p:anim calcmode="lin" valueType="num">
                                      <p:cBhvr additive="base">
                                        <p:cTn id="31" dur="500" fill="hold"/>
                                        <p:tgtEl>
                                          <p:spTgt spid="1177"/>
                                        </p:tgtEl>
                                        <p:attrNameLst>
                                          <p:attrName>ppt_y</p:attrName>
                                        </p:attrNameLst>
                                      </p:cBhvr>
                                      <p:tavLst>
                                        <p:tav tm="0">
                                          <p:val>
                                            <p:strVal val="#ppt_y"/>
                                          </p:val>
                                        </p:tav>
                                        <p:tav tm="100000">
                                          <p:val>
                                            <p:strVal val="#ppt_y"/>
                                          </p:val>
                                        </p:tav>
                                      </p:tavLst>
                                    </p:anim>
                                  </p:childTnLst>
                                </p:cTn>
                              </p:par>
                              <p:par>
                                <p:cTn id="32" presetID="2" presetClass="entr" presetSubtype="8" fill="hold" nodeType="withEffect">
                                  <p:stCondLst>
                                    <p:cond delay="200"/>
                                  </p:stCondLst>
                                  <p:childTnLst>
                                    <p:set>
                                      <p:cBhvr>
                                        <p:cTn id="33" dur="1" fill="hold">
                                          <p:stCondLst>
                                            <p:cond delay="0"/>
                                          </p:stCondLst>
                                        </p:cTn>
                                        <p:tgtEl>
                                          <p:spTgt spid="1176"/>
                                        </p:tgtEl>
                                        <p:attrNameLst>
                                          <p:attrName>style.visibility</p:attrName>
                                        </p:attrNameLst>
                                      </p:cBhvr>
                                      <p:to>
                                        <p:strVal val="visible"/>
                                      </p:to>
                                    </p:set>
                                    <p:anim calcmode="lin" valueType="num">
                                      <p:cBhvr additive="base">
                                        <p:cTn id="34" dur="500" fill="hold"/>
                                        <p:tgtEl>
                                          <p:spTgt spid="1176"/>
                                        </p:tgtEl>
                                        <p:attrNameLst>
                                          <p:attrName>ppt_x</p:attrName>
                                        </p:attrNameLst>
                                      </p:cBhvr>
                                      <p:tavLst>
                                        <p:tav tm="0">
                                          <p:val>
                                            <p:strVal val="0-#ppt_w/2"/>
                                          </p:val>
                                        </p:tav>
                                        <p:tav tm="100000">
                                          <p:val>
                                            <p:strVal val="#ppt_x"/>
                                          </p:val>
                                        </p:tav>
                                      </p:tavLst>
                                    </p:anim>
                                    <p:anim calcmode="lin" valueType="num">
                                      <p:cBhvr additive="base">
                                        <p:cTn id="35" dur="500" fill="hold"/>
                                        <p:tgtEl>
                                          <p:spTgt spid="1176"/>
                                        </p:tgtEl>
                                        <p:attrNameLst>
                                          <p:attrName>ppt_y</p:attrName>
                                        </p:attrNameLst>
                                      </p:cBhvr>
                                      <p:tavLst>
                                        <p:tav tm="0">
                                          <p:val>
                                            <p:strVal val="#ppt_y"/>
                                          </p:val>
                                        </p:tav>
                                        <p:tav tm="100000">
                                          <p:val>
                                            <p:strVal val="#ppt_y"/>
                                          </p:val>
                                        </p:tav>
                                      </p:tavLst>
                                    </p:anim>
                                  </p:childTnLst>
                                </p:cTn>
                              </p:par>
                              <p:par>
                                <p:cTn id="36" presetID="2" presetClass="entr" presetSubtype="8" fill="hold" nodeType="withEffect">
                                  <p:stCondLst>
                                    <p:cond delay="400"/>
                                  </p:stCondLst>
                                  <p:childTnLst>
                                    <p:set>
                                      <p:cBhvr>
                                        <p:cTn id="37" dur="1" fill="hold">
                                          <p:stCondLst>
                                            <p:cond delay="0"/>
                                          </p:stCondLst>
                                        </p:cTn>
                                        <p:tgtEl>
                                          <p:spTgt spid="1175"/>
                                        </p:tgtEl>
                                        <p:attrNameLst>
                                          <p:attrName>style.visibility</p:attrName>
                                        </p:attrNameLst>
                                      </p:cBhvr>
                                      <p:to>
                                        <p:strVal val="visible"/>
                                      </p:to>
                                    </p:set>
                                    <p:anim calcmode="lin" valueType="num">
                                      <p:cBhvr additive="base">
                                        <p:cTn id="38" dur="500" fill="hold"/>
                                        <p:tgtEl>
                                          <p:spTgt spid="1175"/>
                                        </p:tgtEl>
                                        <p:attrNameLst>
                                          <p:attrName>ppt_x</p:attrName>
                                        </p:attrNameLst>
                                      </p:cBhvr>
                                      <p:tavLst>
                                        <p:tav tm="0">
                                          <p:val>
                                            <p:strVal val="0-#ppt_w/2"/>
                                          </p:val>
                                        </p:tav>
                                        <p:tav tm="100000">
                                          <p:val>
                                            <p:strVal val="#ppt_x"/>
                                          </p:val>
                                        </p:tav>
                                      </p:tavLst>
                                    </p:anim>
                                    <p:anim calcmode="lin" valueType="num">
                                      <p:cBhvr additive="base">
                                        <p:cTn id="39" dur="500" fill="hold"/>
                                        <p:tgtEl>
                                          <p:spTgt spid="1175"/>
                                        </p:tgtEl>
                                        <p:attrNameLst>
                                          <p:attrName>ppt_y</p:attrName>
                                        </p:attrNameLst>
                                      </p:cBhvr>
                                      <p:tavLst>
                                        <p:tav tm="0">
                                          <p:val>
                                            <p:strVal val="#ppt_y"/>
                                          </p:val>
                                        </p:tav>
                                        <p:tav tm="100000">
                                          <p:val>
                                            <p:strVal val="#ppt_y"/>
                                          </p:val>
                                        </p:tav>
                                      </p:tavLst>
                                    </p:anim>
                                  </p:childTnLst>
                                </p:cTn>
                              </p:par>
                              <p:par>
                                <p:cTn id="40" presetID="2" presetClass="entr" presetSubtype="8" fill="hold" nodeType="withEffect">
                                  <p:stCondLst>
                                    <p:cond delay="600"/>
                                  </p:stCondLst>
                                  <p:childTnLst>
                                    <p:set>
                                      <p:cBhvr>
                                        <p:cTn id="41" dur="1" fill="hold">
                                          <p:stCondLst>
                                            <p:cond delay="0"/>
                                          </p:stCondLst>
                                        </p:cTn>
                                        <p:tgtEl>
                                          <p:spTgt spid="1174"/>
                                        </p:tgtEl>
                                        <p:attrNameLst>
                                          <p:attrName>style.visibility</p:attrName>
                                        </p:attrNameLst>
                                      </p:cBhvr>
                                      <p:to>
                                        <p:strVal val="visible"/>
                                      </p:to>
                                    </p:set>
                                    <p:anim calcmode="lin" valueType="num">
                                      <p:cBhvr additive="base">
                                        <p:cTn id="42" dur="500" fill="hold"/>
                                        <p:tgtEl>
                                          <p:spTgt spid="1174"/>
                                        </p:tgtEl>
                                        <p:attrNameLst>
                                          <p:attrName>ppt_x</p:attrName>
                                        </p:attrNameLst>
                                      </p:cBhvr>
                                      <p:tavLst>
                                        <p:tav tm="0">
                                          <p:val>
                                            <p:strVal val="0-#ppt_w/2"/>
                                          </p:val>
                                        </p:tav>
                                        <p:tav tm="100000">
                                          <p:val>
                                            <p:strVal val="#ppt_x"/>
                                          </p:val>
                                        </p:tav>
                                      </p:tavLst>
                                    </p:anim>
                                    <p:anim calcmode="lin" valueType="num">
                                      <p:cBhvr additive="base">
                                        <p:cTn id="43" dur="500" fill="hold"/>
                                        <p:tgtEl>
                                          <p:spTgt spid="11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4510717" y="1295401"/>
            <a:ext cx="3118186" cy="4991100"/>
            <a:chOff x="4511304" y="1295401"/>
            <a:chExt cx="3118592" cy="4991100"/>
          </a:xfrm>
        </p:grpSpPr>
        <p:sp>
          <p:nvSpPr>
            <p:cNvPr id="308" name="Rectangle 896"/>
            <p:cNvSpPr>
              <a:spLocks noChangeArrowheads="1"/>
            </p:cNvSpPr>
            <p:nvPr/>
          </p:nvSpPr>
          <p:spPr bwMode="auto">
            <a:xfrm>
              <a:off x="4511304" y="1295401"/>
              <a:ext cx="155760" cy="124608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10" name="Rectangle 898"/>
            <p:cNvSpPr>
              <a:spLocks noChangeArrowheads="1"/>
            </p:cNvSpPr>
            <p:nvPr/>
          </p:nvSpPr>
          <p:spPr bwMode="auto">
            <a:xfrm>
              <a:off x="7474136" y="3167909"/>
              <a:ext cx="155760" cy="1246082"/>
            </a:xfrm>
            <a:prstGeom prst="rect">
              <a:avLst/>
            </a:prstGeom>
            <a:solidFill>
              <a:schemeClr val="accent3"/>
            </a:solidFill>
            <a:ln>
              <a:noFill/>
            </a:ln>
          </p:spPr>
          <p:txBody>
            <a:bodyPr vert="horz" wrap="square" lIns="91440" tIns="45720" rIns="91440" bIns="45720" numCol="1" anchor="t" anchorCtr="0" compatLnSpc="1"/>
            <a:lstStyle/>
            <a:p>
              <a:endParaRPr lang="zh-CN" altLang="en-US">
                <a:cs typeface="+mn-ea"/>
                <a:sym typeface="+mn-lt"/>
              </a:endParaRPr>
            </a:p>
          </p:txBody>
        </p:sp>
        <p:sp>
          <p:nvSpPr>
            <p:cNvPr id="471" name="Freeform 1059"/>
            <p:cNvSpPr/>
            <p:nvPr/>
          </p:nvSpPr>
          <p:spPr bwMode="auto">
            <a:xfrm>
              <a:off x="4650134" y="2541483"/>
              <a:ext cx="2840931" cy="626427"/>
            </a:xfrm>
            <a:custGeom>
              <a:avLst/>
              <a:gdLst>
                <a:gd name="T0" fmla="*/ 839 w 839"/>
                <a:gd name="T1" fmla="*/ 185 h 185"/>
                <a:gd name="T2" fmla="*/ 830 w 839"/>
                <a:gd name="T3" fmla="*/ 185 h 185"/>
                <a:gd name="T4" fmla="*/ 830 w 839"/>
                <a:gd name="T5" fmla="*/ 97 h 185"/>
                <a:gd name="T6" fmla="*/ 461 w 839"/>
                <a:gd name="T7" fmla="*/ 97 h 185"/>
                <a:gd name="T8" fmla="*/ 461 w 839"/>
                <a:gd name="T9" fmla="*/ 51 h 185"/>
                <a:gd name="T10" fmla="*/ 424 w 839"/>
                <a:gd name="T11" fmla="*/ 51 h 185"/>
                <a:gd name="T12" fmla="*/ 424 w 839"/>
                <a:gd name="T13" fmla="*/ 143 h 185"/>
                <a:gd name="T14" fmla="*/ 369 w 839"/>
                <a:gd name="T15" fmla="*/ 143 h 185"/>
                <a:gd name="T16" fmla="*/ 369 w 839"/>
                <a:gd name="T17" fmla="*/ 97 h 185"/>
                <a:gd name="T18" fmla="*/ 0 w 839"/>
                <a:gd name="T19" fmla="*/ 97 h 185"/>
                <a:gd name="T20" fmla="*/ 0 w 839"/>
                <a:gd name="T21" fmla="*/ 0 h 185"/>
                <a:gd name="T22" fmla="*/ 9 w 839"/>
                <a:gd name="T23" fmla="*/ 0 h 185"/>
                <a:gd name="T24" fmla="*/ 9 w 839"/>
                <a:gd name="T25" fmla="*/ 88 h 185"/>
                <a:gd name="T26" fmla="*/ 378 w 839"/>
                <a:gd name="T27" fmla="*/ 88 h 185"/>
                <a:gd name="T28" fmla="*/ 378 w 839"/>
                <a:gd name="T29" fmla="*/ 134 h 185"/>
                <a:gd name="T30" fmla="*/ 415 w 839"/>
                <a:gd name="T31" fmla="*/ 134 h 185"/>
                <a:gd name="T32" fmla="*/ 415 w 839"/>
                <a:gd name="T33" fmla="*/ 42 h 185"/>
                <a:gd name="T34" fmla="*/ 470 w 839"/>
                <a:gd name="T35" fmla="*/ 42 h 185"/>
                <a:gd name="T36" fmla="*/ 470 w 839"/>
                <a:gd name="T37" fmla="*/ 88 h 185"/>
                <a:gd name="T38" fmla="*/ 839 w 839"/>
                <a:gd name="T39" fmla="*/ 88 h 185"/>
                <a:gd name="T40" fmla="*/ 839 w 839"/>
                <a:gd name="T41" fmla="*/ 185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39" h="185">
                  <a:moveTo>
                    <a:pt x="839" y="185"/>
                  </a:moveTo>
                  <a:lnTo>
                    <a:pt x="830" y="185"/>
                  </a:lnTo>
                  <a:lnTo>
                    <a:pt x="830" y="97"/>
                  </a:lnTo>
                  <a:lnTo>
                    <a:pt x="461" y="97"/>
                  </a:lnTo>
                  <a:lnTo>
                    <a:pt x="461" y="51"/>
                  </a:lnTo>
                  <a:lnTo>
                    <a:pt x="424" y="51"/>
                  </a:lnTo>
                  <a:lnTo>
                    <a:pt x="424" y="143"/>
                  </a:lnTo>
                  <a:lnTo>
                    <a:pt x="369" y="143"/>
                  </a:lnTo>
                  <a:lnTo>
                    <a:pt x="369" y="97"/>
                  </a:lnTo>
                  <a:lnTo>
                    <a:pt x="0" y="97"/>
                  </a:lnTo>
                  <a:lnTo>
                    <a:pt x="0" y="0"/>
                  </a:lnTo>
                  <a:lnTo>
                    <a:pt x="9" y="0"/>
                  </a:lnTo>
                  <a:lnTo>
                    <a:pt x="9" y="88"/>
                  </a:lnTo>
                  <a:lnTo>
                    <a:pt x="378" y="88"/>
                  </a:lnTo>
                  <a:lnTo>
                    <a:pt x="378" y="134"/>
                  </a:lnTo>
                  <a:lnTo>
                    <a:pt x="415" y="134"/>
                  </a:lnTo>
                  <a:lnTo>
                    <a:pt x="415" y="42"/>
                  </a:lnTo>
                  <a:lnTo>
                    <a:pt x="470" y="42"/>
                  </a:lnTo>
                  <a:lnTo>
                    <a:pt x="470" y="88"/>
                  </a:lnTo>
                  <a:lnTo>
                    <a:pt x="839" y="88"/>
                  </a:lnTo>
                  <a:lnTo>
                    <a:pt x="839" y="185"/>
                  </a:lnTo>
                  <a:close/>
                </a:path>
              </a:pathLst>
            </a:custGeom>
            <a:solidFill>
              <a:srgbClr val="5A58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72" name="Freeform 1060"/>
            <p:cNvSpPr/>
            <p:nvPr/>
          </p:nvSpPr>
          <p:spPr bwMode="auto">
            <a:xfrm>
              <a:off x="4650134" y="4413992"/>
              <a:ext cx="2840931" cy="626427"/>
            </a:xfrm>
            <a:custGeom>
              <a:avLst/>
              <a:gdLst>
                <a:gd name="T0" fmla="*/ 9 w 839"/>
                <a:gd name="T1" fmla="*/ 185 h 185"/>
                <a:gd name="T2" fmla="*/ 0 w 839"/>
                <a:gd name="T3" fmla="*/ 185 h 185"/>
                <a:gd name="T4" fmla="*/ 0 w 839"/>
                <a:gd name="T5" fmla="*/ 88 h 185"/>
                <a:gd name="T6" fmla="*/ 369 w 839"/>
                <a:gd name="T7" fmla="*/ 88 h 185"/>
                <a:gd name="T8" fmla="*/ 369 w 839"/>
                <a:gd name="T9" fmla="*/ 42 h 185"/>
                <a:gd name="T10" fmla="*/ 424 w 839"/>
                <a:gd name="T11" fmla="*/ 42 h 185"/>
                <a:gd name="T12" fmla="*/ 424 w 839"/>
                <a:gd name="T13" fmla="*/ 134 h 185"/>
                <a:gd name="T14" fmla="*/ 461 w 839"/>
                <a:gd name="T15" fmla="*/ 134 h 185"/>
                <a:gd name="T16" fmla="*/ 461 w 839"/>
                <a:gd name="T17" fmla="*/ 88 h 185"/>
                <a:gd name="T18" fmla="*/ 830 w 839"/>
                <a:gd name="T19" fmla="*/ 88 h 185"/>
                <a:gd name="T20" fmla="*/ 830 w 839"/>
                <a:gd name="T21" fmla="*/ 0 h 185"/>
                <a:gd name="T22" fmla="*/ 839 w 839"/>
                <a:gd name="T23" fmla="*/ 0 h 185"/>
                <a:gd name="T24" fmla="*/ 839 w 839"/>
                <a:gd name="T25" fmla="*/ 97 h 185"/>
                <a:gd name="T26" fmla="*/ 470 w 839"/>
                <a:gd name="T27" fmla="*/ 97 h 185"/>
                <a:gd name="T28" fmla="*/ 470 w 839"/>
                <a:gd name="T29" fmla="*/ 143 h 185"/>
                <a:gd name="T30" fmla="*/ 415 w 839"/>
                <a:gd name="T31" fmla="*/ 143 h 185"/>
                <a:gd name="T32" fmla="*/ 415 w 839"/>
                <a:gd name="T33" fmla="*/ 51 h 185"/>
                <a:gd name="T34" fmla="*/ 378 w 839"/>
                <a:gd name="T35" fmla="*/ 51 h 185"/>
                <a:gd name="T36" fmla="*/ 378 w 839"/>
                <a:gd name="T37" fmla="*/ 97 h 185"/>
                <a:gd name="T38" fmla="*/ 9 w 839"/>
                <a:gd name="T39" fmla="*/ 97 h 185"/>
                <a:gd name="T40" fmla="*/ 9 w 839"/>
                <a:gd name="T41" fmla="*/ 185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39" h="185">
                  <a:moveTo>
                    <a:pt x="9" y="185"/>
                  </a:moveTo>
                  <a:lnTo>
                    <a:pt x="0" y="185"/>
                  </a:lnTo>
                  <a:lnTo>
                    <a:pt x="0" y="88"/>
                  </a:lnTo>
                  <a:lnTo>
                    <a:pt x="369" y="88"/>
                  </a:lnTo>
                  <a:lnTo>
                    <a:pt x="369" y="42"/>
                  </a:lnTo>
                  <a:lnTo>
                    <a:pt x="424" y="42"/>
                  </a:lnTo>
                  <a:lnTo>
                    <a:pt x="424" y="134"/>
                  </a:lnTo>
                  <a:lnTo>
                    <a:pt x="461" y="134"/>
                  </a:lnTo>
                  <a:lnTo>
                    <a:pt x="461" y="88"/>
                  </a:lnTo>
                  <a:lnTo>
                    <a:pt x="830" y="88"/>
                  </a:lnTo>
                  <a:lnTo>
                    <a:pt x="830" y="0"/>
                  </a:lnTo>
                  <a:lnTo>
                    <a:pt x="839" y="0"/>
                  </a:lnTo>
                  <a:lnTo>
                    <a:pt x="839" y="97"/>
                  </a:lnTo>
                  <a:lnTo>
                    <a:pt x="470" y="97"/>
                  </a:lnTo>
                  <a:lnTo>
                    <a:pt x="470" y="143"/>
                  </a:lnTo>
                  <a:lnTo>
                    <a:pt x="415" y="143"/>
                  </a:lnTo>
                  <a:lnTo>
                    <a:pt x="415" y="51"/>
                  </a:lnTo>
                  <a:lnTo>
                    <a:pt x="378" y="51"/>
                  </a:lnTo>
                  <a:lnTo>
                    <a:pt x="378" y="97"/>
                  </a:lnTo>
                  <a:lnTo>
                    <a:pt x="9" y="97"/>
                  </a:lnTo>
                  <a:lnTo>
                    <a:pt x="9" y="185"/>
                  </a:lnTo>
                  <a:close/>
                </a:path>
              </a:pathLst>
            </a:custGeom>
            <a:solidFill>
              <a:srgbClr val="5A58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73" name="Rectangle 1061"/>
            <p:cNvSpPr>
              <a:spLocks noChangeArrowheads="1"/>
            </p:cNvSpPr>
            <p:nvPr/>
          </p:nvSpPr>
          <p:spPr bwMode="auto">
            <a:xfrm>
              <a:off x="4588423" y="5040419"/>
              <a:ext cx="155760" cy="1246082"/>
            </a:xfrm>
            <a:prstGeom prst="rect">
              <a:avLst/>
            </a:prstGeom>
            <a:solidFill>
              <a:schemeClr val="accent4"/>
            </a:solidFill>
            <a:ln>
              <a:noFill/>
            </a:ln>
          </p:spPr>
          <p:txBody>
            <a:bodyPr vert="horz" wrap="square" lIns="91440" tIns="45720" rIns="91440" bIns="45720" numCol="1" anchor="t" anchorCtr="0" compatLnSpc="1"/>
            <a:lstStyle/>
            <a:p>
              <a:endParaRPr lang="zh-CN" altLang="en-US">
                <a:cs typeface="+mn-ea"/>
                <a:sym typeface="+mn-lt"/>
              </a:endParaRPr>
            </a:p>
          </p:txBody>
        </p:sp>
      </p:grpSp>
      <p:grpSp>
        <p:nvGrpSpPr>
          <p:cNvPr id="4" name="组合 3"/>
          <p:cNvGrpSpPr/>
          <p:nvPr/>
        </p:nvGrpSpPr>
        <p:grpSpPr>
          <a:xfrm>
            <a:off x="4822198" y="1255735"/>
            <a:ext cx="4367487" cy="1285748"/>
            <a:chOff x="4822826" y="1255735"/>
            <a:chExt cx="4368056" cy="1285748"/>
          </a:xfrm>
        </p:grpSpPr>
        <p:sp>
          <p:nvSpPr>
            <p:cNvPr id="797" name="任意多边形 796"/>
            <p:cNvSpPr/>
            <p:nvPr/>
          </p:nvSpPr>
          <p:spPr bwMode="auto">
            <a:xfrm>
              <a:off x="4822826" y="1295401"/>
              <a:ext cx="4368056" cy="1246082"/>
            </a:xfrm>
            <a:custGeom>
              <a:avLst/>
              <a:gdLst>
                <a:gd name="connsiteX0" fmla="*/ 155759 w 4368056"/>
                <a:gd name="connsiteY0" fmla="*/ 0 h 1246082"/>
                <a:gd name="connsiteX1" fmla="*/ 4368056 w 4368056"/>
                <a:gd name="connsiteY1" fmla="*/ 0 h 1246082"/>
                <a:gd name="connsiteX2" fmla="*/ 4368056 w 4368056"/>
                <a:gd name="connsiteY2" fmla="*/ 1246082 h 1246082"/>
                <a:gd name="connsiteX3" fmla="*/ 155759 w 4368056"/>
                <a:gd name="connsiteY3" fmla="*/ 1246082 h 1246082"/>
                <a:gd name="connsiteX4" fmla="*/ 155759 w 4368056"/>
                <a:gd name="connsiteY4" fmla="*/ 778800 h 1246082"/>
                <a:gd name="connsiteX5" fmla="*/ 0 w 4368056"/>
                <a:gd name="connsiteY5" fmla="*/ 623041 h 1246082"/>
                <a:gd name="connsiteX6" fmla="*/ 155759 w 4368056"/>
                <a:gd name="connsiteY6" fmla="*/ 467282 h 1246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68056" h="1246082">
                  <a:moveTo>
                    <a:pt x="155759" y="0"/>
                  </a:moveTo>
                  <a:lnTo>
                    <a:pt x="4368056" y="0"/>
                  </a:lnTo>
                  <a:lnTo>
                    <a:pt x="4368056" y="1246082"/>
                  </a:lnTo>
                  <a:lnTo>
                    <a:pt x="155759" y="1246082"/>
                  </a:lnTo>
                  <a:lnTo>
                    <a:pt x="155759" y="778800"/>
                  </a:lnTo>
                  <a:lnTo>
                    <a:pt x="0" y="623041"/>
                  </a:lnTo>
                  <a:lnTo>
                    <a:pt x="155759" y="467282"/>
                  </a:lnTo>
                  <a:close/>
                </a:path>
              </a:pathLst>
            </a:custGeom>
            <a:solidFill>
              <a:schemeClr val="bg1">
                <a:lumMod val="95000"/>
              </a:schemeClr>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cs typeface="+mn-ea"/>
                <a:sym typeface="+mn-lt"/>
              </a:endParaRPr>
            </a:p>
          </p:txBody>
        </p:sp>
        <p:sp>
          <p:nvSpPr>
            <p:cNvPr id="476" name="Rectangle 1064"/>
            <p:cNvSpPr>
              <a:spLocks noChangeArrowheads="1"/>
            </p:cNvSpPr>
            <p:nvPr/>
          </p:nvSpPr>
          <p:spPr bwMode="auto">
            <a:xfrm>
              <a:off x="4978585" y="1295401"/>
              <a:ext cx="4212297" cy="3115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8" name="矩形 7"/>
            <p:cNvSpPr/>
            <p:nvPr/>
          </p:nvSpPr>
          <p:spPr>
            <a:xfrm>
              <a:off x="5056465" y="1255735"/>
              <a:ext cx="1621168" cy="372410"/>
            </a:xfrm>
            <a:prstGeom prst="rect">
              <a:avLst/>
            </a:prstGeom>
          </p:spPr>
          <p:txBody>
            <a:bodyPr wrap="none">
              <a:spAutoFit/>
            </a:bodyPr>
            <a:lstStyle/>
            <a:p>
              <a:pPr>
                <a:lnSpc>
                  <a:spcPct val="130000"/>
                </a:lnSpc>
              </a:pPr>
              <a:r>
                <a:rPr lang="zh-CN" altLang="en-US" sz="1400" b="1" dirty="0">
                  <a:solidFill>
                    <a:schemeClr val="bg1"/>
                  </a:solidFill>
                  <a:cs typeface="+mn-ea"/>
                  <a:sym typeface="+mn-lt"/>
                </a:rPr>
                <a:t>单击此处添加文字</a:t>
              </a:r>
              <a:endParaRPr lang="en-US" altLang="zh-CN" sz="1400" b="1" dirty="0">
                <a:solidFill>
                  <a:schemeClr val="bg1"/>
                </a:solidFill>
                <a:cs typeface="+mn-ea"/>
                <a:sym typeface="+mn-lt"/>
              </a:endParaRPr>
            </a:p>
          </p:txBody>
        </p:sp>
        <p:sp>
          <p:nvSpPr>
            <p:cNvPr id="800" name="矩形 799"/>
            <p:cNvSpPr/>
            <p:nvPr/>
          </p:nvSpPr>
          <p:spPr>
            <a:xfrm>
              <a:off x="5075536" y="1718514"/>
              <a:ext cx="4018394" cy="738664"/>
            </a:xfrm>
            <a:prstGeom prst="rect">
              <a:avLst/>
            </a:prstGeom>
          </p:spPr>
          <p:txBody>
            <a:bodyPr wrap="square">
              <a:spAutoFit/>
            </a:bodyPr>
            <a:lstStyle/>
            <a:p>
              <a:pPr algn="just"/>
              <a:r>
                <a:rPr lang="zh-CN" altLang="en-US" sz="1400" dirty="0">
                  <a:solidFill>
                    <a:schemeClr val="tx1">
                      <a:lumMod val="60000"/>
                      <a:lumOff val="40000"/>
                    </a:schemeClr>
                  </a:solidFill>
                  <a:cs typeface="+mn-ea"/>
                  <a:sym typeface="+mn-lt"/>
                </a:rPr>
                <a:t>点击输入简要的文字介绍，文字内容需概括精炼，不用多余的文字修饰，言简意赅的说明分项内容</a:t>
              </a:r>
              <a:r>
                <a:rPr lang="en-US" altLang="zh-CN" sz="1400" dirty="0">
                  <a:solidFill>
                    <a:schemeClr val="tx1">
                      <a:lumMod val="60000"/>
                      <a:lumOff val="40000"/>
                    </a:schemeClr>
                  </a:solidFill>
                  <a:cs typeface="+mn-ea"/>
                  <a:sym typeface="+mn-lt"/>
                </a:rPr>
                <a:t>..........</a:t>
              </a:r>
              <a:endParaRPr lang="zh-CN" altLang="en-US" sz="1400" dirty="0">
                <a:solidFill>
                  <a:schemeClr val="tx1">
                    <a:lumMod val="60000"/>
                    <a:lumOff val="40000"/>
                  </a:schemeClr>
                </a:solidFill>
                <a:cs typeface="+mn-ea"/>
                <a:sym typeface="+mn-lt"/>
              </a:endParaRPr>
            </a:p>
          </p:txBody>
        </p:sp>
      </p:grpSp>
      <p:grpSp>
        <p:nvGrpSpPr>
          <p:cNvPr id="6" name="组合 5"/>
          <p:cNvGrpSpPr/>
          <p:nvPr/>
        </p:nvGrpSpPr>
        <p:grpSpPr>
          <a:xfrm>
            <a:off x="4822199" y="5022093"/>
            <a:ext cx="4367490" cy="1264409"/>
            <a:chOff x="4822826" y="5022092"/>
            <a:chExt cx="4368059" cy="1264409"/>
          </a:xfrm>
        </p:grpSpPr>
        <p:sp>
          <p:nvSpPr>
            <p:cNvPr id="799" name="任意多边形 798"/>
            <p:cNvSpPr>
              <a:spLocks noChangeArrowheads="1"/>
            </p:cNvSpPr>
            <p:nvPr/>
          </p:nvSpPr>
          <p:spPr bwMode="auto">
            <a:xfrm>
              <a:off x="4822826" y="5040419"/>
              <a:ext cx="4368059" cy="1246082"/>
            </a:xfrm>
            <a:custGeom>
              <a:avLst/>
              <a:gdLst>
                <a:gd name="connsiteX0" fmla="*/ 155760 w 4368059"/>
                <a:gd name="connsiteY0" fmla="*/ 467281 h 1246082"/>
                <a:gd name="connsiteX1" fmla="*/ 155760 w 4368059"/>
                <a:gd name="connsiteY1" fmla="*/ 778801 h 1246082"/>
                <a:gd name="connsiteX2" fmla="*/ 0 w 4368059"/>
                <a:gd name="connsiteY2" fmla="*/ 623041 h 1246082"/>
                <a:gd name="connsiteX3" fmla="*/ 155762 w 4368059"/>
                <a:gd name="connsiteY3" fmla="*/ 0 h 1246082"/>
                <a:gd name="connsiteX4" fmla="*/ 4368059 w 4368059"/>
                <a:gd name="connsiteY4" fmla="*/ 0 h 1246082"/>
                <a:gd name="connsiteX5" fmla="*/ 4368059 w 4368059"/>
                <a:gd name="connsiteY5" fmla="*/ 1246082 h 1246082"/>
                <a:gd name="connsiteX6" fmla="*/ 155762 w 4368059"/>
                <a:gd name="connsiteY6" fmla="*/ 1246082 h 1246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68059" h="1246082">
                  <a:moveTo>
                    <a:pt x="155760" y="467281"/>
                  </a:moveTo>
                  <a:lnTo>
                    <a:pt x="155760" y="778801"/>
                  </a:lnTo>
                  <a:lnTo>
                    <a:pt x="0" y="623041"/>
                  </a:lnTo>
                  <a:close/>
                  <a:moveTo>
                    <a:pt x="155762" y="0"/>
                  </a:moveTo>
                  <a:lnTo>
                    <a:pt x="4368059" y="0"/>
                  </a:lnTo>
                  <a:lnTo>
                    <a:pt x="4368059" y="1246082"/>
                  </a:lnTo>
                  <a:lnTo>
                    <a:pt x="155762" y="1246082"/>
                  </a:lnTo>
                  <a:close/>
                </a:path>
              </a:pathLst>
            </a:custGeom>
            <a:solidFill>
              <a:schemeClr val="bg1">
                <a:lumMod val="95000"/>
              </a:schemeClr>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cs typeface="+mn-ea"/>
                <a:sym typeface="+mn-lt"/>
              </a:endParaRPr>
            </a:p>
          </p:txBody>
        </p:sp>
        <p:sp>
          <p:nvSpPr>
            <p:cNvPr id="637" name="Rectangle 1226"/>
            <p:cNvSpPr>
              <a:spLocks noChangeArrowheads="1"/>
            </p:cNvSpPr>
            <p:nvPr/>
          </p:nvSpPr>
          <p:spPr bwMode="auto">
            <a:xfrm>
              <a:off x="4978588" y="5040419"/>
              <a:ext cx="4212297" cy="311520"/>
            </a:xfrm>
            <a:prstGeom prst="rect">
              <a:avLst/>
            </a:prstGeom>
            <a:solidFill>
              <a:schemeClr val="accent4"/>
            </a:solidFill>
            <a:ln>
              <a:noFill/>
            </a:ln>
          </p:spPr>
          <p:txBody>
            <a:bodyPr vert="horz" wrap="square" lIns="91440" tIns="45720" rIns="91440" bIns="45720" numCol="1" anchor="t" anchorCtr="0" compatLnSpc="1"/>
            <a:lstStyle/>
            <a:p>
              <a:endParaRPr lang="zh-CN" altLang="en-US">
                <a:cs typeface="+mn-ea"/>
                <a:sym typeface="+mn-lt"/>
              </a:endParaRPr>
            </a:p>
          </p:txBody>
        </p:sp>
        <p:sp>
          <p:nvSpPr>
            <p:cNvPr id="801" name="矩形 800"/>
            <p:cNvSpPr/>
            <p:nvPr/>
          </p:nvSpPr>
          <p:spPr>
            <a:xfrm>
              <a:off x="5056465" y="5022092"/>
              <a:ext cx="1621168" cy="372410"/>
            </a:xfrm>
            <a:prstGeom prst="rect">
              <a:avLst/>
            </a:prstGeom>
          </p:spPr>
          <p:txBody>
            <a:bodyPr wrap="none">
              <a:spAutoFit/>
            </a:bodyPr>
            <a:lstStyle/>
            <a:p>
              <a:pPr>
                <a:lnSpc>
                  <a:spcPct val="130000"/>
                </a:lnSpc>
              </a:pPr>
              <a:r>
                <a:rPr lang="zh-CN" altLang="en-US" sz="1400" b="1" dirty="0">
                  <a:solidFill>
                    <a:schemeClr val="bg1"/>
                  </a:solidFill>
                  <a:cs typeface="+mn-ea"/>
                  <a:sym typeface="+mn-lt"/>
                </a:rPr>
                <a:t>单击此处添加文字</a:t>
              </a:r>
              <a:endParaRPr lang="en-US" altLang="zh-CN" sz="1400" b="1" dirty="0">
                <a:solidFill>
                  <a:schemeClr val="bg1"/>
                </a:solidFill>
                <a:cs typeface="+mn-ea"/>
                <a:sym typeface="+mn-lt"/>
              </a:endParaRPr>
            </a:p>
          </p:txBody>
        </p:sp>
        <p:sp>
          <p:nvSpPr>
            <p:cNvPr id="802" name="矩形 801"/>
            <p:cNvSpPr/>
            <p:nvPr/>
          </p:nvSpPr>
          <p:spPr>
            <a:xfrm>
              <a:off x="5075536" y="5484871"/>
              <a:ext cx="4018394" cy="738664"/>
            </a:xfrm>
            <a:prstGeom prst="rect">
              <a:avLst/>
            </a:prstGeom>
          </p:spPr>
          <p:txBody>
            <a:bodyPr wrap="square">
              <a:spAutoFit/>
            </a:bodyPr>
            <a:lstStyle/>
            <a:p>
              <a:pPr algn="just"/>
              <a:r>
                <a:rPr lang="zh-CN" altLang="en-US" sz="1400" dirty="0">
                  <a:solidFill>
                    <a:schemeClr val="tx1">
                      <a:lumMod val="60000"/>
                      <a:lumOff val="40000"/>
                    </a:schemeClr>
                  </a:solidFill>
                  <a:cs typeface="+mn-ea"/>
                  <a:sym typeface="+mn-lt"/>
                </a:rPr>
                <a:t>点击输入简要的文字介绍，文字内容需概括精炼，不用多余的文字修饰，言简意赅的说明分项内容</a:t>
              </a:r>
              <a:r>
                <a:rPr lang="en-US" altLang="zh-CN" sz="1400" dirty="0">
                  <a:solidFill>
                    <a:schemeClr val="tx1">
                      <a:lumMod val="60000"/>
                      <a:lumOff val="40000"/>
                    </a:schemeClr>
                  </a:solidFill>
                  <a:cs typeface="+mn-ea"/>
                  <a:sym typeface="+mn-lt"/>
                </a:rPr>
                <a:t>..........</a:t>
              </a:r>
              <a:endParaRPr lang="zh-CN" altLang="en-US" sz="1400" dirty="0">
                <a:solidFill>
                  <a:schemeClr val="tx1">
                    <a:lumMod val="60000"/>
                    <a:lumOff val="40000"/>
                  </a:schemeClr>
                </a:solidFill>
                <a:cs typeface="+mn-ea"/>
                <a:sym typeface="+mn-lt"/>
              </a:endParaRPr>
            </a:p>
          </p:txBody>
        </p:sp>
      </p:grpSp>
      <p:grpSp>
        <p:nvGrpSpPr>
          <p:cNvPr id="5" name="组合 4"/>
          <p:cNvGrpSpPr/>
          <p:nvPr/>
        </p:nvGrpSpPr>
        <p:grpSpPr>
          <a:xfrm>
            <a:off x="2949932" y="3141577"/>
            <a:ext cx="4367487" cy="1272415"/>
            <a:chOff x="2950316" y="3141576"/>
            <a:chExt cx="4368056" cy="1272415"/>
          </a:xfrm>
        </p:grpSpPr>
        <p:sp>
          <p:nvSpPr>
            <p:cNvPr id="798" name="任意多边形 797"/>
            <p:cNvSpPr>
              <a:spLocks noChangeArrowheads="1"/>
            </p:cNvSpPr>
            <p:nvPr/>
          </p:nvSpPr>
          <p:spPr bwMode="auto">
            <a:xfrm>
              <a:off x="2950316" y="3167909"/>
              <a:ext cx="4368056" cy="1246082"/>
            </a:xfrm>
            <a:custGeom>
              <a:avLst/>
              <a:gdLst>
                <a:gd name="connsiteX0" fmla="*/ 0 w 4368056"/>
                <a:gd name="connsiteY0" fmla="*/ 0 h 1246082"/>
                <a:gd name="connsiteX1" fmla="*/ 4212297 w 4368056"/>
                <a:gd name="connsiteY1" fmla="*/ 0 h 1246082"/>
                <a:gd name="connsiteX2" fmla="*/ 4212297 w 4368056"/>
                <a:gd name="connsiteY2" fmla="*/ 467282 h 1246082"/>
                <a:gd name="connsiteX3" fmla="*/ 4368056 w 4368056"/>
                <a:gd name="connsiteY3" fmla="*/ 623041 h 1246082"/>
                <a:gd name="connsiteX4" fmla="*/ 4212297 w 4368056"/>
                <a:gd name="connsiteY4" fmla="*/ 778800 h 1246082"/>
                <a:gd name="connsiteX5" fmla="*/ 4212297 w 4368056"/>
                <a:gd name="connsiteY5" fmla="*/ 1246082 h 1246082"/>
                <a:gd name="connsiteX6" fmla="*/ 0 w 4368056"/>
                <a:gd name="connsiteY6" fmla="*/ 1246082 h 1246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68056" h="1246082">
                  <a:moveTo>
                    <a:pt x="0" y="0"/>
                  </a:moveTo>
                  <a:lnTo>
                    <a:pt x="4212297" y="0"/>
                  </a:lnTo>
                  <a:lnTo>
                    <a:pt x="4212297" y="467282"/>
                  </a:lnTo>
                  <a:lnTo>
                    <a:pt x="4368056" y="623041"/>
                  </a:lnTo>
                  <a:lnTo>
                    <a:pt x="4212297" y="778800"/>
                  </a:lnTo>
                  <a:lnTo>
                    <a:pt x="4212297" y="1246082"/>
                  </a:lnTo>
                  <a:lnTo>
                    <a:pt x="0" y="1246082"/>
                  </a:lnTo>
                  <a:close/>
                </a:path>
              </a:pathLst>
            </a:custGeom>
            <a:solidFill>
              <a:schemeClr val="bg1">
                <a:lumMod val="95000"/>
              </a:schemeClr>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noAutofit/>
            </a:bodyPr>
            <a:lstStyle/>
            <a:p>
              <a:endParaRPr lang="zh-CN" altLang="en-US">
                <a:cs typeface="+mn-ea"/>
                <a:sym typeface="+mn-lt"/>
              </a:endParaRPr>
            </a:p>
          </p:txBody>
        </p:sp>
        <p:sp>
          <p:nvSpPr>
            <p:cNvPr id="311" name="Rectangle 899"/>
            <p:cNvSpPr>
              <a:spLocks noChangeArrowheads="1"/>
            </p:cNvSpPr>
            <p:nvPr/>
          </p:nvSpPr>
          <p:spPr bwMode="auto">
            <a:xfrm>
              <a:off x="2950317" y="3167909"/>
              <a:ext cx="4212297" cy="311520"/>
            </a:xfrm>
            <a:prstGeom prst="rect">
              <a:avLst/>
            </a:prstGeom>
            <a:solidFill>
              <a:schemeClr val="accent3"/>
            </a:solidFill>
            <a:ln>
              <a:noFill/>
            </a:ln>
          </p:spPr>
          <p:txBody>
            <a:bodyPr vert="horz" wrap="square" lIns="91440" tIns="45720" rIns="91440" bIns="45720" numCol="1" anchor="t" anchorCtr="0" compatLnSpc="1"/>
            <a:lstStyle/>
            <a:p>
              <a:endParaRPr lang="zh-CN" altLang="en-US">
                <a:cs typeface="+mn-ea"/>
                <a:sym typeface="+mn-lt"/>
              </a:endParaRPr>
            </a:p>
          </p:txBody>
        </p:sp>
        <p:sp>
          <p:nvSpPr>
            <p:cNvPr id="803" name="矩形 802"/>
            <p:cNvSpPr/>
            <p:nvPr/>
          </p:nvSpPr>
          <p:spPr>
            <a:xfrm>
              <a:off x="5385686" y="3141576"/>
              <a:ext cx="1621168" cy="372410"/>
            </a:xfrm>
            <a:prstGeom prst="rect">
              <a:avLst/>
            </a:prstGeom>
          </p:spPr>
          <p:txBody>
            <a:bodyPr wrap="none">
              <a:spAutoFit/>
            </a:bodyPr>
            <a:lstStyle/>
            <a:p>
              <a:pPr algn="r">
                <a:lnSpc>
                  <a:spcPct val="130000"/>
                </a:lnSpc>
              </a:pPr>
              <a:r>
                <a:rPr lang="zh-CN" altLang="en-US" sz="1400" b="1" dirty="0">
                  <a:solidFill>
                    <a:schemeClr val="bg1"/>
                  </a:solidFill>
                  <a:cs typeface="+mn-ea"/>
                  <a:sym typeface="+mn-lt"/>
                </a:rPr>
                <a:t>单击此处添加文字</a:t>
              </a:r>
              <a:endParaRPr lang="en-US" altLang="zh-CN" sz="1400" b="1" dirty="0">
                <a:solidFill>
                  <a:schemeClr val="bg1"/>
                </a:solidFill>
                <a:cs typeface="+mn-ea"/>
                <a:sym typeface="+mn-lt"/>
              </a:endParaRPr>
            </a:p>
          </p:txBody>
        </p:sp>
        <p:sp>
          <p:nvSpPr>
            <p:cNvPr id="804" name="矩形 803"/>
            <p:cNvSpPr/>
            <p:nvPr/>
          </p:nvSpPr>
          <p:spPr>
            <a:xfrm>
              <a:off x="3048248" y="3625579"/>
              <a:ext cx="4018394" cy="738664"/>
            </a:xfrm>
            <a:prstGeom prst="rect">
              <a:avLst/>
            </a:prstGeom>
          </p:spPr>
          <p:txBody>
            <a:bodyPr wrap="square">
              <a:spAutoFit/>
            </a:bodyPr>
            <a:lstStyle/>
            <a:p>
              <a:pPr algn="just"/>
              <a:r>
                <a:rPr lang="zh-CN" altLang="en-US" sz="1400" dirty="0">
                  <a:solidFill>
                    <a:schemeClr val="tx1">
                      <a:lumMod val="60000"/>
                      <a:lumOff val="40000"/>
                    </a:schemeClr>
                  </a:solidFill>
                  <a:cs typeface="+mn-ea"/>
                  <a:sym typeface="+mn-lt"/>
                </a:rPr>
                <a:t>点击输入简要的文字介绍，文字内容需概括精炼，不用多余的文字修饰，言简意赅的说明分项内容</a:t>
              </a:r>
              <a:r>
                <a:rPr lang="en-US" altLang="zh-CN" sz="1400" dirty="0">
                  <a:solidFill>
                    <a:schemeClr val="tx1">
                      <a:lumMod val="60000"/>
                      <a:lumOff val="40000"/>
                    </a:schemeClr>
                  </a:solidFill>
                  <a:cs typeface="+mn-ea"/>
                  <a:sym typeface="+mn-lt"/>
                </a:rPr>
                <a:t>..........</a:t>
              </a:r>
              <a:endParaRPr lang="zh-CN" altLang="en-US" sz="1400" dirty="0">
                <a:solidFill>
                  <a:schemeClr val="tx1">
                    <a:lumMod val="60000"/>
                    <a:lumOff val="40000"/>
                  </a:schemeClr>
                </a:solidFill>
                <a:cs typeface="+mn-ea"/>
                <a:sym typeface="+mn-lt"/>
              </a:endParaRPr>
            </a:p>
          </p:txBody>
        </p:sp>
      </p:grpSp>
      <p:sp>
        <p:nvSpPr>
          <p:cNvPr id="3" name="标题 2"/>
          <p:cNvSpPr>
            <a:spLocks noGrp="1"/>
          </p:cNvSpPr>
          <p:nvPr>
            <p:ph type="title"/>
          </p:nvPr>
        </p:nvSpPr>
        <p:spPr/>
        <p:txBody>
          <a:bodyPr>
            <a:normAutofit/>
          </a:bodyPr>
          <a:lstStyle/>
          <a:p>
            <a:r>
              <a:rPr lang="zh-CN" altLang="en-US">
                <a:sym typeface="+mn-lt"/>
              </a:rPr>
              <a:t>单击此处添加标题</a:t>
            </a:r>
            <a:endParaRPr lang="zh-CN" altLang="en-US" dirty="0">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1+#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par>
                                <p:cTn id="14" presetID="2" presetClass="entr" presetSubtype="8" fill="hold" nodeType="withEffect">
                                  <p:stCondLst>
                                    <p:cond delay="20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0-#ppt_w/2"/>
                                          </p:val>
                                        </p:tav>
                                        <p:tav tm="100000">
                                          <p:val>
                                            <p:strVal val="#ppt_x"/>
                                          </p:val>
                                        </p:tav>
                                      </p:tavLst>
                                    </p:anim>
                                    <p:anim calcmode="lin" valueType="num">
                                      <p:cBhvr additive="base">
                                        <p:cTn id="17" dur="500" fill="hold"/>
                                        <p:tgtEl>
                                          <p:spTgt spid="5"/>
                                        </p:tgtEl>
                                        <p:attrNameLst>
                                          <p:attrName>ppt_y</p:attrName>
                                        </p:attrNameLst>
                                      </p:cBhvr>
                                      <p:tavLst>
                                        <p:tav tm="0">
                                          <p:val>
                                            <p:strVal val="#ppt_y"/>
                                          </p:val>
                                        </p:tav>
                                        <p:tav tm="100000">
                                          <p:val>
                                            <p:strVal val="#ppt_y"/>
                                          </p:val>
                                        </p:tav>
                                      </p:tavLst>
                                    </p:anim>
                                  </p:childTnLst>
                                </p:cTn>
                              </p:par>
                              <p:par>
                                <p:cTn id="18" presetID="2" presetClass="entr" presetSubtype="2" fill="hold" nodeType="withEffect">
                                  <p:stCondLst>
                                    <p:cond delay="40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1+#ppt_w/2"/>
                                          </p:val>
                                        </p:tav>
                                        <p:tav tm="100000">
                                          <p:val>
                                            <p:strVal val="#ppt_x"/>
                                          </p:val>
                                        </p:tav>
                                      </p:tavLst>
                                    </p:anim>
                                    <p:anim calcmode="lin" valueType="num">
                                      <p:cBhvr additive="base">
                                        <p:cTn id="21"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350790" y="2204864"/>
            <a:ext cx="7498373" cy="840474"/>
          </a:xfrm>
          <a:prstGeom prst="rect">
            <a:avLst/>
          </a:prstGeom>
          <a:noFill/>
          <a:effectLst/>
        </p:spPr>
        <p:txBody>
          <a:bodyPr lIns="121908" tIns="60954" rIns="121908" bIns="60954">
            <a:spAutoFit/>
          </a:bodyPr>
          <a:lstStyle/>
          <a:p>
            <a:pPr algn="ctr">
              <a:lnSpc>
                <a:spcPts val="5865"/>
              </a:lnSpc>
              <a:defRPr/>
            </a:pPr>
            <a:r>
              <a:rPr lang="zh-CN" altLang="en-US" sz="4800" b="1" dirty="0">
                <a:ln w="6350">
                  <a:noFill/>
                </a:ln>
                <a:solidFill>
                  <a:srgbClr val="8A7FB7"/>
                </a:solidFill>
                <a:latin typeface="Modern No. 20" pitchFamily="18" charset="0"/>
                <a:ea typeface="微软雅黑" panose="020B0503020204020204" pitchFamily="34" charset="-122"/>
              </a:rPr>
              <a:t>填写过渡页标题</a:t>
            </a:r>
          </a:p>
        </p:txBody>
      </p:sp>
      <p:sp>
        <p:nvSpPr>
          <p:cNvPr id="8" name="矩形 7"/>
          <p:cNvSpPr/>
          <p:nvPr/>
        </p:nvSpPr>
        <p:spPr>
          <a:xfrm>
            <a:off x="4406143" y="2912299"/>
            <a:ext cx="3387666" cy="615553"/>
          </a:xfrm>
          <a:prstGeom prst="rect">
            <a:avLst/>
          </a:prstGeom>
        </p:spPr>
        <p:txBody>
          <a:bodyPr wrap="none" lIns="121908" tIns="60954" rIns="121908" bIns="60954">
            <a:spAutoFit/>
          </a:bodyPr>
          <a:lstStyle/>
          <a:p>
            <a:pPr algn="ctr"/>
            <a:r>
              <a:rPr lang="en-US" altLang="zh-CN" sz="3200" dirty="0">
                <a:solidFill>
                  <a:srgbClr val="8A7FB7"/>
                </a:solidFill>
                <a:latin typeface="Impact" panose="020B0806030902050204" pitchFamily="34" charset="0"/>
              </a:rPr>
              <a:t>Fill in the title here</a:t>
            </a:r>
            <a:endParaRPr lang="zh-CN" altLang="en-US" sz="3200" dirty="0">
              <a:solidFill>
                <a:srgbClr val="8A7FB7"/>
              </a:solidFill>
              <a:latin typeface="Impact" panose="020B0806030902050204" pitchFamily="34" charset="0"/>
            </a:endParaRPr>
          </a:p>
        </p:txBody>
      </p:sp>
      <p:sp>
        <p:nvSpPr>
          <p:cNvPr id="9" name="标题层"/>
          <p:cNvSpPr txBox="1"/>
          <p:nvPr/>
        </p:nvSpPr>
        <p:spPr bwMode="auto">
          <a:xfrm>
            <a:off x="5186689" y="620688"/>
            <a:ext cx="1826575" cy="1764585"/>
          </a:xfrm>
          <a:prstGeom prst="rect">
            <a:avLst/>
          </a:prstGeom>
          <a:noFill/>
          <a:effectLst/>
        </p:spPr>
        <p:txBody>
          <a:bodyPr wrap="square" lIns="121908" tIns="60954" rIns="121908" bIns="60954">
            <a:spAutoFit/>
          </a:bodyPr>
          <a:lstStyle/>
          <a:p>
            <a:pPr algn="ctr" defTabSz="1219200">
              <a:defRPr/>
            </a:pPr>
            <a:r>
              <a:rPr lang="en-US" altLang="zh-CN" sz="10700" kern="0" dirty="0">
                <a:solidFill>
                  <a:schemeClr val="tx2"/>
                </a:solidFill>
                <a:latin typeface="Impact" panose="020B0806030902050204" pitchFamily="34" charset="0"/>
                <a:ea typeface="微软雅黑" panose="020B0503020204020204" pitchFamily="34" charset="-122"/>
                <a:cs typeface="Arial" panose="020B0604020202020204" pitchFamily="34" charset="0"/>
              </a:rPr>
              <a:t>01</a:t>
            </a:r>
            <a:endParaRPr lang="zh-CN" altLang="en-US" sz="10700" kern="0" dirty="0">
              <a:solidFill>
                <a:schemeClr val="tx2"/>
              </a:solidFill>
              <a:latin typeface="Impact" panose="020B0806030902050204" pitchFamily="34" charset="0"/>
              <a:ea typeface="微软雅黑" panose="020B0503020204020204" pitchFamily="34" charset="-122"/>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5250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400" fill="hold"/>
                                        <p:tgtEl>
                                          <p:spTgt spid="9"/>
                                        </p:tgtEl>
                                        <p:attrNameLst>
                                          <p:attrName>ppt_x</p:attrName>
                                        </p:attrNameLst>
                                      </p:cBhvr>
                                      <p:tavLst>
                                        <p:tav tm="0">
                                          <p:val>
                                            <p:strVal val="#ppt_x"/>
                                          </p:val>
                                        </p:tav>
                                        <p:tav tm="100000">
                                          <p:val>
                                            <p:strVal val="#ppt_x"/>
                                          </p:val>
                                        </p:tav>
                                      </p:tavLst>
                                    </p:anim>
                                    <p:anim calcmode="lin" valueType="num">
                                      <p:cBhvr additive="base">
                                        <p:cTn id="8" dur="400" fill="hold"/>
                                        <p:tgtEl>
                                          <p:spTgt spid="9"/>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600" fill="hold"/>
                                        <p:tgtEl>
                                          <p:spTgt spid="7"/>
                                        </p:tgtEl>
                                        <p:attrNameLst>
                                          <p:attrName>ppt_w</p:attrName>
                                        </p:attrNameLst>
                                      </p:cBhvr>
                                      <p:tavLst>
                                        <p:tav tm="0">
                                          <p:val>
                                            <p:fltVal val="0"/>
                                          </p:val>
                                        </p:tav>
                                        <p:tav tm="100000">
                                          <p:val>
                                            <p:strVal val="#ppt_w"/>
                                          </p:val>
                                        </p:tav>
                                      </p:tavLst>
                                    </p:anim>
                                    <p:anim calcmode="lin" valueType="num">
                                      <p:cBhvr>
                                        <p:cTn id="13" dur="600" fill="hold"/>
                                        <p:tgtEl>
                                          <p:spTgt spid="7"/>
                                        </p:tgtEl>
                                        <p:attrNameLst>
                                          <p:attrName>ppt_h</p:attrName>
                                        </p:attrNameLst>
                                      </p:cBhvr>
                                      <p:tavLst>
                                        <p:tav tm="0">
                                          <p:val>
                                            <p:fltVal val="0"/>
                                          </p:val>
                                        </p:tav>
                                        <p:tav tm="100000">
                                          <p:val>
                                            <p:strVal val="#ppt_h"/>
                                          </p:val>
                                        </p:tav>
                                      </p:tavLst>
                                    </p:anim>
                                    <p:animEffect transition="in" filter="fade">
                                      <p:cBhvr>
                                        <p:cTn id="14" dur="600"/>
                                        <p:tgtEl>
                                          <p:spTgt spid="7"/>
                                        </p:tgtEl>
                                      </p:cBhvr>
                                    </p:animEffect>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700" fill="hold"/>
                                        <p:tgtEl>
                                          <p:spTgt spid="8"/>
                                        </p:tgtEl>
                                        <p:attrNameLst>
                                          <p:attrName>ppt_w</p:attrName>
                                        </p:attrNameLst>
                                      </p:cBhvr>
                                      <p:tavLst>
                                        <p:tav tm="0">
                                          <p:val>
                                            <p:fltVal val="0"/>
                                          </p:val>
                                        </p:tav>
                                        <p:tav tm="100000">
                                          <p:val>
                                            <p:strVal val="#ppt_w"/>
                                          </p:val>
                                        </p:tav>
                                      </p:tavLst>
                                    </p:anim>
                                    <p:anim calcmode="lin" valueType="num">
                                      <p:cBhvr>
                                        <p:cTn id="19" dur="700" fill="hold"/>
                                        <p:tgtEl>
                                          <p:spTgt spid="8"/>
                                        </p:tgtEl>
                                        <p:attrNameLst>
                                          <p:attrName>ppt_h</p:attrName>
                                        </p:attrNameLst>
                                      </p:cBhvr>
                                      <p:tavLst>
                                        <p:tav tm="0">
                                          <p:val>
                                            <p:fltVal val="0"/>
                                          </p:val>
                                        </p:tav>
                                        <p:tav tm="100000">
                                          <p:val>
                                            <p:strVal val="#ppt_h"/>
                                          </p:val>
                                        </p:tav>
                                      </p:tavLst>
                                    </p:anim>
                                    <p:animEffect transition="in" filter="fade">
                                      <p:cBhvr>
                                        <p:cTn id="20" dur="7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8"/>
          <p:cNvSpPr txBox="1"/>
          <p:nvPr/>
        </p:nvSpPr>
        <p:spPr>
          <a:xfrm>
            <a:off x="2057097" y="1778744"/>
            <a:ext cx="1960886" cy="1061829"/>
          </a:xfrm>
          <a:prstGeom prst="rect">
            <a:avLst/>
          </a:prstGeom>
          <a:noFill/>
          <a:ln>
            <a:noFill/>
          </a:ln>
        </p:spPr>
        <p:txBody>
          <a:bodyPr wrap="square" rtlCol="0">
            <a:spAutoFit/>
          </a:bodyPr>
          <a:lstStyle/>
          <a:p>
            <a:pPr algn="r">
              <a:lnSpc>
                <a:spcPct val="150000"/>
              </a:lnSpc>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点击输入简要文字内容，文字内容需概括精炼文字内容</a:t>
            </a:r>
            <a:r>
              <a:rPr lang="en-US" altLang="zh-CN" sz="1400" dirty="0">
                <a:solidFill>
                  <a:schemeClr val="tx1">
                    <a:lumMod val="65000"/>
                    <a:lumOff val="35000"/>
                  </a:schemeClr>
                </a:solidFill>
                <a:latin typeface="微软雅黑" panose="020B0503020204020204" pitchFamily="34" charset="-122"/>
                <a:ea typeface="微软雅黑" panose="020B0503020204020204" pitchFamily="34" charset="-122"/>
              </a:rPr>
              <a:t>……</a:t>
            </a:r>
            <a:endPar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5" name="文本框 19"/>
          <p:cNvSpPr txBox="1"/>
          <p:nvPr/>
        </p:nvSpPr>
        <p:spPr>
          <a:xfrm>
            <a:off x="2280272" y="3375284"/>
            <a:ext cx="2025631" cy="1061829"/>
          </a:xfrm>
          <a:prstGeom prst="rect">
            <a:avLst/>
          </a:prstGeom>
          <a:noFill/>
          <a:ln>
            <a:noFill/>
          </a:ln>
        </p:spPr>
        <p:txBody>
          <a:bodyPr wrap="square" rtlCol="0">
            <a:spAutoFit/>
          </a:bodyPr>
          <a:lstStyle/>
          <a:p>
            <a:pPr algn="r">
              <a:lnSpc>
                <a:spcPct val="150000"/>
              </a:lnSpc>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点击输入简要文字内容，文字内容需概括精炼文字内容</a:t>
            </a:r>
            <a:r>
              <a:rPr lang="en-US" altLang="zh-CN" sz="1400" dirty="0">
                <a:solidFill>
                  <a:schemeClr val="tx1">
                    <a:lumMod val="65000"/>
                    <a:lumOff val="35000"/>
                  </a:schemeClr>
                </a:solidFill>
                <a:latin typeface="微软雅黑" panose="020B0503020204020204" pitchFamily="34" charset="-122"/>
                <a:ea typeface="微软雅黑" panose="020B0503020204020204" pitchFamily="34" charset="-122"/>
              </a:rPr>
              <a:t>……</a:t>
            </a:r>
            <a:endPar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6" name="文本框 20"/>
          <p:cNvSpPr txBox="1"/>
          <p:nvPr/>
        </p:nvSpPr>
        <p:spPr>
          <a:xfrm>
            <a:off x="7812529" y="1215044"/>
            <a:ext cx="2241570" cy="1061829"/>
          </a:xfrm>
          <a:prstGeom prst="rect">
            <a:avLst/>
          </a:prstGeom>
          <a:noFill/>
          <a:ln>
            <a:noFill/>
          </a:ln>
        </p:spPr>
        <p:txBody>
          <a:bodyPr wrap="square" rtlCol="0">
            <a:spAutoFit/>
          </a:bodyPr>
          <a:lstStyle/>
          <a:p>
            <a:pPr>
              <a:lnSpc>
                <a:spcPct val="150000"/>
              </a:lnSpc>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点击输入简要文字内容，文字内容需概括精炼文字内容</a:t>
            </a:r>
            <a:r>
              <a:rPr lang="en-US" altLang="zh-CN" sz="1400" dirty="0">
                <a:solidFill>
                  <a:schemeClr val="tx1">
                    <a:lumMod val="65000"/>
                    <a:lumOff val="35000"/>
                  </a:schemeClr>
                </a:solidFill>
                <a:latin typeface="微软雅黑" panose="020B0503020204020204" pitchFamily="34" charset="-122"/>
                <a:ea typeface="微软雅黑" panose="020B0503020204020204" pitchFamily="34" charset="-122"/>
              </a:rPr>
              <a:t>……</a:t>
            </a:r>
            <a:endPar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7" name="文本框 21"/>
          <p:cNvSpPr txBox="1"/>
          <p:nvPr/>
        </p:nvSpPr>
        <p:spPr>
          <a:xfrm>
            <a:off x="8172428" y="3087251"/>
            <a:ext cx="2025631" cy="1061829"/>
          </a:xfrm>
          <a:prstGeom prst="rect">
            <a:avLst/>
          </a:prstGeom>
          <a:noFill/>
          <a:ln>
            <a:noFill/>
          </a:ln>
        </p:spPr>
        <p:txBody>
          <a:bodyPr wrap="square" rtlCol="0">
            <a:spAutoFit/>
          </a:bodyPr>
          <a:lstStyle/>
          <a:p>
            <a:pPr>
              <a:lnSpc>
                <a:spcPct val="150000"/>
              </a:lnSpc>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点击输入简要文字内容，文字内容需概括精炼文字内容</a:t>
            </a:r>
            <a:r>
              <a:rPr lang="en-US" altLang="zh-CN" sz="1400" dirty="0">
                <a:solidFill>
                  <a:schemeClr val="tx1">
                    <a:lumMod val="65000"/>
                    <a:lumOff val="35000"/>
                  </a:schemeClr>
                </a:solidFill>
                <a:latin typeface="微软雅黑" panose="020B0503020204020204" pitchFamily="34" charset="-122"/>
                <a:ea typeface="微软雅黑" panose="020B0503020204020204" pitchFamily="34" charset="-122"/>
              </a:rPr>
              <a:t>……</a:t>
            </a:r>
            <a:endParaRPr lang="zh-CN" altLang="en-US" sz="14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nvGrpSpPr>
          <p:cNvPr id="18" name="组合 17"/>
          <p:cNvGrpSpPr/>
          <p:nvPr/>
        </p:nvGrpSpPr>
        <p:grpSpPr>
          <a:xfrm>
            <a:off x="4658974" y="1321174"/>
            <a:ext cx="2778452" cy="2779537"/>
            <a:chOff x="3325860" y="1074902"/>
            <a:chExt cx="2531533" cy="2531533"/>
          </a:xfrm>
        </p:grpSpPr>
        <p:sp>
          <p:nvSpPr>
            <p:cNvPr id="19" name="椭圆 18"/>
            <p:cNvSpPr/>
            <p:nvPr/>
          </p:nvSpPr>
          <p:spPr>
            <a:xfrm>
              <a:off x="3325860" y="1074902"/>
              <a:ext cx="2531533" cy="253153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9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0" name="Freeform 627"/>
            <p:cNvSpPr>
              <a:spLocks noEditPoints="1"/>
            </p:cNvSpPr>
            <p:nvPr/>
          </p:nvSpPr>
          <p:spPr bwMode="auto">
            <a:xfrm>
              <a:off x="4240957" y="1423611"/>
              <a:ext cx="627326" cy="780333"/>
            </a:xfrm>
            <a:custGeom>
              <a:avLst/>
              <a:gdLst>
                <a:gd name="T0" fmla="*/ 7 w 123"/>
                <a:gd name="T1" fmla="*/ 0 h 153"/>
                <a:gd name="T2" fmla="*/ 116 w 123"/>
                <a:gd name="T3" fmla="*/ 0 h 153"/>
                <a:gd name="T4" fmla="*/ 123 w 123"/>
                <a:gd name="T5" fmla="*/ 0 h 153"/>
                <a:gd name="T6" fmla="*/ 123 w 123"/>
                <a:gd name="T7" fmla="*/ 4 h 153"/>
                <a:gd name="T8" fmla="*/ 123 w 123"/>
                <a:gd name="T9" fmla="*/ 146 h 153"/>
                <a:gd name="T10" fmla="*/ 123 w 123"/>
                <a:gd name="T11" fmla="*/ 153 h 153"/>
                <a:gd name="T12" fmla="*/ 116 w 123"/>
                <a:gd name="T13" fmla="*/ 153 h 153"/>
                <a:gd name="T14" fmla="*/ 38 w 123"/>
                <a:gd name="T15" fmla="*/ 153 h 153"/>
                <a:gd name="T16" fmla="*/ 38 w 123"/>
                <a:gd name="T17" fmla="*/ 153 h 153"/>
                <a:gd name="T18" fmla="*/ 36 w 123"/>
                <a:gd name="T19" fmla="*/ 153 h 153"/>
                <a:gd name="T20" fmla="*/ 3 w 123"/>
                <a:gd name="T21" fmla="*/ 127 h 153"/>
                <a:gd name="T22" fmla="*/ 0 w 123"/>
                <a:gd name="T23" fmla="*/ 127 h 153"/>
                <a:gd name="T24" fmla="*/ 0 w 123"/>
                <a:gd name="T25" fmla="*/ 123 h 153"/>
                <a:gd name="T26" fmla="*/ 0 w 123"/>
                <a:gd name="T27" fmla="*/ 4 h 153"/>
                <a:gd name="T28" fmla="*/ 0 w 123"/>
                <a:gd name="T29" fmla="*/ 0 h 153"/>
                <a:gd name="T30" fmla="*/ 7 w 123"/>
                <a:gd name="T31" fmla="*/ 0 h 153"/>
                <a:gd name="T32" fmla="*/ 7 w 123"/>
                <a:gd name="T33" fmla="*/ 0 h 153"/>
                <a:gd name="T34" fmla="*/ 12 w 123"/>
                <a:gd name="T35" fmla="*/ 115 h 153"/>
                <a:gd name="T36" fmla="*/ 33 w 123"/>
                <a:gd name="T37" fmla="*/ 108 h 153"/>
                <a:gd name="T38" fmla="*/ 36 w 123"/>
                <a:gd name="T39" fmla="*/ 108 h 153"/>
                <a:gd name="T40" fmla="*/ 36 w 123"/>
                <a:gd name="T41" fmla="*/ 111 h 153"/>
                <a:gd name="T42" fmla="*/ 45 w 123"/>
                <a:gd name="T43" fmla="*/ 141 h 153"/>
                <a:gd name="T44" fmla="*/ 112 w 123"/>
                <a:gd name="T45" fmla="*/ 141 h 153"/>
                <a:gd name="T46" fmla="*/ 112 w 123"/>
                <a:gd name="T47" fmla="*/ 11 h 153"/>
                <a:gd name="T48" fmla="*/ 12 w 123"/>
                <a:gd name="T49" fmla="*/ 11 h 153"/>
                <a:gd name="T50" fmla="*/ 12 w 123"/>
                <a:gd name="T51" fmla="*/ 115 h 153"/>
                <a:gd name="T52" fmla="*/ 12 w 123"/>
                <a:gd name="T53" fmla="*/ 115 h 153"/>
                <a:gd name="T54" fmla="*/ 38 w 123"/>
                <a:gd name="T55" fmla="*/ 139 h 153"/>
                <a:gd name="T56" fmla="*/ 31 w 123"/>
                <a:gd name="T57" fmla="*/ 115 h 153"/>
                <a:gd name="T58" fmla="*/ 15 w 123"/>
                <a:gd name="T59" fmla="*/ 123 h 153"/>
                <a:gd name="T60" fmla="*/ 38 w 123"/>
                <a:gd name="T61" fmla="*/ 139 h 153"/>
                <a:gd name="T62" fmla="*/ 38 w 123"/>
                <a:gd name="T63" fmla="*/ 139 h 153"/>
                <a:gd name="T64" fmla="*/ 29 w 123"/>
                <a:gd name="T65" fmla="*/ 82 h 153"/>
                <a:gd name="T66" fmla="*/ 29 w 123"/>
                <a:gd name="T67" fmla="*/ 87 h 153"/>
                <a:gd name="T68" fmla="*/ 95 w 123"/>
                <a:gd name="T69" fmla="*/ 87 h 153"/>
                <a:gd name="T70" fmla="*/ 95 w 123"/>
                <a:gd name="T71" fmla="*/ 82 h 153"/>
                <a:gd name="T72" fmla="*/ 29 w 123"/>
                <a:gd name="T73" fmla="*/ 82 h 153"/>
                <a:gd name="T74" fmla="*/ 29 w 123"/>
                <a:gd name="T75" fmla="*/ 82 h 153"/>
                <a:gd name="T76" fmla="*/ 29 w 123"/>
                <a:gd name="T77" fmla="*/ 66 h 153"/>
                <a:gd name="T78" fmla="*/ 29 w 123"/>
                <a:gd name="T79" fmla="*/ 71 h 153"/>
                <a:gd name="T80" fmla="*/ 95 w 123"/>
                <a:gd name="T81" fmla="*/ 71 h 153"/>
                <a:gd name="T82" fmla="*/ 95 w 123"/>
                <a:gd name="T83" fmla="*/ 66 h 153"/>
                <a:gd name="T84" fmla="*/ 29 w 123"/>
                <a:gd name="T85" fmla="*/ 66 h 153"/>
                <a:gd name="T86" fmla="*/ 29 w 123"/>
                <a:gd name="T87" fmla="*/ 66 h 153"/>
                <a:gd name="T88" fmla="*/ 29 w 123"/>
                <a:gd name="T89" fmla="*/ 49 h 153"/>
                <a:gd name="T90" fmla="*/ 29 w 123"/>
                <a:gd name="T91" fmla="*/ 54 h 153"/>
                <a:gd name="T92" fmla="*/ 95 w 123"/>
                <a:gd name="T93" fmla="*/ 54 h 153"/>
                <a:gd name="T94" fmla="*/ 95 w 123"/>
                <a:gd name="T95" fmla="*/ 49 h 153"/>
                <a:gd name="T96" fmla="*/ 29 w 123"/>
                <a:gd name="T97" fmla="*/ 49 h 153"/>
                <a:gd name="T98" fmla="*/ 29 w 123"/>
                <a:gd name="T99" fmla="*/ 49 h 153"/>
                <a:gd name="T100" fmla="*/ 29 w 123"/>
                <a:gd name="T101" fmla="*/ 33 h 153"/>
                <a:gd name="T102" fmla="*/ 29 w 123"/>
                <a:gd name="T103" fmla="*/ 37 h 153"/>
                <a:gd name="T104" fmla="*/ 95 w 123"/>
                <a:gd name="T105" fmla="*/ 37 h 153"/>
                <a:gd name="T106" fmla="*/ 95 w 123"/>
                <a:gd name="T107" fmla="*/ 33 h 153"/>
                <a:gd name="T108" fmla="*/ 29 w 123"/>
                <a:gd name="T109" fmla="*/ 33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23" h="153">
                  <a:moveTo>
                    <a:pt x="7" y="0"/>
                  </a:moveTo>
                  <a:lnTo>
                    <a:pt x="116" y="0"/>
                  </a:lnTo>
                  <a:lnTo>
                    <a:pt x="123" y="0"/>
                  </a:lnTo>
                  <a:lnTo>
                    <a:pt x="123" y="4"/>
                  </a:lnTo>
                  <a:lnTo>
                    <a:pt x="123" y="146"/>
                  </a:lnTo>
                  <a:lnTo>
                    <a:pt x="123" y="153"/>
                  </a:lnTo>
                  <a:lnTo>
                    <a:pt x="116" y="153"/>
                  </a:lnTo>
                  <a:lnTo>
                    <a:pt x="38" y="153"/>
                  </a:lnTo>
                  <a:lnTo>
                    <a:pt x="38" y="153"/>
                  </a:lnTo>
                  <a:lnTo>
                    <a:pt x="36" y="153"/>
                  </a:lnTo>
                  <a:lnTo>
                    <a:pt x="3" y="127"/>
                  </a:lnTo>
                  <a:lnTo>
                    <a:pt x="0" y="127"/>
                  </a:lnTo>
                  <a:lnTo>
                    <a:pt x="0" y="123"/>
                  </a:lnTo>
                  <a:lnTo>
                    <a:pt x="0" y="4"/>
                  </a:lnTo>
                  <a:lnTo>
                    <a:pt x="0" y="0"/>
                  </a:lnTo>
                  <a:lnTo>
                    <a:pt x="7" y="0"/>
                  </a:lnTo>
                  <a:lnTo>
                    <a:pt x="7" y="0"/>
                  </a:lnTo>
                  <a:close/>
                  <a:moveTo>
                    <a:pt x="12" y="115"/>
                  </a:moveTo>
                  <a:lnTo>
                    <a:pt x="33" y="108"/>
                  </a:lnTo>
                  <a:lnTo>
                    <a:pt x="36" y="108"/>
                  </a:lnTo>
                  <a:lnTo>
                    <a:pt x="36" y="111"/>
                  </a:lnTo>
                  <a:lnTo>
                    <a:pt x="45" y="141"/>
                  </a:lnTo>
                  <a:lnTo>
                    <a:pt x="112" y="141"/>
                  </a:lnTo>
                  <a:lnTo>
                    <a:pt x="112" y="11"/>
                  </a:lnTo>
                  <a:lnTo>
                    <a:pt x="12" y="11"/>
                  </a:lnTo>
                  <a:lnTo>
                    <a:pt x="12" y="115"/>
                  </a:lnTo>
                  <a:lnTo>
                    <a:pt x="12" y="115"/>
                  </a:lnTo>
                  <a:close/>
                  <a:moveTo>
                    <a:pt x="38" y="139"/>
                  </a:moveTo>
                  <a:lnTo>
                    <a:pt x="31" y="115"/>
                  </a:lnTo>
                  <a:lnTo>
                    <a:pt x="15" y="123"/>
                  </a:lnTo>
                  <a:lnTo>
                    <a:pt x="38" y="139"/>
                  </a:lnTo>
                  <a:lnTo>
                    <a:pt x="38" y="139"/>
                  </a:lnTo>
                  <a:close/>
                  <a:moveTo>
                    <a:pt x="29" y="82"/>
                  </a:moveTo>
                  <a:lnTo>
                    <a:pt x="29" y="87"/>
                  </a:lnTo>
                  <a:lnTo>
                    <a:pt x="95" y="87"/>
                  </a:lnTo>
                  <a:lnTo>
                    <a:pt x="95" y="82"/>
                  </a:lnTo>
                  <a:lnTo>
                    <a:pt x="29" y="82"/>
                  </a:lnTo>
                  <a:lnTo>
                    <a:pt x="29" y="82"/>
                  </a:lnTo>
                  <a:close/>
                  <a:moveTo>
                    <a:pt x="29" y="66"/>
                  </a:moveTo>
                  <a:lnTo>
                    <a:pt x="29" y="71"/>
                  </a:lnTo>
                  <a:lnTo>
                    <a:pt x="95" y="71"/>
                  </a:lnTo>
                  <a:lnTo>
                    <a:pt x="95" y="66"/>
                  </a:lnTo>
                  <a:lnTo>
                    <a:pt x="29" y="66"/>
                  </a:lnTo>
                  <a:lnTo>
                    <a:pt x="29" y="66"/>
                  </a:lnTo>
                  <a:close/>
                  <a:moveTo>
                    <a:pt x="29" y="49"/>
                  </a:moveTo>
                  <a:lnTo>
                    <a:pt x="29" y="54"/>
                  </a:lnTo>
                  <a:lnTo>
                    <a:pt x="95" y="54"/>
                  </a:lnTo>
                  <a:lnTo>
                    <a:pt x="95" y="49"/>
                  </a:lnTo>
                  <a:lnTo>
                    <a:pt x="29" y="49"/>
                  </a:lnTo>
                  <a:lnTo>
                    <a:pt x="29" y="49"/>
                  </a:lnTo>
                  <a:close/>
                  <a:moveTo>
                    <a:pt x="29" y="33"/>
                  </a:moveTo>
                  <a:lnTo>
                    <a:pt x="29" y="37"/>
                  </a:lnTo>
                  <a:lnTo>
                    <a:pt x="95" y="37"/>
                  </a:lnTo>
                  <a:lnTo>
                    <a:pt x="95" y="33"/>
                  </a:lnTo>
                  <a:lnTo>
                    <a:pt x="29" y="33"/>
                  </a:lnTo>
                  <a:close/>
                </a:path>
              </a:pathLst>
            </a:custGeom>
            <a:solidFill>
              <a:schemeClr val="bg1"/>
            </a:solidFill>
            <a:ln>
              <a:noFill/>
            </a:ln>
          </p:spPr>
          <p:txBody>
            <a:bodyPr vert="horz" wrap="square" lIns="68580" tIns="34290" rIns="68580" bIns="34290" numCol="1" anchor="t" anchorCtr="0" compatLnSpc="1"/>
            <a:lstStyle/>
            <a:p>
              <a:endParaRPr lang="zh-CN" altLang="en-US" sz="1350">
                <a:latin typeface="微软雅黑" panose="020B0503020204020204" pitchFamily="34" charset="-122"/>
                <a:ea typeface="微软雅黑" panose="020B0503020204020204" pitchFamily="34" charset="-122"/>
              </a:endParaRPr>
            </a:p>
          </p:txBody>
        </p:sp>
        <p:sp>
          <p:nvSpPr>
            <p:cNvPr id="21" name="文本框 23"/>
            <p:cNvSpPr txBox="1"/>
            <p:nvPr/>
          </p:nvSpPr>
          <p:spPr>
            <a:xfrm>
              <a:off x="3505189" y="2198316"/>
              <a:ext cx="2172875" cy="1093230"/>
            </a:xfrm>
            <a:prstGeom prst="rect">
              <a:avLst/>
            </a:prstGeom>
            <a:noFill/>
          </p:spPr>
          <p:txBody>
            <a:bodyPr wrap="square" rtlCol="0">
              <a:spAutoFit/>
            </a:bodyPr>
            <a:lstStyle/>
            <a:p>
              <a:pPr algn="ctr"/>
              <a:r>
                <a:rPr lang="zh-CN" altLang="en-US" sz="2000" b="1" dirty="0">
                  <a:solidFill>
                    <a:schemeClr val="bg1"/>
                  </a:solidFill>
                  <a:latin typeface="微软雅黑" panose="020B0503020204020204" pitchFamily="34" charset="-122"/>
                  <a:ea typeface="微软雅黑" panose="020B0503020204020204" pitchFamily="34" charset="-122"/>
                </a:rPr>
                <a:t>利润来源</a:t>
              </a:r>
              <a:endParaRPr lang="en-US" altLang="zh-CN" sz="2000" b="1" dirty="0">
                <a:solidFill>
                  <a:schemeClr val="bg1"/>
                </a:solidFill>
                <a:latin typeface="微软雅黑" panose="020B0503020204020204" pitchFamily="34" charset="-122"/>
                <a:ea typeface="微软雅黑" panose="020B0503020204020204" pitchFamily="34" charset="-122"/>
              </a:endParaRPr>
            </a:p>
            <a:p>
              <a:pPr algn="ctr"/>
              <a:endParaRPr lang="en-US" altLang="zh-CN" sz="1200" dirty="0">
                <a:solidFill>
                  <a:schemeClr val="bg1"/>
                </a:solidFill>
                <a:latin typeface="微软雅黑" panose="020B0503020204020204" pitchFamily="34" charset="-122"/>
                <a:ea typeface="微软雅黑" panose="020B0503020204020204" pitchFamily="34" charset="-122"/>
              </a:endParaRPr>
            </a:p>
            <a:p>
              <a:pPr algn="ctr"/>
              <a:r>
                <a:rPr lang="zh-CN" altLang="en-US" sz="1400" dirty="0">
                  <a:solidFill>
                    <a:schemeClr val="bg1"/>
                  </a:solidFill>
                  <a:latin typeface="微软雅黑" panose="020B0503020204020204" pitchFamily="34" charset="-122"/>
                  <a:ea typeface="微软雅黑" panose="020B0503020204020204" pitchFamily="34" charset="-122"/>
                </a:rPr>
                <a:t>在此输入详细文字介绍，在此输入详细文字介绍</a:t>
              </a:r>
            </a:p>
            <a:p>
              <a:pPr algn="ct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grpSp>
        <p:nvGrpSpPr>
          <p:cNvPr id="22" name="组合 21"/>
          <p:cNvGrpSpPr/>
          <p:nvPr/>
        </p:nvGrpSpPr>
        <p:grpSpPr>
          <a:xfrm>
            <a:off x="4076750" y="1587400"/>
            <a:ext cx="939433" cy="939800"/>
            <a:chOff x="2386060" y="1495059"/>
            <a:chExt cx="939800" cy="939800"/>
          </a:xfrm>
        </p:grpSpPr>
        <p:sp>
          <p:nvSpPr>
            <p:cNvPr id="23" name="椭圆 22"/>
            <p:cNvSpPr/>
            <p:nvPr/>
          </p:nvSpPr>
          <p:spPr>
            <a:xfrm>
              <a:off x="2386060" y="1495059"/>
              <a:ext cx="939800" cy="939800"/>
            </a:xfrm>
            <a:prstGeom prst="ellipse">
              <a:avLst/>
            </a:prstGeom>
            <a:solidFill>
              <a:schemeClr val="accent4"/>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微软雅黑" panose="020B0503020204020204" pitchFamily="34" charset="-122"/>
                <a:ea typeface="微软雅黑" panose="020B0503020204020204" pitchFamily="34" charset="-122"/>
              </a:endParaRPr>
            </a:p>
          </p:txBody>
        </p:sp>
        <p:sp>
          <p:nvSpPr>
            <p:cNvPr id="24" name="Freeform 1986"/>
            <p:cNvSpPr/>
            <p:nvPr/>
          </p:nvSpPr>
          <p:spPr bwMode="auto">
            <a:xfrm>
              <a:off x="2680513" y="1730231"/>
              <a:ext cx="366922" cy="346817"/>
            </a:xfrm>
            <a:custGeom>
              <a:avLst/>
              <a:gdLst>
                <a:gd name="T0" fmla="*/ 164 w 165"/>
                <a:gd name="T1" fmla="*/ 131 h 156"/>
                <a:gd name="T2" fmla="*/ 145 w 165"/>
                <a:gd name="T3" fmla="*/ 119 h 156"/>
                <a:gd name="T4" fmla="*/ 119 w 165"/>
                <a:gd name="T5" fmla="*/ 108 h 156"/>
                <a:gd name="T6" fmla="*/ 112 w 165"/>
                <a:gd name="T7" fmla="*/ 106 h 156"/>
                <a:gd name="T8" fmla="*/ 105 w 165"/>
                <a:gd name="T9" fmla="*/ 94 h 156"/>
                <a:gd name="T10" fmla="*/ 101 w 165"/>
                <a:gd name="T11" fmla="*/ 94 h 156"/>
                <a:gd name="T12" fmla="*/ 105 w 165"/>
                <a:gd name="T13" fmla="*/ 85 h 156"/>
                <a:gd name="T14" fmla="*/ 107 w 165"/>
                <a:gd name="T15" fmla="*/ 74 h 156"/>
                <a:gd name="T16" fmla="*/ 112 w 165"/>
                <a:gd name="T17" fmla="*/ 70 h 156"/>
                <a:gd name="T18" fmla="*/ 114 w 165"/>
                <a:gd name="T19" fmla="*/ 63 h 156"/>
                <a:gd name="T20" fmla="*/ 114 w 165"/>
                <a:gd name="T21" fmla="*/ 51 h 156"/>
                <a:gd name="T22" fmla="*/ 112 w 165"/>
                <a:gd name="T23" fmla="*/ 46 h 156"/>
                <a:gd name="T24" fmla="*/ 113 w 165"/>
                <a:gd name="T25" fmla="*/ 30 h 156"/>
                <a:gd name="T26" fmla="*/ 111 w 165"/>
                <a:gd name="T27" fmla="*/ 19 h 156"/>
                <a:gd name="T28" fmla="*/ 107 w 165"/>
                <a:gd name="T29" fmla="*/ 12 h 156"/>
                <a:gd name="T30" fmla="*/ 102 w 165"/>
                <a:gd name="T31" fmla="*/ 11 h 156"/>
                <a:gd name="T32" fmla="*/ 99 w 165"/>
                <a:gd name="T33" fmla="*/ 8 h 156"/>
                <a:gd name="T34" fmla="*/ 64 w 165"/>
                <a:gd name="T35" fmla="*/ 9 h 156"/>
                <a:gd name="T36" fmla="*/ 51 w 165"/>
                <a:gd name="T37" fmla="*/ 46 h 156"/>
                <a:gd name="T38" fmla="*/ 49 w 165"/>
                <a:gd name="T39" fmla="*/ 53 h 156"/>
                <a:gd name="T40" fmla="*/ 54 w 165"/>
                <a:gd name="T41" fmla="*/ 72 h 156"/>
                <a:gd name="T42" fmla="*/ 58 w 165"/>
                <a:gd name="T43" fmla="*/ 73 h 156"/>
                <a:gd name="T44" fmla="*/ 59 w 165"/>
                <a:gd name="T45" fmla="*/ 86 h 156"/>
                <a:gd name="T46" fmla="*/ 63 w 165"/>
                <a:gd name="T47" fmla="*/ 94 h 156"/>
                <a:gd name="T48" fmla="*/ 60 w 165"/>
                <a:gd name="T49" fmla="*/ 94 h 156"/>
                <a:gd name="T50" fmla="*/ 53 w 165"/>
                <a:gd name="T51" fmla="*/ 106 h 156"/>
                <a:gd name="T52" fmla="*/ 46 w 165"/>
                <a:gd name="T53" fmla="*/ 108 h 156"/>
                <a:gd name="T54" fmla="*/ 20 w 165"/>
                <a:gd name="T55" fmla="*/ 119 h 156"/>
                <a:gd name="T56" fmla="*/ 1 w 165"/>
                <a:gd name="T57" fmla="*/ 131 h 156"/>
                <a:gd name="T58" fmla="*/ 0 w 165"/>
                <a:gd name="T59" fmla="*/ 156 h 156"/>
                <a:gd name="T60" fmla="*/ 72 w 165"/>
                <a:gd name="T61" fmla="*/ 156 h 156"/>
                <a:gd name="T62" fmla="*/ 78 w 165"/>
                <a:gd name="T63" fmla="*/ 120 h 156"/>
                <a:gd name="T64" fmla="*/ 73 w 165"/>
                <a:gd name="T65" fmla="*/ 111 h 156"/>
                <a:gd name="T66" fmla="*/ 83 w 165"/>
                <a:gd name="T67" fmla="*/ 106 h 156"/>
                <a:gd name="T68" fmla="*/ 92 w 165"/>
                <a:gd name="T69" fmla="*/ 111 h 156"/>
                <a:gd name="T70" fmla="*/ 87 w 165"/>
                <a:gd name="T71" fmla="*/ 120 h 156"/>
                <a:gd name="T72" fmla="*/ 96 w 165"/>
                <a:gd name="T73" fmla="*/ 156 h 156"/>
                <a:gd name="T74" fmla="*/ 164 w 165"/>
                <a:gd name="T75" fmla="*/ 156 h 156"/>
                <a:gd name="T76" fmla="*/ 164 w 165"/>
                <a:gd name="T77" fmla="*/ 13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5" h="156">
                  <a:moveTo>
                    <a:pt x="164" y="131"/>
                  </a:moveTo>
                  <a:cubicBezTo>
                    <a:pt x="161" y="123"/>
                    <a:pt x="152" y="122"/>
                    <a:pt x="145" y="119"/>
                  </a:cubicBezTo>
                  <a:cubicBezTo>
                    <a:pt x="137" y="115"/>
                    <a:pt x="127" y="111"/>
                    <a:pt x="119" y="108"/>
                  </a:cubicBezTo>
                  <a:cubicBezTo>
                    <a:pt x="117" y="107"/>
                    <a:pt x="114" y="107"/>
                    <a:pt x="112" y="106"/>
                  </a:cubicBezTo>
                  <a:cubicBezTo>
                    <a:pt x="109" y="104"/>
                    <a:pt x="107" y="98"/>
                    <a:pt x="105" y="94"/>
                  </a:cubicBezTo>
                  <a:cubicBezTo>
                    <a:pt x="104" y="94"/>
                    <a:pt x="102" y="94"/>
                    <a:pt x="101" y="94"/>
                  </a:cubicBezTo>
                  <a:cubicBezTo>
                    <a:pt x="101" y="89"/>
                    <a:pt x="104" y="89"/>
                    <a:pt x="105" y="85"/>
                  </a:cubicBezTo>
                  <a:cubicBezTo>
                    <a:pt x="106" y="81"/>
                    <a:pt x="105" y="77"/>
                    <a:pt x="107" y="74"/>
                  </a:cubicBezTo>
                  <a:cubicBezTo>
                    <a:pt x="108" y="72"/>
                    <a:pt x="111" y="72"/>
                    <a:pt x="112" y="70"/>
                  </a:cubicBezTo>
                  <a:cubicBezTo>
                    <a:pt x="113" y="68"/>
                    <a:pt x="114" y="65"/>
                    <a:pt x="114" y="63"/>
                  </a:cubicBezTo>
                  <a:cubicBezTo>
                    <a:pt x="115" y="60"/>
                    <a:pt x="116" y="55"/>
                    <a:pt x="114" y="51"/>
                  </a:cubicBezTo>
                  <a:cubicBezTo>
                    <a:pt x="113" y="49"/>
                    <a:pt x="112" y="49"/>
                    <a:pt x="112" y="46"/>
                  </a:cubicBezTo>
                  <a:cubicBezTo>
                    <a:pt x="111" y="43"/>
                    <a:pt x="113" y="33"/>
                    <a:pt x="113" y="30"/>
                  </a:cubicBezTo>
                  <a:cubicBezTo>
                    <a:pt x="113" y="25"/>
                    <a:pt x="113" y="24"/>
                    <a:pt x="111" y="19"/>
                  </a:cubicBezTo>
                  <a:cubicBezTo>
                    <a:pt x="111" y="19"/>
                    <a:pt x="110" y="14"/>
                    <a:pt x="107" y="12"/>
                  </a:cubicBezTo>
                  <a:cubicBezTo>
                    <a:pt x="102" y="11"/>
                    <a:pt x="102" y="11"/>
                    <a:pt x="102" y="11"/>
                  </a:cubicBezTo>
                  <a:cubicBezTo>
                    <a:pt x="99" y="8"/>
                    <a:pt x="99" y="8"/>
                    <a:pt x="99" y="8"/>
                  </a:cubicBezTo>
                  <a:cubicBezTo>
                    <a:pt x="86" y="0"/>
                    <a:pt x="71" y="6"/>
                    <a:pt x="64" y="9"/>
                  </a:cubicBezTo>
                  <a:cubicBezTo>
                    <a:pt x="53" y="12"/>
                    <a:pt x="46" y="23"/>
                    <a:pt x="51" y="46"/>
                  </a:cubicBezTo>
                  <a:cubicBezTo>
                    <a:pt x="52" y="49"/>
                    <a:pt x="49" y="51"/>
                    <a:pt x="49" y="53"/>
                  </a:cubicBezTo>
                  <a:cubicBezTo>
                    <a:pt x="50" y="58"/>
                    <a:pt x="50" y="69"/>
                    <a:pt x="54" y="72"/>
                  </a:cubicBezTo>
                  <a:cubicBezTo>
                    <a:pt x="54" y="72"/>
                    <a:pt x="58" y="73"/>
                    <a:pt x="58" y="73"/>
                  </a:cubicBezTo>
                  <a:cubicBezTo>
                    <a:pt x="58" y="77"/>
                    <a:pt x="58" y="82"/>
                    <a:pt x="59" y="86"/>
                  </a:cubicBezTo>
                  <a:cubicBezTo>
                    <a:pt x="60" y="89"/>
                    <a:pt x="63" y="89"/>
                    <a:pt x="63" y="94"/>
                  </a:cubicBezTo>
                  <a:cubicBezTo>
                    <a:pt x="60" y="94"/>
                    <a:pt x="60" y="94"/>
                    <a:pt x="60" y="94"/>
                  </a:cubicBezTo>
                  <a:cubicBezTo>
                    <a:pt x="58" y="98"/>
                    <a:pt x="56" y="104"/>
                    <a:pt x="53" y="106"/>
                  </a:cubicBezTo>
                  <a:cubicBezTo>
                    <a:pt x="51" y="107"/>
                    <a:pt x="48" y="107"/>
                    <a:pt x="46" y="108"/>
                  </a:cubicBezTo>
                  <a:cubicBezTo>
                    <a:pt x="38" y="111"/>
                    <a:pt x="28" y="115"/>
                    <a:pt x="20" y="119"/>
                  </a:cubicBezTo>
                  <a:cubicBezTo>
                    <a:pt x="13" y="122"/>
                    <a:pt x="4" y="123"/>
                    <a:pt x="1" y="131"/>
                  </a:cubicBezTo>
                  <a:cubicBezTo>
                    <a:pt x="1" y="136"/>
                    <a:pt x="0" y="149"/>
                    <a:pt x="0" y="156"/>
                  </a:cubicBezTo>
                  <a:cubicBezTo>
                    <a:pt x="72" y="156"/>
                    <a:pt x="72" y="156"/>
                    <a:pt x="72" y="156"/>
                  </a:cubicBezTo>
                  <a:cubicBezTo>
                    <a:pt x="78" y="120"/>
                    <a:pt x="78" y="120"/>
                    <a:pt x="78" y="120"/>
                  </a:cubicBezTo>
                  <a:cubicBezTo>
                    <a:pt x="73" y="111"/>
                    <a:pt x="73" y="111"/>
                    <a:pt x="73" y="111"/>
                  </a:cubicBezTo>
                  <a:cubicBezTo>
                    <a:pt x="83" y="106"/>
                    <a:pt x="83" y="106"/>
                    <a:pt x="83" y="106"/>
                  </a:cubicBezTo>
                  <a:cubicBezTo>
                    <a:pt x="92" y="111"/>
                    <a:pt x="92" y="111"/>
                    <a:pt x="92" y="111"/>
                  </a:cubicBezTo>
                  <a:cubicBezTo>
                    <a:pt x="87" y="120"/>
                    <a:pt x="87" y="120"/>
                    <a:pt x="87" y="120"/>
                  </a:cubicBezTo>
                  <a:cubicBezTo>
                    <a:pt x="96" y="156"/>
                    <a:pt x="96" y="156"/>
                    <a:pt x="96" y="156"/>
                  </a:cubicBezTo>
                  <a:cubicBezTo>
                    <a:pt x="164" y="156"/>
                    <a:pt x="164" y="156"/>
                    <a:pt x="164" y="156"/>
                  </a:cubicBezTo>
                  <a:cubicBezTo>
                    <a:pt x="165" y="149"/>
                    <a:pt x="164" y="136"/>
                    <a:pt x="164" y="131"/>
                  </a:cubicBezTo>
                  <a:close/>
                </a:path>
              </a:pathLst>
            </a:custGeom>
            <a:solidFill>
              <a:schemeClr val="bg1"/>
            </a:solid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grpSp>
        <p:nvGrpSpPr>
          <p:cNvPr id="25" name="组合 24"/>
          <p:cNvGrpSpPr/>
          <p:nvPr/>
        </p:nvGrpSpPr>
        <p:grpSpPr>
          <a:xfrm>
            <a:off x="6770889" y="1308843"/>
            <a:ext cx="939433" cy="939800"/>
            <a:chOff x="5454052" y="1074902"/>
            <a:chExt cx="939800" cy="939800"/>
          </a:xfrm>
        </p:grpSpPr>
        <p:sp>
          <p:nvSpPr>
            <p:cNvPr id="26" name="椭圆 25"/>
            <p:cNvSpPr/>
            <p:nvPr/>
          </p:nvSpPr>
          <p:spPr>
            <a:xfrm>
              <a:off x="5454052" y="1074902"/>
              <a:ext cx="939800" cy="939800"/>
            </a:xfrm>
            <a:prstGeom prst="ellipse">
              <a:avLst/>
            </a:prstGeom>
            <a:solidFill>
              <a:schemeClr val="accent2"/>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微软雅黑" panose="020B0503020204020204" pitchFamily="34" charset="-122"/>
                <a:ea typeface="微软雅黑" panose="020B0503020204020204" pitchFamily="34" charset="-122"/>
              </a:endParaRPr>
            </a:p>
          </p:txBody>
        </p:sp>
        <p:grpSp>
          <p:nvGrpSpPr>
            <p:cNvPr id="27" name="组合 26"/>
            <p:cNvGrpSpPr/>
            <p:nvPr/>
          </p:nvGrpSpPr>
          <p:grpSpPr>
            <a:xfrm>
              <a:off x="5729640" y="1309909"/>
              <a:ext cx="411300" cy="441104"/>
              <a:chOff x="5995987" y="547688"/>
              <a:chExt cx="219075" cy="234950"/>
            </a:xfrm>
            <a:solidFill>
              <a:schemeClr val="bg1"/>
            </a:solidFill>
          </p:grpSpPr>
          <p:sp>
            <p:nvSpPr>
              <p:cNvPr id="28" name="Freeform 1590"/>
              <p:cNvSpPr>
                <a:spLocks noEditPoints="1"/>
              </p:cNvSpPr>
              <p:nvPr/>
            </p:nvSpPr>
            <p:spPr bwMode="auto">
              <a:xfrm>
                <a:off x="5995987" y="547688"/>
                <a:ext cx="168275" cy="168275"/>
              </a:xfrm>
              <a:custGeom>
                <a:avLst/>
                <a:gdLst>
                  <a:gd name="T0" fmla="*/ 114 w 120"/>
                  <a:gd name="T1" fmla="*/ 70 h 120"/>
                  <a:gd name="T2" fmla="*/ 120 w 120"/>
                  <a:gd name="T3" fmla="*/ 64 h 120"/>
                  <a:gd name="T4" fmla="*/ 120 w 120"/>
                  <a:gd name="T5" fmla="*/ 56 h 120"/>
                  <a:gd name="T6" fmla="*/ 114 w 120"/>
                  <a:gd name="T7" fmla="*/ 50 h 120"/>
                  <a:gd name="T8" fmla="*/ 110 w 120"/>
                  <a:gd name="T9" fmla="*/ 50 h 120"/>
                  <a:gd name="T10" fmla="*/ 102 w 120"/>
                  <a:gd name="T11" fmla="*/ 45 h 120"/>
                  <a:gd name="T12" fmla="*/ 102 w 120"/>
                  <a:gd name="T13" fmla="*/ 32 h 120"/>
                  <a:gd name="T14" fmla="*/ 105 w 120"/>
                  <a:gd name="T15" fmla="*/ 29 h 120"/>
                  <a:gd name="T16" fmla="*/ 105 w 120"/>
                  <a:gd name="T17" fmla="*/ 20 h 120"/>
                  <a:gd name="T18" fmla="*/ 100 w 120"/>
                  <a:gd name="T19" fmla="*/ 15 h 120"/>
                  <a:gd name="T20" fmla="*/ 91 w 120"/>
                  <a:gd name="T21" fmla="*/ 15 h 120"/>
                  <a:gd name="T22" fmla="*/ 88 w 120"/>
                  <a:gd name="T23" fmla="*/ 18 h 120"/>
                  <a:gd name="T24" fmla="*/ 79 w 120"/>
                  <a:gd name="T25" fmla="*/ 20 h 120"/>
                  <a:gd name="T26" fmla="*/ 70 w 120"/>
                  <a:gd name="T27" fmla="*/ 10 h 120"/>
                  <a:gd name="T28" fmla="*/ 70 w 120"/>
                  <a:gd name="T29" fmla="*/ 6 h 120"/>
                  <a:gd name="T30" fmla="*/ 64 w 120"/>
                  <a:gd name="T31" fmla="*/ 0 h 120"/>
                  <a:gd name="T32" fmla="*/ 56 w 120"/>
                  <a:gd name="T33" fmla="*/ 0 h 120"/>
                  <a:gd name="T34" fmla="*/ 50 w 120"/>
                  <a:gd name="T35" fmla="*/ 6 h 120"/>
                  <a:gd name="T36" fmla="*/ 50 w 120"/>
                  <a:gd name="T37" fmla="*/ 10 h 120"/>
                  <a:gd name="T38" fmla="*/ 45 w 120"/>
                  <a:gd name="T39" fmla="*/ 18 h 120"/>
                  <a:gd name="T40" fmla="*/ 32 w 120"/>
                  <a:gd name="T41" fmla="*/ 18 h 120"/>
                  <a:gd name="T42" fmla="*/ 29 w 120"/>
                  <a:gd name="T43" fmla="*/ 15 h 120"/>
                  <a:gd name="T44" fmla="*/ 20 w 120"/>
                  <a:gd name="T45" fmla="*/ 15 h 120"/>
                  <a:gd name="T46" fmla="*/ 15 w 120"/>
                  <a:gd name="T47" fmla="*/ 20 h 120"/>
                  <a:gd name="T48" fmla="*/ 15 w 120"/>
                  <a:gd name="T49" fmla="*/ 29 h 120"/>
                  <a:gd name="T50" fmla="*/ 18 w 120"/>
                  <a:gd name="T51" fmla="*/ 32 h 120"/>
                  <a:gd name="T52" fmla="*/ 20 w 120"/>
                  <a:gd name="T53" fmla="*/ 41 h 120"/>
                  <a:gd name="T54" fmla="*/ 10 w 120"/>
                  <a:gd name="T55" fmla="*/ 50 h 120"/>
                  <a:gd name="T56" fmla="*/ 6 w 120"/>
                  <a:gd name="T57" fmla="*/ 50 h 120"/>
                  <a:gd name="T58" fmla="*/ 0 w 120"/>
                  <a:gd name="T59" fmla="*/ 56 h 120"/>
                  <a:gd name="T60" fmla="*/ 0 w 120"/>
                  <a:gd name="T61" fmla="*/ 64 h 120"/>
                  <a:gd name="T62" fmla="*/ 6 w 120"/>
                  <a:gd name="T63" fmla="*/ 70 h 120"/>
                  <a:gd name="T64" fmla="*/ 10 w 120"/>
                  <a:gd name="T65" fmla="*/ 70 h 120"/>
                  <a:gd name="T66" fmla="*/ 18 w 120"/>
                  <a:gd name="T67" fmla="*/ 75 h 120"/>
                  <a:gd name="T68" fmla="*/ 18 w 120"/>
                  <a:gd name="T69" fmla="*/ 88 h 120"/>
                  <a:gd name="T70" fmla="*/ 15 w 120"/>
                  <a:gd name="T71" fmla="*/ 91 h 120"/>
                  <a:gd name="T72" fmla="*/ 15 w 120"/>
                  <a:gd name="T73" fmla="*/ 100 h 120"/>
                  <a:gd name="T74" fmla="*/ 20 w 120"/>
                  <a:gd name="T75" fmla="*/ 105 h 120"/>
                  <a:gd name="T76" fmla="*/ 29 w 120"/>
                  <a:gd name="T77" fmla="*/ 105 h 120"/>
                  <a:gd name="T78" fmla="*/ 32 w 120"/>
                  <a:gd name="T79" fmla="*/ 102 h 120"/>
                  <a:gd name="T80" fmla="*/ 41 w 120"/>
                  <a:gd name="T81" fmla="*/ 100 h 120"/>
                  <a:gd name="T82" fmla="*/ 50 w 120"/>
                  <a:gd name="T83" fmla="*/ 110 h 120"/>
                  <a:gd name="T84" fmla="*/ 50 w 120"/>
                  <a:gd name="T85" fmla="*/ 114 h 120"/>
                  <a:gd name="T86" fmla="*/ 56 w 120"/>
                  <a:gd name="T87" fmla="*/ 120 h 120"/>
                  <a:gd name="T88" fmla="*/ 64 w 120"/>
                  <a:gd name="T89" fmla="*/ 120 h 120"/>
                  <a:gd name="T90" fmla="*/ 70 w 120"/>
                  <a:gd name="T91" fmla="*/ 114 h 120"/>
                  <a:gd name="T92" fmla="*/ 70 w 120"/>
                  <a:gd name="T93" fmla="*/ 110 h 120"/>
                  <a:gd name="T94" fmla="*/ 75 w 120"/>
                  <a:gd name="T95" fmla="*/ 102 h 120"/>
                  <a:gd name="T96" fmla="*/ 88 w 120"/>
                  <a:gd name="T97" fmla="*/ 102 h 120"/>
                  <a:gd name="T98" fmla="*/ 91 w 120"/>
                  <a:gd name="T99" fmla="*/ 105 h 120"/>
                  <a:gd name="T100" fmla="*/ 100 w 120"/>
                  <a:gd name="T101" fmla="*/ 105 h 120"/>
                  <a:gd name="T102" fmla="*/ 105 w 120"/>
                  <a:gd name="T103" fmla="*/ 100 h 120"/>
                  <a:gd name="T104" fmla="*/ 105 w 120"/>
                  <a:gd name="T105" fmla="*/ 91 h 120"/>
                  <a:gd name="T106" fmla="*/ 102 w 120"/>
                  <a:gd name="T107" fmla="*/ 88 h 120"/>
                  <a:gd name="T108" fmla="*/ 100 w 120"/>
                  <a:gd name="T109" fmla="*/ 79 h 120"/>
                  <a:gd name="T110" fmla="*/ 110 w 120"/>
                  <a:gd name="T111" fmla="*/ 70 h 120"/>
                  <a:gd name="T112" fmla="*/ 114 w 120"/>
                  <a:gd name="T113" fmla="*/ 70 h 120"/>
                  <a:gd name="T114" fmla="*/ 60 w 120"/>
                  <a:gd name="T115" fmla="*/ 86 h 120"/>
                  <a:gd name="T116" fmla="*/ 34 w 120"/>
                  <a:gd name="T117" fmla="*/ 60 h 120"/>
                  <a:gd name="T118" fmla="*/ 60 w 120"/>
                  <a:gd name="T119" fmla="*/ 34 h 120"/>
                  <a:gd name="T120" fmla="*/ 86 w 120"/>
                  <a:gd name="T121" fmla="*/ 60 h 120"/>
                  <a:gd name="T122" fmla="*/ 60 w 120"/>
                  <a:gd name="T123" fmla="*/ 8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0" h="120">
                    <a:moveTo>
                      <a:pt x="114" y="70"/>
                    </a:moveTo>
                    <a:cubicBezTo>
                      <a:pt x="117" y="70"/>
                      <a:pt x="120" y="67"/>
                      <a:pt x="120" y="64"/>
                    </a:cubicBezTo>
                    <a:cubicBezTo>
                      <a:pt x="120" y="56"/>
                      <a:pt x="120" y="56"/>
                      <a:pt x="120" y="56"/>
                    </a:cubicBezTo>
                    <a:cubicBezTo>
                      <a:pt x="120" y="53"/>
                      <a:pt x="117" y="50"/>
                      <a:pt x="114" y="50"/>
                    </a:cubicBezTo>
                    <a:cubicBezTo>
                      <a:pt x="110" y="50"/>
                      <a:pt x="110" y="50"/>
                      <a:pt x="110" y="50"/>
                    </a:cubicBezTo>
                    <a:cubicBezTo>
                      <a:pt x="107" y="50"/>
                      <a:pt x="103" y="48"/>
                      <a:pt x="102" y="45"/>
                    </a:cubicBezTo>
                    <a:cubicBezTo>
                      <a:pt x="101" y="42"/>
                      <a:pt x="100" y="34"/>
                      <a:pt x="102" y="32"/>
                    </a:cubicBezTo>
                    <a:cubicBezTo>
                      <a:pt x="105" y="29"/>
                      <a:pt x="105" y="29"/>
                      <a:pt x="105" y="29"/>
                    </a:cubicBezTo>
                    <a:cubicBezTo>
                      <a:pt x="108" y="27"/>
                      <a:pt x="108" y="23"/>
                      <a:pt x="105" y="20"/>
                    </a:cubicBezTo>
                    <a:cubicBezTo>
                      <a:pt x="100" y="15"/>
                      <a:pt x="100" y="15"/>
                      <a:pt x="100" y="15"/>
                    </a:cubicBezTo>
                    <a:cubicBezTo>
                      <a:pt x="97" y="12"/>
                      <a:pt x="93" y="12"/>
                      <a:pt x="91" y="15"/>
                    </a:cubicBezTo>
                    <a:cubicBezTo>
                      <a:pt x="88" y="18"/>
                      <a:pt x="88" y="18"/>
                      <a:pt x="88" y="18"/>
                    </a:cubicBezTo>
                    <a:cubicBezTo>
                      <a:pt x="86" y="20"/>
                      <a:pt x="82" y="21"/>
                      <a:pt x="79" y="20"/>
                    </a:cubicBezTo>
                    <a:cubicBezTo>
                      <a:pt x="77" y="18"/>
                      <a:pt x="70" y="13"/>
                      <a:pt x="70" y="10"/>
                    </a:cubicBezTo>
                    <a:cubicBezTo>
                      <a:pt x="70" y="6"/>
                      <a:pt x="70" y="6"/>
                      <a:pt x="70" y="6"/>
                    </a:cubicBezTo>
                    <a:cubicBezTo>
                      <a:pt x="70" y="3"/>
                      <a:pt x="67" y="0"/>
                      <a:pt x="64" y="0"/>
                    </a:cubicBezTo>
                    <a:cubicBezTo>
                      <a:pt x="56" y="0"/>
                      <a:pt x="56" y="0"/>
                      <a:pt x="56" y="0"/>
                    </a:cubicBezTo>
                    <a:cubicBezTo>
                      <a:pt x="53" y="0"/>
                      <a:pt x="50" y="3"/>
                      <a:pt x="50" y="6"/>
                    </a:cubicBezTo>
                    <a:cubicBezTo>
                      <a:pt x="50" y="10"/>
                      <a:pt x="50" y="10"/>
                      <a:pt x="50" y="10"/>
                    </a:cubicBezTo>
                    <a:cubicBezTo>
                      <a:pt x="50" y="13"/>
                      <a:pt x="48" y="17"/>
                      <a:pt x="45" y="18"/>
                    </a:cubicBezTo>
                    <a:cubicBezTo>
                      <a:pt x="42" y="19"/>
                      <a:pt x="34" y="20"/>
                      <a:pt x="32" y="18"/>
                    </a:cubicBezTo>
                    <a:cubicBezTo>
                      <a:pt x="29" y="15"/>
                      <a:pt x="29" y="15"/>
                      <a:pt x="29" y="15"/>
                    </a:cubicBezTo>
                    <a:cubicBezTo>
                      <a:pt x="27" y="12"/>
                      <a:pt x="23" y="12"/>
                      <a:pt x="20" y="15"/>
                    </a:cubicBezTo>
                    <a:cubicBezTo>
                      <a:pt x="15" y="20"/>
                      <a:pt x="15" y="20"/>
                      <a:pt x="15" y="20"/>
                    </a:cubicBezTo>
                    <a:cubicBezTo>
                      <a:pt x="12" y="23"/>
                      <a:pt x="12" y="27"/>
                      <a:pt x="15" y="29"/>
                    </a:cubicBezTo>
                    <a:cubicBezTo>
                      <a:pt x="18" y="32"/>
                      <a:pt x="18" y="32"/>
                      <a:pt x="18" y="32"/>
                    </a:cubicBezTo>
                    <a:cubicBezTo>
                      <a:pt x="20" y="34"/>
                      <a:pt x="21" y="38"/>
                      <a:pt x="20" y="41"/>
                    </a:cubicBezTo>
                    <a:cubicBezTo>
                      <a:pt x="18" y="43"/>
                      <a:pt x="13" y="50"/>
                      <a:pt x="10" y="50"/>
                    </a:cubicBezTo>
                    <a:cubicBezTo>
                      <a:pt x="6" y="50"/>
                      <a:pt x="6" y="50"/>
                      <a:pt x="6" y="50"/>
                    </a:cubicBezTo>
                    <a:cubicBezTo>
                      <a:pt x="3" y="50"/>
                      <a:pt x="0" y="53"/>
                      <a:pt x="0" y="56"/>
                    </a:cubicBezTo>
                    <a:cubicBezTo>
                      <a:pt x="0" y="64"/>
                      <a:pt x="0" y="64"/>
                      <a:pt x="0" y="64"/>
                    </a:cubicBezTo>
                    <a:cubicBezTo>
                      <a:pt x="0" y="67"/>
                      <a:pt x="3" y="70"/>
                      <a:pt x="6" y="70"/>
                    </a:cubicBezTo>
                    <a:cubicBezTo>
                      <a:pt x="10" y="70"/>
                      <a:pt x="10" y="70"/>
                      <a:pt x="10" y="70"/>
                    </a:cubicBezTo>
                    <a:cubicBezTo>
                      <a:pt x="13" y="70"/>
                      <a:pt x="17" y="72"/>
                      <a:pt x="18" y="75"/>
                    </a:cubicBezTo>
                    <a:cubicBezTo>
                      <a:pt x="19" y="78"/>
                      <a:pt x="20" y="86"/>
                      <a:pt x="18" y="88"/>
                    </a:cubicBezTo>
                    <a:cubicBezTo>
                      <a:pt x="15" y="91"/>
                      <a:pt x="15" y="91"/>
                      <a:pt x="15" y="91"/>
                    </a:cubicBezTo>
                    <a:cubicBezTo>
                      <a:pt x="12" y="93"/>
                      <a:pt x="12" y="97"/>
                      <a:pt x="15" y="100"/>
                    </a:cubicBezTo>
                    <a:cubicBezTo>
                      <a:pt x="20" y="105"/>
                      <a:pt x="20" y="105"/>
                      <a:pt x="20" y="105"/>
                    </a:cubicBezTo>
                    <a:cubicBezTo>
                      <a:pt x="23" y="108"/>
                      <a:pt x="27" y="108"/>
                      <a:pt x="29" y="105"/>
                    </a:cubicBezTo>
                    <a:cubicBezTo>
                      <a:pt x="32" y="102"/>
                      <a:pt x="32" y="102"/>
                      <a:pt x="32" y="102"/>
                    </a:cubicBezTo>
                    <a:cubicBezTo>
                      <a:pt x="34" y="100"/>
                      <a:pt x="38" y="99"/>
                      <a:pt x="41" y="100"/>
                    </a:cubicBezTo>
                    <a:cubicBezTo>
                      <a:pt x="43" y="102"/>
                      <a:pt x="50" y="107"/>
                      <a:pt x="50" y="110"/>
                    </a:cubicBezTo>
                    <a:cubicBezTo>
                      <a:pt x="50" y="114"/>
                      <a:pt x="50" y="114"/>
                      <a:pt x="50" y="114"/>
                    </a:cubicBezTo>
                    <a:cubicBezTo>
                      <a:pt x="50" y="117"/>
                      <a:pt x="53" y="120"/>
                      <a:pt x="56" y="120"/>
                    </a:cubicBezTo>
                    <a:cubicBezTo>
                      <a:pt x="64" y="120"/>
                      <a:pt x="64" y="120"/>
                      <a:pt x="64" y="120"/>
                    </a:cubicBezTo>
                    <a:cubicBezTo>
                      <a:pt x="67" y="120"/>
                      <a:pt x="70" y="117"/>
                      <a:pt x="70" y="114"/>
                    </a:cubicBezTo>
                    <a:cubicBezTo>
                      <a:pt x="70" y="110"/>
                      <a:pt x="70" y="110"/>
                      <a:pt x="70" y="110"/>
                    </a:cubicBezTo>
                    <a:cubicBezTo>
                      <a:pt x="70" y="107"/>
                      <a:pt x="72" y="103"/>
                      <a:pt x="75" y="102"/>
                    </a:cubicBezTo>
                    <a:cubicBezTo>
                      <a:pt x="78" y="101"/>
                      <a:pt x="86" y="100"/>
                      <a:pt x="88" y="102"/>
                    </a:cubicBezTo>
                    <a:cubicBezTo>
                      <a:pt x="91" y="105"/>
                      <a:pt x="91" y="105"/>
                      <a:pt x="91" y="105"/>
                    </a:cubicBezTo>
                    <a:cubicBezTo>
                      <a:pt x="93" y="108"/>
                      <a:pt x="97" y="108"/>
                      <a:pt x="100" y="105"/>
                    </a:cubicBezTo>
                    <a:cubicBezTo>
                      <a:pt x="105" y="100"/>
                      <a:pt x="105" y="100"/>
                      <a:pt x="105" y="100"/>
                    </a:cubicBezTo>
                    <a:cubicBezTo>
                      <a:pt x="108" y="97"/>
                      <a:pt x="108" y="93"/>
                      <a:pt x="105" y="91"/>
                    </a:cubicBezTo>
                    <a:cubicBezTo>
                      <a:pt x="102" y="88"/>
                      <a:pt x="102" y="88"/>
                      <a:pt x="102" y="88"/>
                    </a:cubicBezTo>
                    <a:cubicBezTo>
                      <a:pt x="100" y="86"/>
                      <a:pt x="99" y="82"/>
                      <a:pt x="100" y="79"/>
                    </a:cubicBezTo>
                    <a:cubicBezTo>
                      <a:pt x="102" y="77"/>
                      <a:pt x="107" y="70"/>
                      <a:pt x="110" y="70"/>
                    </a:cubicBezTo>
                    <a:lnTo>
                      <a:pt x="114" y="70"/>
                    </a:lnTo>
                    <a:close/>
                    <a:moveTo>
                      <a:pt x="60" y="86"/>
                    </a:moveTo>
                    <a:cubicBezTo>
                      <a:pt x="46" y="86"/>
                      <a:pt x="34" y="74"/>
                      <a:pt x="34" y="60"/>
                    </a:cubicBezTo>
                    <a:cubicBezTo>
                      <a:pt x="34" y="46"/>
                      <a:pt x="46" y="34"/>
                      <a:pt x="60" y="34"/>
                    </a:cubicBezTo>
                    <a:cubicBezTo>
                      <a:pt x="74" y="34"/>
                      <a:pt x="86" y="46"/>
                      <a:pt x="86" y="60"/>
                    </a:cubicBezTo>
                    <a:cubicBezTo>
                      <a:pt x="86" y="74"/>
                      <a:pt x="74" y="86"/>
                      <a:pt x="60" y="8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 name="Freeform 1591"/>
              <p:cNvSpPr>
                <a:spLocks noEditPoints="1"/>
              </p:cNvSpPr>
              <p:nvPr/>
            </p:nvSpPr>
            <p:spPr bwMode="auto">
              <a:xfrm>
                <a:off x="6130925" y="698500"/>
                <a:ext cx="84137" cy="84138"/>
              </a:xfrm>
              <a:custGeom>
                <a:avLst/>
                <a:gdLst>
                  <a:gd name="T0" fmla="*/ 57 w 60"/>
                  <a:gd name="T1" fmla="*/ 35 h 60"/>
                  <a:gd name="T2" fmla="*/ 60 w 60"/>
                  <a:gd name="T3" fmla="*/ 32 h 60"/>
                  <a:gd name="T4" fmla="*/ 60 w 60"/>
                  <a:gd name="T5" fmla="*/ 28 h 60"/>
                  <a:gd name="T6" fmla="*/ 57 w 60"/>
                  <a:gd name="T7" fmla="*/ 25 h 60"/>
                  <a:gd name="T8" fmla="*/ 55 w 60"/>
                  <a:gd name="T9" fmla="*/ 25 h 60"/>
                  <a:gd name="T10" fmla="*/ 51 w 60"/>
                  <a:gd name="T11" fmla="*/ 23 h 60"/>
                  <a:gd name="T12" fmla="*/ 51 w 60"/>
                  <a:gd name="T13" fmla="*/ 16 h 60"/>
                  <a:gd name="T14" fmla="*/ 53 w 60"/>
                  <a:gd name="T15" fmla="*/ 14 h 60"/>
                  <a:gd name="T16" fmla="*/ 53 w 60"/>
                  <a:gd name="T17" fmla="*/ 10 h 60"/>
                  <a:gd name="T18" fmla="*/ 50 w 60"/>
                  <a:gd name="T19" fmla="*/ 7 h 60"/>
                  <a:gd name="T20" fmla="*/ 46 w 60"/>
                  <a:gd name="T21" fmla="*/ 7 h 60"/>
                  <a:gd name="T22" fmla="*/ 44 w 60"/>
                  <a:gd name="T23" fmla="*/ 9 h 60"/>
                  <a:gd name="T24" fmla="*/ 40 w 60"/>
                  <a:gd name="T25" fmla="*/ 10 h 60"/>
                  <a:gd name="T26" fmla="*/ 35 w 60"/>
                  <a:gd name="T27" fmla="*/ 5 h 60"/>
                  <a:gd name="T28" fmla="*/ 35 w 60"/>
                  <a:gd name="T29" fmla="*/ 3 h 60"/>
                  <a:gd name="T30" fmla="*/ 32 w 60"/>
                  <a:gd name="T31" fmla="*/ 0 h 60"/>
                  <a:gd name="T32" fmla="*/ 28 w 60"/>
                  <a:gd name="T33" fmla="*/ 0 h 60"/>
                  <a:gd name="T34" fmla="*/ 25 w 60"/>
                  <a:gd name="T35" fmla="*/ 3 h 60"/>
                  <a:gd name="T36" fmla="*/ 25 w 60"/>
                  <a:gd name="T37" fmla="*/ 5 h 60"/>
                  <a:gd name="T38" fmla="*/ 23 w 60"/>
                  <a:gd name="T39" fmla="*/ 9 h 60"/>
                  <a:gd name="T40" fmla="*/ 16 w 60"/>
                  <a:gd name="T41" fmla="*/ 9 h 60"/>
                  <a:gd name="T42" fmla="*/ 14 w 60"/>
                  <a:gd name="T43" fmla="*/ 7 h 60"/>
                  <a:gd name="T44" fmla="*/ 10 w 60"/>
                  <a:gd name="T45" fmla="*/ 7 h 60"/>
                  <a:gd name="T46" fmla="*/ 7 w 60"/>
                  <a:gd name="T47" fmla="*/ 10 h 60"/>
                  <a:gd name="T48" fmla="*/ 7 w 60"/>
                  <a:gd name="T49" fmla="*/ 14 h 60"/>
                  <a:gd name="T50" fmla="*/ 9 w 60"/>
                  <a:gd name="T51" fmla="*/ 16 h 60"/>
                  <a:gd name="T52" fmla="*/ 10 w 60"/>
                  <a:gd name="T53" fmla="*/ 20 h 60"/>
                  <a:gd name="T54" fmla="*/ 5 w 60"/>
                  <a:gd name="T55" fmla="*/ 25 h 60"/>
                  <a:gd name="T56" fmla="*/ 3 w 60"/>
                  <a:gd name="T57" fmla="*/ 25 h 60"/>
                  <a:gd name="T58" fmla="*/ 0 w 60"/>
                  <a:gd name="T59" fmla="*/ 28 h 60"/>
                  <a:gd name="T60" fmla="*/ 0 w 60"/>
                  <a:gd name="T61" fmla="*/ 32 h 60"/>
                  <a:gd name="T62" fmla="*/ 3 w 60"/>
                  <a:gd name="T63" fmla="*/ 35 h 60"/>
                  <a:gd name="T64" fmla="*/ 5 w 60"/>
                  <a:gd name="T65" fmla="*/ 35 h 60"/>
                  <a:gd name="T66" fmla="*/ 9 w 60"/>
                  <a:gd name="T67" fmla="*/ 37 h 60"/>
                  <a:gd name="T68" fmla="*/ 9 w 60"/>
                  <a:gd name="T69" fmla="*/ 44 h 60"/>
                  <a:gd name="T70" fmla="*/ 7 w 60"/>
                  <a:gd name="T71" fmla="*/ 46 h 60"/>
                  <a:gd name="T72" fmla="*/ 7 w 60"/>
                  <a:gd name="T73" fmla="*/ 50 h 60"/>
                  <a:gd name="T74" fmla="*/ 10 w 60"/>
                  <a:gd name="T75" fmla="*/ 53 h 60"/>
                  <a:gd name="T76" fmla="*/ 14 w 60"/>
                  <a:gd name="T77" fmla="*/ 53 h 60"/>
                  <a:gd name="T78" fmla="*/ 16 w 60"/>
                  <a:gd name="T79" fmla="*/ 51 h 60"/>
                  <a:gd name="T80" fmla="*/ 20 w 60"/>
                  <a:gd name="T81" fmla="*/ 50 h 60"/>
                  <a:gd name="T82" fmla="*/ 25 w 60"/>
                  <a:gd name="T83" fmla="*/ 55 h 60"/>
                  <a:gd name="T84" fmla="*/ 25 w 60"/>
                  <a:gd name="T85" fmla="*/ 57 h 60"/>
                  <a:gd name="T86" fmla="*/ 28 w 60"/>
                  <a:gd name="T87" fmla="*/ 60 h 60"/>
                  <a:gd name="T88" fmla="*/ 32 w 60"/>
                  <a:gd name="T89" fmla="*/ 60 h 60"/>
                  <a:gd name="T90" fmla="*/ 35 w 60"/>
                  <a:gd name="T91" fmla="*/ 57 h 60"/>
                  <a:gd name="T92" fmla="*/ 35 w 60"/>
                  <a:gd name="T93" fmla="*/ 55 h 60"/>
                  <a:gd name="T94" fmla="*/ 37 w 60"/>
                  <a:gd name="T95" fmla="*/ 51 h 60"/>
                  <a:gd name="T96" fmla="*/ 44 w 60"/>
                  <a:gd name="T97" fmla="*/ 51 h 60"/>
                  <a:gd name="T98" fmla="*/ 46 w 60"/>
                  <a:gd name="T99" fmla="*/ 53 h 60"/>
                  <a:gd name="T100" fmla="*/ 50 w 60"/>
                  <a:gd name="T101" fmla="*/ 53 h 60"/>
                  <a:gd name="T102" fmla="*/ 53 w 60"/>
                  <a:gd name="T103" fmla="*/ 50 h 60"/>
                  <a:gd name="T104" fmla="*/ 53 w 60"/>
                  <a:gd name="T105" fmla="*/ 46 h 60"/>
                  <a:gd name="T106" fmla="*/ 51 w 60"/>
                  <a:gd name="T107" fmla="*/ 44 h 60"/>
                  <a:gd name="T108" fmla="*/ 50 w 60"/>
                  <a:gd name="T109" fmla="*/ 40 h 60"/>
                  <a:gd name="T110" fmla="*/ 55 w 60"/>
                  <a:gd name="T111" fmla="*/ 35 h 60"/>
                  <a:gd name="T112" fmla="*/ 57 w 60"/>
                  <a:gd name="T113" fmla="*/ 35 h 60"/>
                  <a:gd name="T114" fmla="*/ 40 w 60"/>
                  <a:gd name="T115" fmla="*/ 30 h 60"/>
                  <a:gd name="T116" fmla="*/ 30 w 60"/>
                  <a:gd name="T117" fmla="*/ 40 h 60"/>
                  <a:gd name="T118" fmla="*/ 20 w 60"/>
                  <a:gd name="T119" fmla="*/ 30 h 60"/>
                  <a:gd name="T120" fmla="*/ 30 w 60"/>
                  <a:gd name="T121" fmla="*/ 20 h 60"/>
                  <a:gd name="T122" fmla="*/ 40 w 60"/>
                  <a:gd name="T123" fmla="*/ 3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0" h="60">
                    <a:moveTo>
                      <a:pt x="57" y="35"/>
                    </a:moveTo>
                    <a:cubicBezTo>
                      <a:pt x="59" y="35"/>
                      <a:pt x="60" y="34"/>
                      <a:pt x="60" y="32"/>
                    </a:cubicBezTo>
                    <a:cubicBezTo>
                      <a:pt x="60" y="28"/>
                      <a:pt x="60" y="28"/>
                      <a:pt x="60" y="28"/>
                    </a:cubicBezTo>
                    <a:cubicBezTo>
                      <a:pt x="60" y="26"/>
                      <a:pt x="59" y="25"/>
                      <a:pt x="57" y="25"/>
                    </a:cubicBezTo>
                    <a:cubicBezTo>
                      <a:pt x="55" y="25"/>
                      <a:pt x="55" y="25"/>
                      <a:pt x="55" y="25"/>
                    </a:cubicBezTo>
                    <a:cubicBezTo>
                      <a:pt x="53" y="25"/>
                      <a:pt x="52" y="24"/>
                      <a:pt x="51" y="23"/>
                    </a:cubicBezTo>
                    <a:cubicBezTo>
                      <a:pt x="51" y="21"/>
                      <a:pt x="50" y="17"/>
                      <a:pt x="51" y="16"/>
                    </a:cubicBezTo>
                    <a:cubicBezTo>
                      <a:pt x="53" y="14"/>
                      <a:pt x="53" y="14"/>
                      <a:pt x="53" y="14"/>
                    </a:cubicBezTo>
                    <a:cubicBezTo>
                      <a:pt x="54" y="13"/>
                      <a:pt x="54" y="11"/>
                      <a:pt x="53" y="10"/>
                    </a:cubicBezTo>
                    <a:cubicBezTo>
                      <a:pt x="50" y="7"/>
                      <a:pt x="50" y="7"/>
                      <a:pt x="50" y="7"/>
                    </a:cubicBezTo>
                    <a:cubicBezTo>
                      <a:pt x="49" y="6"/>
                      <a:pt x="47" y="6"/>
                      <a:pt x="46" y="7"/>
                    </a:cubicBezTo>
                    <a:cubicBezTo>
                      <a:pt x="44" y="9"/>
                      <a:pt x="44" y="9"/>
                      <a:pt x="44" y="9"/>
                    </a:cubicBezTo>
                    <a:cubicBezTo>
                      <a:pt x="43" y="10"/>
                      <a:pt x="41" y="10"/>
                      <a:pt x="40" y="10"/>
                    </a:cubicBezTo>
                    <a:cubicBezTo>
                      <a:pt x="39" y="9"/>
                      <a:pt x="35" y="7"/>
                      <a:pt x="35" y="5"/>
                    </a:cubicBezTo>
                    <a:cubicBezTo>
                      <a:pt x="35" y="3"/>
                      <a:pt x="35" y="3"/>
                      <a:pt x="35" y="3"/>
                    </a:cubicBezTo>
                    <a:cubicBezTo>
                      <a:pt x="35" y="1"/>
                      <a:pt x="34" y="0"/>
                      <a:pt x="32" y="0"/>
                    </a:cubicBezTo>
                    <a:cubicBezTo>
                      <a:pt x="28" y="0"/>
                      <a:pt x="28" y="0"/>
                      <a:pt x="28" y="0"/>
                    </a:cubicBezTo>
                    <a:cubicBezTo>
                      <a:pt x="26" y="0"/>
                      <a:pt x="25" y="1"/>
                      <a:pt x="25" y="3"/>
                    </a:cubicBezTo>
                    <a:cubicBezTo>
                      <a:pt x="25" y="5"/>
                      <a:pt x="25" y="5"/>
                      <a:pt x="25" y="5"/>
                    </a:cubicBezTo>
                    <a:cubicBezTo>
                      <a:pt x="25" y="7"/>
                      <a:pt x="24" y="8"/>
                      <a:pt x="23" y="9"/>
                    </a:cubicBezTo>
                    <a:cubicBezTo>
                      <a:pt x="21" y="9"/>
                      <a:pt x="17" y="10"/>
                      <a:pt x="16" y="9"/>
                    </a:cubicBezTo>
                    <a:cubicBezTo>
                      <a:pt x="14" y="7"/>
                      <a:pt x="14" y="7"/>
                      <a:pt x="14" y="7"/>
                    </a:cubicBezTo>
                    <a:cubicBezTo>
                      <a:pt x="13" y="6"/>
                      <a:pt x="11" y="6"/>
                      <a:pt x="10" y="7"/>
                    </a:cubicBezTo>
                    <a:cubicBezTo>
                      <a:pt x="7" y="10"/>
                      <a:pt x="7" y="10"/>
                      <a:pt x="7" y="10"/>
                    </a:cubicBezTo>
                    <a:cubicBezTo>
                      <a:pt x="6" y="11"/>
                      <a:pt x="6" y="13"/>
                      <a:pt x="7" y="14"/>
                    </a:cubicBezTo>
                    <a:cubicBezTo>
                      <a:pt x="9" y="16"/>
                      <a:pt x="9" y="16"/>
                      <a:pt x="9" y="16"/>
                    </a:cubicBezTo>
                    <a:cubicBezTo>
                      <a:pt x="10" y="17"/>
                      <a:pt x="10" y="19"/>
                      <a:pt x="10" y="20"/>
                    </a:cubicBezTo>
                    <a:cubicBezTo>
                      <a:pt x="9" y="21"/>
                      <a:pt x="7" y="25"/>
                      <a:pt x="5" y="25"/>
                    </a:cubicBezTo>
                    <a:cubicBezTo>
                      <a:pt x="3" y="25"/>
                      <a:pt x="3" y="25"/>
                      <a:pt x="3" y="25"/>
                    </a:cubicBezTo>
                    <a:cubicBezTo>
                      <a:pt x="1" y="25"/>
                      <a:pt x="0" y="26"/>
                      <a:pt x="0" y="28"/>
                    </a:cubicBezTo>
                    <a:cubicBezTo>
                      <a:pt x="0" y="32"/>
                      <a:pt x="0" y="32"/>
                      <a:pt x="0" y="32"/>
                    </a:cubicBezTo>
                    <a:cubicBezTo>
                      <a:pt x="0" y="34"/>
                      <a:pt x="1" y="35"/>
                      <a:pt x="3" y="35"/>
                    </a:cubicBezTo>
                    <a:cubicBezTo>
                      <a:pt x="5" y="35"/>
                      <a:pt x="5" y="35"/>
                      <a:pt x="5" y="35"/>
                    </a:cubicBezTo>
                    <a:cubicBezTo>
                      <a:pt x="7" y="35"/>
                      <a:pt x="8" y="36"/>
                      <a:pt x="9" y="37"/>
                    </a:cubicBezTo>
                    <a:cubicBezTo>
                      <a:pt x="9" y="39"/>
                      <a:pt x="10" y="43"/>
                      <a:pt x="9" y="44"/>
                    </a:cubicBezTo>
                    <a:cubicBezTo>
                      <a:pt x="7" y="46"/>
                      <a:pt x="7" y="46"/>
                      <a:pt x="7" y="46"/>
                    </a:cubicBezTo>
                    <a:cubicBezTo>
                      <a:pt x="6" y="47"/>
                      <a:pt x="6" y="49"/>
                      <a:pt x="7" y="50"/>
                    </a:cubicBezTo>
                    <a:cubicBezTo>
                      <a:pt x="10" y="53"/>
                      <a:pt x="10" y="53"/>
                      <a:pt x="10" y="53"/>
                    </a:cubicBezTo>
                    <a:cubicBezTo>
                      <a:pt x="11" y="54"/>
                      <a:pt x="13" y="54"/>
                      <a:pt x="14" y="53"/>
                    </a:cubicBezTo>
                    <a:cubicBezTo>
                      <a:pt x="16" y="51"/>
                      <a:pt x="16" y="51"/>
                      <a:pt x="16" y="51"/>
                    </a:cubicBezTo>
                    <a:cubicBezTo>
                      <a:pt x="17" y="50"/>
                      <a:pt x="19" y="50"/>
                      <a:pt x="20" y="50"/>
                    </a:cubicBezTo>
                    <a:cubicBezTo>
                      <a:pt x="21" y="51"/>
                      <a:pt x="25" y="53"/>
                      <a:pt x="25" y="55"/>
                    </a:cubicBezTo>
                    <a:cubicBezTo>
                      <a:pt x="25" y="57"/>
                      <a:pt x="25" y="57"/>
                      <a:pt x="25" y="57"/>
                    </a:cubicBezTo>
                    <a:cubicBezTo>
                      <a:pt x="25" y="59"/>
                      <a:pt x="26" y="60"/>
                      <a:pt x="28" y="60"/>
                    </a:cubicBezTo>
                    <a:cubicBezTo>
                      <a:pt x="32" y="60"/>
                      <a:pt x="32" y="60"/>
                      <a:pt x="32" y="60"/>
                    </a:cubicBezTo>
                    <a:cubicBezTo>
                      <a:pt x="34" y="60"/>
                      <a:pt x="35" y="59"/>
                      <a:pt x="35" y="57"/>
                    </a:cubicBezTo>
                    <a:cubicBezTo>
                      <a:pt x="35" y="55"/>
                      <a:pt x="35" y="55"/>
                      <a:pt x="35" y="55"/>
                    </a:cubicBezTo>
                    <a:cubicBezTo>
                      <a:pt x="35" y="53"/>
                      <a:pt x="36" y="52"/>
                      <a:pt x="37" y="51"/>
                    </a:cubicBezTo>
                    <a:cubicBezTo>
                      <a:pt x="39" y="51"/>
                      <a:pt x="43" y="50"/>
                      <a:pt x="44" y="51"/>
                    </a:cubicBezTo>
                    <a:cubicBezTo>
                      <a:pt x="46" y="53"/>
                      <a:pt x="46" y="53"/>
                      <a:pt x="46" y="53"/>
                    </a:cubicBezTo>
                    <a:cubicBezTo>
                      <a:pt x="47" y="54"/>
                      <a:pt x="49" y="54"/>
                      <a:pt x="50" y="53"/>
                    </a:cubicBezTo>
                    <a:cubicBezTo>
                      <a:pt x="53" y="50"/>
                      <a:pt x="53" y="50"/>
                      <a:pt x="53" y="50"/>
                    </a:cubicBezTo>
                    <a:cubicBezTo>
                      <a:pt x="54" y="49"/>
                      <a:pt x="54" y="47"/>
                      <a:pt x="53" y="46"/>
                    </a:cubicBezTo>
                    <a:cubicBezTo>
                      <a:pt x="51" y="44"/>
                      <a:pt x="51" y="44"/>
                      <a:pt x="51" y="44"/>
                    </a:cubicBezTo>
                    <a:cubicBezTo>
                      <a:pt x="50" y="43"/>
                      <a:pt x="50" y="41"/>
                      <a:pt x="50" y="40"/>
                    </a:cubicBezTo>
                    <a:cubicBezTo>
                      <a:pt x="51" y="39"/>
                      <a:pt x="53" y="35"/>
                      <a:pt x="55" y="35"/>
                    </a:cubicBezTo>
                    <a:lnTo>
                      <a:pt x="57" y="35"/>
                    </a:lnTo>
                    <a:close/>
                    <a:moveTo>
                      <a:pt x="40" y="30"/>
                    </a:moveTo>
                    <a:cubicBezTo>
                      <a:pt x="40" y="36"/>
                      <a:pt x="36" y="40"/>
                      <a:pt x="30" y="40"/>
                    </a:cubicBezTo>
                    <a:cubicBezTo>
                      <a:pt x="24" y="40"/>
                      <a:pt x="20" y="36"/>
                      <a:pt x="20" y="30"/>
                    </a:cubicBezTo>
                    <a:cubicBezTo>
                      <a:pt x="20" y="24"/>
                      <a:pt x="24" y="20"/>
                      <a:pt x="30" y="20"/>
                    </a:cubicBezTo>
                    <a:cubicBezTo>
                      <a:pt x="36" y="20"/>
                      <a:pt x="40" y="24"/>
                      <a:pt x="40" y="3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grpSp>
      <p:grpSp>
        <p:nvGrpSpPr>
          <p:cNvPr id="30" name="组合 29"/>
          <p:cNvGrpSpPr/>
          <p:nvPr/>
        </p:nvGrpSpPr>
        <p:grpSpPr>
          <a:xfrm>
            <a:off x="4295709" y="3317927"/>
            <a:ext cx="939433" cy="939800"/>
            <a:chOff x="3080330" y="2789142"/>
            <a:chExt cx="939800" cy="939800"/>
          </a:xfrm>
        </p:grpSpPr>
        <p:sp>
          <p:nvSpPr>
            <p:cNvPr id="31" name="椭圆 30"/>
            <p:cNvSpPr/>
            <p:nvPr/>
          </p:nvSpPr>
          <p:spPr>
            <a:xfrm>
              <a:off x="3080330" y="2789142"/>
              <a:ext cx="939800" cy="939800"/>
            </a:xfrm>
            <a:prstGeom prst="ellipse">
              <a:avLst/>
            </a:prstGeom>
            <a:solidFill>
              <a:schemeClr val="accent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微软雅黑" panose="020B0503020204020204" pitchFamily="34" charset="-122"/>
                <a:ea typeface="微软雅黑" panose="020B0503020204020204" pitchFamily="34" charset="-122"/>
              </a:endParaRPr>
            </a:p>
          </p:txBody>
        </p:sp>
        <p:grpSp>
          <p:nvGrpSpPr>
            <p:cNvPr id="32" name="组合 31"/>
            <p:cNvGrpSpPr/>
            <p:nvPr/>
          </p:nvGrpSpPr>
          <p:grpSpPr>
            <a:xfrm>
              <a:off x="3294687" y="3010257"/>
              <a:ext cx="497794" cy="491067"/>
              <a:chOff x="8123237" y="3667126"/>
              <a:chExt cx="234950" cy="231775"/>
            </a:xfrm>
            <a:solidFill>
              <a:schemeClr val="bg1"/>
            </a:solidFill>
          </p:grpSpPr>
          <p:sp>
            <p:nvSpPr>
              <p:cNvPr id="33" name="Freeform 1086"/>
              <p:cNvSpPr>
                <a:spLocks noEditPoints="1"/>
              </p:cNvSpPr>
              <p:nvPr/>
            </p:nvSpPr>
            <p:spPr bwMode="auto">
              <a:xfrm>
                <a:off x="8123237" y="3667126"/>
                <a:ext cx="234950" cy="231775"/>
              </a:xfrm>
              <a:custGeom>
                <a:avLst/>
                <a:gdLst>
                  <a:gd name="T0" fmla="*/ 50 w 100"/>
                  <a:gd name="T1" fmla="*/ 0 h 99"/>
                  <a:gd name="T2" fmla="*/ 0 w 100"/>
                  <a:gd name="T3" fmla="*/ 49 h 99"/>
                  <a:gd name="T4" fmla="*/ 50 w 100"/>
                  <a:gd name="T5" fmla="*/ 99 h 99"/>
                  <a:gd name="T6" fmla="*/ 100 w 100"/>
                  <a:gd name="T7" fmla="*/ 49 h 99"/>
                  <a:gd name="T8" fmla="*/ 50 w 100"/>
                  <a:gd name="T9" fmla="*/ 0 h 99"/>
                  <a:gd name="T10" fmla="*/ 50 w 100"/>
                  <a:gd name="T11" fmla="*/ 95 h 99"/>
                  <a:gd name="T12" fmla="*/ 4 w 100"/>
                  <a:gd name="T13" fmla="*/ 49 h 99"/>
                  <a:gd name="T14" fmla="*/ 50 w 100"/>
                  <a:gd name="T15" fmla="*/ 4 h 99"/>
                  <a:gd name="T16" fmla="*/ 96 w 100"/>
                  <a:gd name="T17" fmla="*/ 49 h 99"/>
                  <a:gd name="T18" fmla="*/ 50 w 100"/>
                  <a:gd name="T19" fmla="*/ 95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0" h="99">
                    <a:moveTo>
                      <a:pt x="50" y="0"/>
                    </a:moveTo>
                    <a:cubicBezTo>
                      <a:pt x="23" y="0"/>
                      <a:pt x="0" y="22"/>
                      <a:pt x="0" y="49"/>
                    </a:cubicBezTo>
                    <a:cubicBezTo>
                      <a:pt x="0" y="77"/>
                      <a:pt x="23" y="99"/>
                      <a:pt x="50" y="99"/>
                    </a:cubicBezTo>
                    <a:cubicBezTo>
                      <a:pt x="77" y="99"/>
                      <a:pt x="100" y="77"/>
                      <a:pt x="100" y="49"/>
                    </a:cubicBezTo>
                    <a:cubicBezTo>
                      <a:pt x="100" y="22"/>
                      <a:pt x="77" y="0"/>
                      <a:pt x="50" y="0"/>
                    </a:cubicBezTo>
                    <a:close/>
                    <a:moveTo>
                      <a:pt x="50" y="95"/>
                    </a:moveTo>
                    <a:cubicBezTo>
                      <a:pt x="25" y="95"/>
                      <a:pt x="4" y="75"/>
                      <a:pt x="4" y="49"/>
                    </a:cubicBezTo>
                    <a:cubicBezTo>
                      <a:pt x="4" y="24"/>
                      <a:pt x="25" y="4"/>
                      <a:pt x="50" y="4"/>
                    </a:cubicBezTo>
                    <a:cubicBezTo>
                      <a:pt x="75" y="4"/>
                      <a:pt x="96" y="24"/>
                      <a:pt x="96" y="49"/>
                    </a:cubicBezTo>
                    <a:cubicBezTo>
                      <a:pt x="96" y="75"/>
                      <a:pt x="75" y="95"/>
                      <a:pt x="50" y="9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4" name="Freeform 1087"/>
              <p:cNvSpPr>
                <a:spLocks noEditPoints="1"/>
              </p:cNvSpPr>
              <p:nvPr/>
            </p:nvSpPr>
            <p:spPr bwMode="auto">
              <a:xfrm>
                <a:off x="8147050" y="3687763"/>
                <a:ext cx="188912" cy="188913"/>
              </a:xfrm>
              <a:custGeom>
                <a:avLst/>
                <a:gdLst>
                  <a:gd name="T0" fmla="*/ 40 w 80"/>
                  <a:gd name="T1" fmla="*/ 0 h 80"/>
                  <a:gd name="T2" fmla="*/ 0 w 80"/>
                  <a:gd name="T3" fmla="*/ 40 h 80"/>
                  <a:gd name="T4" fmla="*/ 40 w 80"/>
                  <a:gd name="T5" fmla="*/ 80 h 80"/>
                  <a:gd name="T6" fmla="*/ 80 w 80"/>
                  <a:gd name="T7" fmla="*/ 40 h 80"/>
                  <a:gd name="T8" fmla="*/ 40 w 80"/>
                  <a:gd name="T9" fmla="*/ 0 h 80"/>
                  <a:gd name="T10" fmla="*/ 55 w 80"/>
                  <a:gd name="T11" fmla="*/ 40 h 80"/>
                  <a:gd name="T12" fmla="*/ 55 w 80"/>
                  <a:gd name="T13" fmla="*/ 46 h 80"/>
                  <a:gd name="T14" fmla="*/ 43 w 80"/>
                  <a:gd name="T15" fmla="*/ 46 h 80"/>
                  <a:gd name="T16" fmla="*/ 43 w 80"/>
                  <a:gd name="T17" fmla="*/ 49 h 80"/>
                  <a:gd name="T18" fmla="*/ 55 w 80"/>
                  <a:gd name="T19" fmla="*/ 49 h 80"/>
                  <a:gd name="T20" fmla="*/ 55 w 80"/>
                  <a:gd name="T21" fmla="*/ 55 h 80"/>
                  <a:gd name="T22" fmla="*/ 43 w 80"/>
                  <a:gd name="T23" fmla="*/ 55 h 80"/>
                  <a:gd name="T24" fmla="*/ 43 w 80"/>
                  <a:gd name="T25" fmla="*/ 64 h 80"/>
                  <a:gd name="T26" fmla="*/ 37 w 80"/>
                  <a:gd name="T27" fmla="*/ 64 h 80"/>
                  <a:gd name="T28" fmla="*/ 37 w 80"/>
                  <a:gd name="T29" fmla="*/ 55 h 80"/>
                  <a:gd name="T30" fmla="*/ 25 w 80"/>
                  <a:gd name="T31" fmla="*/ 55 h 80"/>
                  <a:gd name="T32" fmla="*/ 25 w 80"/>
                  <a:gd name="T33" fmla="*/ 49 h 80"/>
                  <a:gd name="T34" fmla="*/ 37 w 80"/>
                  <a:gd name="T35" fmla="*/ 49 h 80"/>
                  <a:gd name="T36" fmla="*/ 37 w 80"/>
                  <a:gd name="T37" fmla="*/ 46 h 80"/>
                  <a:gd name="T38" fmla="*/ 25 w 80"/>
                  <a:gd name="T39" fmla="*/ 46 h 80"/>
                  <a:gd name="T40" fmla="*/ 25 w 80"/>
                  <a:gd name="T41" fmla="*/ 40 h 80"/>
                  <a:gd name="T42" fmla="*/ 34 w 80"/>
                  <a:gd name="T43" fmla="*/ 40 h 80"/>
                  <a:gd name="T44" fmla="*/ 23 w 80"/>
                  <a:gd name="T45" fmla="*/ 19 h 80"/>
                  <a:gd name="T46" fmla="*/ 30 w 80"/>
                  <a:gd name="T47" fmla="*/ 19 h 80"/>
                  <a:gd name="T48" fmla="*/ 38 w 80"/>
                  <a:gd name="T49" fmla="*/ 35 h 80"/>
                  <a:gd name="T50" fmla="*/ 40 w 80"/>
                  <a:gd name="T51" fmla="*/ 38 h 80"/>
                  <a:gd name="T52" fmla="*/ 42 w 80"/>
                  <a:gd name="T53" fmla="*/ 34 h 80"/>
                  <a:gd name="T54" fmla="*/ 50 w 80"/>
                  <a:gd name="T55" fmla="*/ 19 h 80"/>
                  <a:gd name="T56" fmla="*/ 57 w 80"/>
                  <a:gd name="T57" fmla="*/ 19 h 80"/>
                  <a:gd name="T58" fmla="*/ 46 w 80"/>
                  <a:gd name="T59" fmla="*/ 40 h 80"/>
                  <a:gd name="T60" fmla="*/ 55 w 80"/>
                  <a:gd name="T61" fmla="*/ 4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0" h="80">
                    <a:moveTo>
                      <a:pt x="40" y="0"/>
                    </a:moveTo>
                    <a:cubicBezTo>
                      <a:pt x="18" y="0"/>
                      <a:pt x="0" y="18"/>
                      <a:pt x="0" y="40"/>
                    </a:cubicBezTo>
                    <a:cubicBezTo>
                      <a:pt x="0" y="62"/>
                      <a:pt x="18" y="80"/>
                      <a:pt x="40" y="80"/>
                    </a:cubicBezTo>
                    <a:cubicBezTo>
                      <a:pt x="62" y="80"/>
                      <a:pt x="80" y="62"/>
                      <a:pt x="80" y="40"/>
                    </a:cubicBezTo>
                    <a:cubicBezTo>
                      <a:pt x="80" y="18"/>
                      <a:pt x="62" y="0"/>
                      <a:pt x="40" y="0"/>
                    </a:cubicBezTo>
                    <a:close/>
                    <a:moveTo>
                      <a:pt x="55" y="40"/>
                    </a:moveTo>
                    <a:cubicBezTo>
                      <a:pt x="55" y="46"/>
                      <a:pt x="55" y="46"/>
                      <a:pt x="55" y="46"/>
                    </a:cubicBezTo>
                    <a:cubicBezTo>
                      <a:pt x="43" y="46"/>
                      <a:pt x="43" y="46"/>
                      <a:pt x="43" y="46"/>
                    </a:cubicBezTo>
                    <a:cubicBezTo>
                      <a:pt x="43" y="49"/>
                      <a:pt x="43" y="49"/>
                      <a:pt x="43" y="49"/>
                    </a:cubicBezTo>
                    <a:cubicBezTo>
                      <a:pt x="55" y="49"/>
                      <a:pt x="55" y="49"/>
                      <a:pt x="55" y="49"/>
                    </a:cubicBezTo>
                    <a:cubicBezTo>
                      <a:pt x="55" y="55"/>
                      <a:pt x="55" y="55"/>
                      <a:pt x="55" y="55"/>
                    </a:cubicBezTo>
                    <a:cubicBezTo>
                      <a:pt x="43" y="55"/>
                      <a:pt x="43" y="55"/>
                      <a:pt x="43" y="55"/>
                    </a:cubicBezTo>
                    <a:cubicBezTo>
                      <a:pt x="43" y="64"/>
                      <a:pt x="43" y="64"/>
                      <a:pt x="43" y="64"/>
                    </a:cubicBezTo>
                    <a:cubicBezTo>
                      <a:pt x="37" y="64"/>
                      <a:pt x="37" y="64"/>
                      <a:pt x="37" y="64"/>
                    </a:cubicBezTo>
                    <a:cubicBezTo>
                      <a:pt x="37" y="55"/>
                      <a:pt x="37" y="55"/>
                      <a:pt x="37" y="55"/>
                    </a:cubicBezTo>
                    <a:cubicBezTo>
                      <a:pt x="25" y="55"/>
                      <a:pt x="25" y="55"/>
                      <a:pt x="25" y="55"/>
                    </a:cubicBezTo>
                    <a:cubicBezTo>
                      <a:pt x="25" y="49"/>
                      <a:pt x="25" y="49"/>
                      <a:pt x="25" y="49"/>
                    </a:cubicBezTo>
                    <a:cubicBezTo>
                      <a:pt x="37" y="49"/>
                      <a:pt x="37" y="49"/>
                      <a:pt x="37" y="49"/>
                    </a:cubicBezTo>
                    <a:cubicBezTo>
                      <a:pt x="37" y="46"/>
                      <a:pt x="37" y="46"/>
                      <a:pt x="37" y="46"/>
                    </a:cubicBezTo>
                    <a:cubicBezTo>
                      <a:pt x="25" y="46"/>
                      <a:pt x="25" y="46"/>
                      <a:pt x="25" y="46"/>
                    </a:cubicBezTo>
                    <a:cubicBezTo>
                      <a:pt x="25" y="40"/>
                      <a:pt x="25" y="40"/>
                      <a:pt x="25" y="40"/>
                    </a:cubicBezTo>
                    <a:cubicBezTo>
                      <a:pt x="34" y="40"/>
                      <a:pt x="34" y="40"/>
                      <a:pt x="34" y="40"/>
                    </a:cubicBezTo>
                    <a:cubicBezTo>
                      <a:pt x="23" y="19"/>
                      <a:pt x="23" y="19"/>
                      <a:pt x="23" y="19"/>
                    </a:cubicBezTo>
                    <a:cubicBezTo>
                      <a:pt x="30" y="19"/>
                      <a:pt x="30" y="19"/>
                      <a:pt x="30" y="19"/>
                    </a:cubicBezTo>
                    <a:cubicBezTo>
                      <a:pt x="38" y="35"/>
                      <a:pt x="38" y="35"/>
                      <a:pt x="38" y="35"/>
                    </a:cubicBezTo>
                    <a:cubicBezTo>
                      <a:pt x="39" y="36"/>
                      <a:pt x="39" y="37"/>
                      <a:pt x="40" y="38"/>
                    </a:cubicBezTo>
                    <a:cubicBezTo>
                      <a:pt x="40" y="37"/>
                      <a:pt x="41" y="36"/>
                      <a:pt x="42" y="34"/>
                    </a:cubicBezTo>
                    <a:cubicBezTo>
                      <a:pt x="50" y="19"/>
                      <a:pt x="50" y="19"/>
                      <a:pt x="50" y="19"/>
                    </a:cubicBezTo>
                    <a:cubicBezTo>
                      <a:pt x="57" y="19"/>
                      <a:pt x="57" y="19"/>
                      <a:pt x="57" y="19"/>
                    </a:cubicBezTo>
                    <a:cubicBezTo>
                      <a:pt x="46" y="40"/>
                      <a:pt x="46" y="40"/>
                      <a:pt x="46" y="40"/>
                    </a:cubicBezTo>
                    <a:lnTo>
                      <a:pt x="55" y="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grpSp>
      <p:grpSp>
        <p:nvGrpSpPr>
          <p:cNvPr id="35" name="组合 34"/>
          <p:cNvGrpSpPr/>
          <p:nvPr/>
        </p:nvGrpSpPr>
        <p:grpSpPr>
          <a:xfrm>
            <a:off x="7218182" y="2957730"/>
            <a:ext cx="900813" cy="901165"/>
            <a:chOff x="5719249" y="3077288"/>
            <a:chExt cx="767347" cy="767347"/>
          </a:xfrm>
        </p:grpSpPr>
        <p:sp>
          <p:nvSpPr>
            <p:cNvPr id="36" name="椭圆 35"/>
            <p:cNvSpPr/>
            <p:nvPr/>
          </p:nvSpPr>
          <p:spPr>
            <a:xfrm>
              <a:off x="5719249" y="3077288"/>
              <a:ext cx="767347" cy="767347"/>
            </a:xfrm>
            <a:prstGeom prst="ellipse">
              <a:avLst/>
            </a:prstGeom>
            <a:solidFill>
              <a:schemeClr val="accent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微软雅黑" panose="020B0503020204020204" pitchFamily="34" charset="-122"/>
                <a:ea typeface="微软雅黑" panose="020B0503020204020204" pitchFamily="34" charset="-122"/>
              </a:endParaRPr>
            </a:p>
          </p:txBody>
        </p:sp>
        <p:sp>
          <p:nvSpPr>
            <p:cNvPr id="37" name="Freeform 748"/>
            <p:cNvSpPr>
              <a:spLocks noEditPoints="1"/>
            </p:cNvSpPr>
            <p:nvPr/>
          </p:nvSpPr>
          <p:spPr bwMode="auto">
            <a:xfrm>
              <a:off x="5947156" y="3271991"/>
              <a:ext cx="311533" cy="318115"/>
            </a:xfrm>
            <a:custGeom>
              <a:avLst/>
              <a:gdLst>
                <a:gd name="T0" fmla="*/ 38 w 60"/>
                <a:gd name="T1" fmla="*/ 8 h 61"/>
                <a:gd name="T2" fmla="*/ 22 w 60"/>
                <a:gd name="T3" fmla="*/ 8 h 61"/>
                <a:gd name="T4" fmla="*/ 45 w 60"/>
                <a:gd name="T5" fmla="*/ 41 h 61"/>
                <a:gd name="T6" fmla="*/ 50 w 60"/>
                <a:gd name="T7" fmla="*/ 58 h 61"/>
                <a:gd name="T8" fmla="*/ 51 w 60"/>
                <a:gd name="T9" fmla="*/ 44 h 61"/>
                <a:gd name="T10" fmla="*/ 55 w 60"/>
                <a:gd name="T11" fmla="*/ 58 h 61"/>
                <a:gd name="T12" fmla="*/ 55 w 60"/>
                <a:gd name="T13" fmla="*/ 38 h 61"/>
                <a:gd name="T14" fmla="*/ 56 w 60"/>
                <a:gd name="T15" fmla="*/ 29 h 61"/>
                <a:gd name="T16" fmla="*/ 60 w 60"/>
                <a:gd name="T17" fmla="*/ 38 h 61"/>
                <a:gd name="T18" fmla="*/ 56 w 60"/>
                <a:gd name="T19" fmla="*/ 21 h 61"/>
                <a:gd name="T20" fmla="*/ 47 w 60"/>
                <a:gd name="T21" fmla="*/ 23 h 61"/>
                <a:gd name="T22" fmla="*/ 45 w 60"/>
                <a:gd name="T23" fmla="*/ 41 h 61"/>
                <a:gd name="T24" fmla="*/ 37 w 60"/>
                <a:gd name="T25" fmla="*/ 26 h 61"/>
                <a:gd name="T26" fmla="*/ 36 w 60"/>
                <a:gd name="T27" fmla="*/ 37 h 61"/>
                <a:gd name="T28" fmla="*/ 36 w 60"/>
                <a:gd name="T29" fmla="*/ 61 h 61"/>
                <a:gd name="T30" fmla="*/ 31 w 60"/>
                <a:gd name="T31" fmla="*/ 44 h 61"/>
                <a:gd name="T32" fmla="*/ 30 w 60"/>
                <a:gd name="T33" fmla="*/ 61 h 61"/>
                <a:gd name="T34" fmla="*/ 24 w 60"/>
                <a:gd name="T35" fmla="*/ 40 h 61"/>
                <a:gd name="T36" fmla="*/ 24 w 60"/>
                <a:gd name="T37" fmla="*/ 26 h 61"/>
                <a:gd name="T38" fmla="*/ 23 w 60"/>
                <a:gd name="T39" fmla="*/ 37 h 61"/>
                <a:gd name="T40" fmla="*/ 18 w 60"/>
                <a:gd name="T41" fmla="*/ 22 h 61"/>
                <a:gd name="T42" fmla="*/ 37 w 60"/>
                <a:gd name="T43" fmla="*/ 17 h 61"/>
                <a:gd name="T44" fmla="*/ 43 w 60"/>
                <a:gd name="T45" fmla="*/ 37 h 61"/>
                <a:gd name="T46" fmla="*/ 15 w 60"/>
                <a:gd name="T47" fmla="*/ 41 h 61"/>
                <a:gd name="T48" fmla="*/ 10 w 60"/>
                <a:gd name="T49" fmla="*/ 58 h 61"/>
                <a:gd name="T50" fmla="*/ 9 w 60"/>
                <a:gd name="T51" fmla="*/ 44 h 61"/>
                <a:gd name="T52" fmla="*/ 5 w 60"/>
                <a:gd name="T53" fmla="*/ 58 h 61"/>
                <a:gd name="T54" fmla="*/ 5 w 60"/>
                <a:gd name="T55" fmla="*/ 38 h 61"/>
                <a:gd name="T56" fmla="*/ 4 w 60"/>
                <a:gd name="T57" fmla="*/ 29 h 61"/>
                <a:gd name="T58" fmla="*/ 0 w 60"/>
                <a:gd name="T59" fmla="*/ 38 h 61"/>
                <a:gd name="T60" fmla="*/ 4 w 60"/>
                <a:gd name="T61" fmla="*/ 21 h 61"/>
                <a:gd name="T62" fmla="*/ 13 w 60"/>
                <a:gd name="T63" fmla="*/ 23 h 61"/>
                <a:gd name="T64" fmla="*/ 15 w 60"/>
                <a:gd name="T65" fmla="*/ 41 h 61"/>
                <a:gd name="T66" fmla="*/ 16 w 60"/>
                <a:gd name="T67" fmla="*/ 14 h 61"/>
                <a:gd name="T68" fmla="*/ 15 w 60"/>
                <a:gd name="T69" fmla="*/ 18 h 61"/>
                <a:gd name="T70" fmla="*/ 3 w 60"/>
                <a:gd name="T71" fmla="*/ 14 h 61"/>
                <a:gd name="T72" fmla="*/ 50 w 60"/>
                <a:gd name="T73" fmla="*/ 7 h 61"/>
                <a:gd name="T74" fmla="*/ 45 w 60"/>
                <a:gd name="T75" fmla="*/ 18 h 61"/>
                <a:gd name="T76" fmla="*/ 50 w 60"/>
                <a:gd name="T77" fmla="*/ 20 h 61"/>
                <a:gd name="T78" fmla="*/ 50 w 60"/>
                <a:gd name="T79" fmla="*/ 7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0" h="61">
                  <a:moveTo>
                    <a:pt x="30" y="0"/>
                  </a:moveTo>
                  <a:cubicBezTo>
                    <a:pt x="35" y="0"/>
                    <a:pt x="38" y="3"/>
                    <a:pt x="38" y="8"/>
                  </a:cubicBezTo>
                  <a:cubicBezTo>
                    <a:pt x="38" y="12"/>
                    <a:pt x="35" y="16"/>
                    <a:pt x="30" y="16"/>
                  </a:cubicBezTo>
                  <a:cubicBezTo>
                    <a:pt x="26" y="16"/>
                    <a:pt x="22" y="12"/>
                    <a:pt x="22" y="8"/>
                  </a:cubicBezTo>
                  <a:cubicBezTo>
                    <a:pt x="22" y="3"/>
                    <a:pt x="26" y="0"/>
                    <a:pt x="30" y="0"/>
                  </a:cubicBezTo>
                  <a:close/>
                  <a:moveTo>
                    <a:pt x="45" y="41"/>
                  </a:moveTo>
                  <a:cubicBezTo>
                    <a:pt x="45" y="58"/>
                    <a:pt x="45" y="58"/>
                    <a:pt x="45" y="58"/>
                  </a:cubicBezTo>
                  <a:cubicBezTo>
                    <a:pt x="50" y="58"/>
                    <a:pt x="50" y="58"/>
                    <a:pt x="50" y="58"/>
                  </a:cubicBezTo>
                  <a:cubicBezTo>
                    <a:pt x="50" y="44"/>
                    <a:pt x="50" y="44"/>
                    <a:pt x="50" y="44"/>
                  </a:cubicBezTo>
                  <a:cubicBezTo>
                    <a:pt x="51" y="44"/>
                    <a:pt x="51" y="44"/>
                    <a:pt x="51" y="44"/>
                  </a:cubicBezTo>
                  <a:cubicBezTo>
                    <a:pt x="51" y="58"/>
                    <a:pt x="51" y="58"/>
                    <a:pt x="51" y="58"/>
                  </a:cubicBezTo>
                  <a:cubicBezTo>
                    <a:pt x="55" y="58"/>
                    <a:pt x="55" y="58"/>
                    <a:pt x="55" y="58"/>
                  </a:cubicBezTo>
                  <a:cubicBezTo>
                    <a:pt x="55" y="41"/>
                    <a:pt x="55" y="41"/>
                    <a:pt x="55" y="41"/>
                  </a:cubicBezTo>
                  <a:cubicBezTo>
                    <a:pt x="55" y="38"/>
                    <a:pt x="55" y="38"/>
                    <a:pt x="55" y="38"/>
                  </a:cubicBezTo>
                  <a:cubicBezTo>
                    <a:pt x="55" y="29"/>
                    <a:pt x="55" y="29"/>
                    <a:pt x="55" y="29"/>
                  </a:cubicBezTo>
                  <a:cubicBezTo>
                    <a:pt x="56" y="29"/>
                    <a:pt x="56" y="29"/>
                    <a:pt x="56" y="29"/>
                  </a:cubicBezTo>
                  <a:cubicBezTo>
                    <a:pt x="56" y="38"/>
                    <a:pt x="56" y="38"/>
                    <a:pt x="56" y="38"/>
                  </a:cubicBezTo>
                  <a:cubicBezTo>
                    <a:pt x="60" y="38"/>
                    <a:pt x="60" y="38"/>
                    <a:pt x="60" y="38"/>
                  </a:cubicBezTo>
                  <a:cubicBezTo>
                    <a:pt x="60" y="25"/>
                    <a:pt x="60" y="25"/>
                    <a:pt x="60" y="25"/>
                  </a:cubicBezTo>
                  <a:cubicBezTo>
                    <a:pt x="60" y="23"/>
                    <a:pt x="58" y="21"/>
                    <a:pt x="56" y="21"/>
                  </a:cubicBezTo>
                  <a:cubicBezTo>
                    <a:pt x="47" y="21"/>
                    <a:pt x="47" y="21"/>
                    <a:pt x="47" y="21"/>
                  </a:cubicBezTo>
                  <a:cubicBezTo>
                    <a:pt x="47" y="22"/>
                    <a:pt x="47" y="22"/>
                    <a:pt x="47" y="23"/>
                  </a:cubicBezTo>
                  <a:cubicBezTo>
                    <a:pt x="47" y="41"/>
                    <a:pt x="47" y="41"/>
                    <a:pt x="47" y="41"/>
                  </a:cubicBezTo>
                  <a:cubicBezTo>
                    <a:pt x="45" y="41"/>
                    <a:pt x="45" y="41"/>
                    <a:pt x="45" y="41"/>
                  </a:cubicBezTo>
                  <a:close/>
                  <a:moveTo>
                    <a:pt x="37" y="37"/>
                  </a:moveTo>
                  <a:cubicBezTo>
                    <a:pt x="37" y="26"/>
                    <a:pt x="37" y="26"/>
                    <a:pt x="37" y="26"/>
                  </a:cubicBezTo>
                  <a:cubicBezTo>
                    <a:pt x="36" y="26"/>
                    <a:pt x="36" y="26"/>
                    <a:pt x="36" y="26"/>
                  </a:cubicBezTo>
                  <a:cubicBezTo>
                    <a:pt x="36" y="37"/>
                    <a:pt x="36" y="37"/>
                    <a:pt x="36" y="37"/>
                  </a:cubicBezTo>
                  <a:cubicBezTo>
                    <a:pt x="36" y="40"/>
                    <a:pt x="36" y="40"/>
                    <a:pt x="36" y="40"/>
                  </a:cubicBezTo>
                  <a:cubicBezTo>
                    <a:pt x="36" y="61"/>
                    <a:pt x="36" y="61"/>
                    <a:pt x="36" y="61"/>
                  </a:cubicBezTo>
                  <a:cubicBezTo>
                    <a:pt x="31" y="61"/>
                    <a:pt x="31" y="61"/>
                    <a:pt x="31" y="61"/>
                  </a:cubicBezTo>
                  <a:cubicBezTo>
                    <a:pt x="31" y="44"/>
                    <a:pt x="31" y="44"/>
                    <a:pt x="31" y="44"/>
                  </a:cubicBezTo>
                  <a:cubicBezTo>
                    <a:pt x="30" y="44"/>
                    <a:pt x="30" y="44"/>
                    <a:pt x="30" y="44"/>
                  </a:cubicBezTo>
                  <a:cubicBezTo>
                    <a:pt x="30" y="61"/>
                    <a:pt x="30" y="61"/>
                    <a:pt x="30" y="61"/>
                  </a:cubicBezTo>
                  <a:cubicBezTo>
                    <a:pt x="24" y="61"/>
                    <a:pt x="24" y="61"/>
                    <a:pt x="24" y="61"/>
                  </a:cubicBezTo>
                  <a:cubicBezTo>
                    <a:pt x="24" y="40"/>
                    <a:pt x="24" y="40"/>
                    <a:pt x="24" y="40"/>
                  </a:cubicBezTo>
                  <a:cubicBezTo>
                    <a:pt x="24" y="37"/>
                    <a:pt x="24" y="37"/>
                    <a:pt x="24" y="37"/>
                  </a:cubicBezTo>
                  <a:cubicBezTo>
                    <a:pt x="24" y="26"/>
                    <a:pt x="24" y="26"/>
                    <a:pt x="24" y="26"/>
                  </a:cubicBezTo>
                  <a:cubicBezTo>
                    <a:pt x="23" y="26"/>
                    <a:pt x="23" y="26"/>
                    <a:pt x="23" y="26"/>
                  </a:cubicBezTo>
                  <a:cubicBezTo>
                    <a:pt x="23" y="37"/>
                    <a:pt x="23" y="37"/>
                    <a:pt x="23" y="37"/>
                  </a:cubicBezTo>
                  <a:cubicBezTo>
                    <a:pt x="18" y="37"/>
                    <a:pt x="18" y="37"/>
                    <a:pt x="18" y="37"/>
                  </a:cubicBezTo>
                  <a:cubicBezTo>
                    <a:pt x="18" y="22"/>
                    <a:pt x="18" y="22"/>
                    <a:pt x="18" y="22"/>
                  </a:cubicBezTo>
                  <a:cubicBezTo>
                    <a:pt x="18" y="19"/>
                    <a:pt x="20" y="17"/>
                    <a:pt x="23" y="17"/>
                  </a:cubicBezTo>
                  <a:cubicBezTo>
                    <a:pt x="38" y="17"/>
                    <a:pt x="22" y="17"/>
                    <a:pt x="37" y="17"/>
                  </a:cubicBezTo>
                  <a:cubicBezTo>
                    <a:pt x="40" y="17"/>
                    <a:pt x="43" y="19"/>
                    <a:pt x="43" y="22"/>
                  </a:cubicBezTo>
                  <a:cubicBezTo>
                    <a:pt x="43" y="37"/>
                    <a:pt x="43" y="37"/>
                    <a:pt x="43" y="37"/>
                  </a:cubicBezTo>
                  <a:cubicBezTo>
                    <a:pt x="42" y="37"/>
                    <a:pt x="40" y="37"/>
                    <a:pt x="37" y="37"/>
                  </a:cubicBezTo>
                  <a:close/>
                  <a:moveTo>
                    <a:pt x="15" y="41"/>
                  </a:moveTo>
                  <a:cubicBezTo>
                    <a:pt x="15" y="58"/>
                    <a:pt x="15" y="58"/>
                    <a:pt x="15" y="58"/>
                  </a:cubicBezTo>
                  <a:cubicBezTo>
                    <a:pt x="10" y="58"/>
                    <a:pt x="10" y="58"/>
                    <a:pt x="10" y="58"/>
                  </a:cubicBezTo>
                  <a:cubicBezTo>
                    <a:pt x="10" y="44"/>
                    <a:pt x="10" y="44"/>
                    <a:pt x="10" y="44"/>
                  </a:cubicBezTo>
                  <a:cubicBezTo>
                    <a:pt x="9" y="44"/>
                    <a:pt x="9" y="44"/>
                    <a:pt x="9" y="44"/>
                  </a:cubicBezTo>
                  <a:cubicBezTo>
                    <a:pt x="9" y="58"/>
                    <a:pt x="9" y="58"/>
                    <a:pt x="9" y="58"/>
                  </a:cubicBezTo>
                  <a:cubicBezTo>
                    <a:pt x="5" y="58"/>
                    <a:pt x="5" y="58"/>
                    <a:pt x="5" y="58"/>
                  </a:cubicBezTo>
                  <a:cubicBezTo>
                    <a:pt x="5" y="41"/>
                    <a:pt x="5" y="41"/>
                    <a:pt x="5" y="41"/>
                  </a:cubicBezTo>
                  <a:cubicBezTo>
                    <a:pt x="5" y="38"/>
                    <a:pt x="5" y="38"/>
                    <a:pt x="5" y="38"/>
                  </a:cubicBezTo>
                  <a:cubicBezTo>
                    <a:pt x="5" y="29"/>
                    <a:pt x="5" y="29"/>
                    <a:pt x="5" y="29"/>
                  </a:cubicBezTo>
                  <a:cubicBezTo>
                    <a:pt x="4" y="29"/>
                    <a:pt x="4" y="29"/>
                    <a:pt x="4" y="29"/>
                  </a:cubicBezTo>
                  <a:cubicBezTo>
                    <a:pt x="4" y="38"/>
                    <a:pt x="4" y="38"/>
                    <a:pt x="4" y="38"/>
                  </a:cubicBezTo>
                  <a:cubicBezTo>
                    <a:pt x="0" y="38"/>
                    <a:pt x="0" y="38"/>
                    <a:pt x="0" y="38"/>
                  </a:cubicBezTo>
                  <a:cubicBezTo>
                    <a:pt x="0" y="25"/>
                    <a:pt x="0" y="25"/>
                    <a:pt x="0" y="25"/>
                  </a:cubicBezTo>
                  <a:cubicBezTo>
                    <a:pt x="0" y="23"/>
                    <a:pt x="2" y="21"/>
                    <a:pt x="4" y="21"/>
                  </a:cubicBezTo>
                  <a:cubicBezTo>
                    <a:pt x="13" y="21"/>
                    <a:pt x="13" y="21"/>
                    <a:pt x="13" y="21"/>
                  </a:cubicBezTo>
                  <a:cubicBezTo>
                    <a:pt x="13" y="22"/>
                    <a:pt x="13" y="22"/>
                    <a:pt x="13" y="23"/>
                  </a:cubicBezTo>
                  <a:cubicBezTo>
                    <a:pt x="13" y="41"/>
                    <a:pt x="13" y="41"/>
                    <a:pt x="13" y="41"/>
                  </a:cubicBezTo>
                  <a:cubicBezTo>
                    <a:pt x="15" y="41"/>
                    <a:pt x="15" y="41"/>
                    <a:pt x="15" y="41"/>
                  </a:cubicBezTo>
                  <a:close/>
                  <a:moveTo>
                    <a:pt x="10" y="7"/>
                  </a:moveTo>
                  <a:cubicBezTo>
                    <a:pt x="14" y="7"/>
                    <a:pt x="16" y="10"/>
                    <a:pt x="16" y="14"/>
                  </a:cubicBezTo>
                  <a:cubicBezTo>
                    <a:pt x="16" y="15"/>
                    <a:pt x="16" y="16"/>
                    <a:pt x="15" y="18"/>
                  </a:cubicBezTo>
                  <a:cubicBezTo>
                    <a:pt x="15" y="18"/>
                    <a:pt x="15" y="18"/>
                    <a:pt x="15" y="18"/>
                  </a:cubicBezTo>
                  <a:cubicBezTo>
                    <a:pt x="13" y="19"/>
                    <a:pt x="12" y="20"/>
                    <a:pt x="10" y="20"/>
                  </a:cubicBezTo>
                  <a:cubicBezTo>
                    <a:pt x="6" y="20"/>
                    <a:pt x="3" y="17"/>
                    <a:pt x="3" y="14"/>
                  </a:cubicBezTo>
                  <a:cubicBezTo>
                    <a:pt x="3" y="10"/>
                    <a:pt x="6" y="7"/>
                    <a:pt x="10" y="7"/>
                  </a:cubicBezTo>
                  <a:close/>
                  <a:moveTo>
                    <a:pt x="50" y="7"/>
                  </a:moveTo>
                  <a:cubicBezTo>
                    <a:pt x="46" y="7"/>
                    <a:pt x="43" y="10"/>
                    <a:pt x="43" y="14"/>
                  </a:cubicBezTo>
                  <a:cubicBezTo>
                    <a:pt x="43" y="15"/>
                    <a:pt x="44" y="16"/>
                    <a:pt x="45" y="18"/>
                  </a:cubicBezTo>
                  <a:cubicBezTo>
                    <a:pt x="45" y="18"/>
                    <a:pt x="45" y="18"/>
                    <a:pt x="45" y="18"/>
                  </a:cubicBezTo>
                  <a:cubicBezTo>
                    <a:pt x="47" y="19"/>
                    <a:pt x="48" y="20"/>
                    <a:pt x="50" y="20"/>
                  </a:cubicBezTo>
                  <a:cubicBezTo>
                    <a:pt x="54" y="20"/>
                    <a:pt x="57" y="17"/>
                    <a:pt x="57" y="14"/>
                  </a:cubicBezTo>
                  <a:cubicBezTo>
                    <a:pt x="57" y="10"/>
                    <a:pt x="54" y="7"/>
                    <a:pt x="50" y="7"/>
                  </a:cubicBezTo>
                  <a:close/>
                </a:path>
              </a:pathLst>
            </a:custGeom>
            <a:solidFill>
              <a:schemeClr val="bg1"/>
            </a:solidFill>
            <a:ln>
              <a:noFill/>
            </a:ln>
          </p:spPr>
          <p:txBody>
            <a:bodyPr vert="horz" wrap="square" lIns="68580" tIns="34290" rIns="68580" bIns="34290" numCol="1" anchor="t" anchorCtr="0" compatLnSpc="1"/>
            <a:lstStyle/>
            <a:p>
              <a:endParaRPr lang="zh-CN" altLang="en-US" sz="1350">
                <a:latin typeface="微软雅黑" panose="020B0503020204020204" pitchFamily="34" charset="-122"/>
                <a:ea typeface="微软雅黑" panose="020B0503020204020204" pitchFamily="34" charset="-122"/>
              </a:endParaRPr>
            </a:p>
          </p:txBody>
        </p:sp>
      </p:grpSp>
      <p:sp>
        <p:nvSpPr>
          <p:cNvPr id="41" name="TextBox 40"/>
          <p:cNvSpPr txBox="1"/>
          <p:nvPr/>
        </p:nvSpPr>
        <p:spPr>
          <a:xfrm>
            <a:off x="1967781" y="4914999"/>
            <a:ext cx="8541902" cy="932563"/>
          </a:xfrm>
          <a:prstGeom prst="rect">
            <a:avLst/>
          </a:prstGeom>
          <a:noFill/>
        </p:spPr>
        <p:txBody>
          <a:bodyPr wrap="square" rtlCol="0">
            <a:spAutoFit/>
          </a:bodyPr>
          <a:lstStyle/>
          <a:p>
            <a:pPr>
              <a:lnSpc>
                <a:spcPct val="130000"/>
              </a:lnSpc>
              <a:spcBef>
                <a:spcPct val="0"/>
              </a:spcBef>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在此录入上述图表的上述图表的综合描述说明入。在此录入上述图表的综合描述说明，在此录入上述图表的上述图表的综合描述说明入。在此录入上述图表的综合描述说明，在此录入上述图表的上述图表的综合描述说明入。</a:t>
            </a:r>
          </a:p>
        </p:txBody>
      </p:sp>
      <p:sp>
        <p:nvSpPr>
          <p:cNvPr id="2" name="标题 1"/>
          <p:cNvSpPr>
            <a:spLocks noGrp="1"/>
          </p:cNvSpPr>
          <p:nvPr>
            <p:ph type="title"/>
          </p:nvPr>
        </p:nvSpPr>
        <p:spPr/>
        <p:txBody>
          <a:bodyPr/>
          <a:lstStyle/>
          <a:p>
            <a:r>
              <a:rPr lang="zh-CN" altLang="en-US" dirty="0"/>
              <a:t>单击此处添加标题</a:t>
            </a: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strVal val="4*#ppt_w"/>
                                          </p:val>
                                        </p:tav>
                                        <p:tav tm="100000">
                                          <p:val>
                                            <p:strVal val="#ppt_w"/>
                                          </p:val>
                                        </p:tav>
                                      </p:tavLst>
                                    </p:anim>
                                    <p:anim calcmode="lin" valueType="num">
                                      <p:cBhvr>
                                        <p:cTn id="8" dur="500" fill="hold"/>
                                        <p:tgtEl>
                                          <p:spTgt spid="18"/>
                                        </p:tgtEl>
                                        <p:attrNameLst>
                                          <p:attrName>ppt_h</p:attrName>
                                        </p:attrNameLst>
                                      </p:cBhvr>
                                      <p:tavLst>
                                        <p:tav tm="0">
                                          <p:val>
                                            <p:strVal val="4*#ppt_h"/>
                                          </p:val>
                                        </p:tav>
                                        <p:tav tm="100000">
                                          <p:val>
                                            <p:strVal val="#ppt_h"/>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400" fill="hold"/>
                                        <p:tgtEl>
                                          <p:spTgt spid="22"/>
                                        </p:tgtEl>
                                        <p:attrNameLst>
                                          <p:attrName>ppt_w</p:attrName>
                                        </p:attrNameLst>
                                      </p:cBhvr>
                                      <p:tavLst>
                                        <p:tav tm="0">
                                          <p:val>
                                            <p:fltVal val="0"/>
                                          </p:val>
                                        </p:tav>
                                        <p:tav tm="100000">
                                          <p:val>
                                            <p:strVal val="#ppt_w"/>
                                          </p:val>
                                        </p:tav>
                                      </p:tavLst>
                                    </p:anim>
                                    <p:anim calcmode="lin" valueType="num">
                                      <p:cBhvr>
                                        <p:cTn id="13" dur="400" fill="hold"/>
                                        <p:tgtEl>
                                          <p:spTgt spid="22"/>
                                        </p:tgtEl>
                                        <p:attrNameLst>
                                          <p:attrName>ppt_h</p:attrName>
                                        </p:attrNameLst>
                                      </p:cBhvr>
                                      <p:tavLst>
                                        <p:tav tm="0">
                                          <p:val>
                                            <p:fltVal val="0"/>
                                          </p:val>
                                        </p:tav>
                                        <p:tav tm="100000">
                                          <p:val>
                                            <p:strVal val="#ppt_h"/>
                                          </p:val>
                                        </p:tav>
                                      </p:tavLst>
                                    </p:anim>
                                    <p:animEffect transition="in" filter="fade">
                                      <p:cBhvr>
                                        <p:cTn id="14" dur="400"/>
                                        <p:tgtEl>
                                          <p:spTgt spid="22"/>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par>
                          <p:cTn id="18" fill="hold">
                            <p:stCondLst>
                              <p:cond delay="1000"/>
                            </p:stCondLst>
                            <p:childTnLst>
                              <p:par>
                                <p:cTn id="19" presetID="53" presetClass="entr" presetSubtype="16" fill="hold" nodeType="afterEffect">
                                  <p:stCondLst>
                                    <p:cond delay="0"/>
                                  </p:stCondLst>
                                  <p:childTnLst>
                                    <p:set>
                                      <p:cBhvr>
                                        <p:cTn id="20" dur="1" fill="hold">
                                          <p:stCondLst>
                                            <p:cond delay="0"/>
                                          </p:stCondLst>
                                        </p:cTn>
                                        <p:tgtEl>
                                          <p:spTgt spid="30"/>
                                        </p:tgtEl>
                                        <p:attrNameLst>
                                          <p:attrName>style.visibility</p:attrName>
                                        </p:attrNameLst>
                                      </p:cBhvr>
                                      <p:to>
                                        <p:strVal val="visible"/>
                                      </p:to>
                                    </p:set>
                                    <p:anim calcmode="lin" valueType="num">
                                      <p:cBhvr>
                                        <p:cTn id="21" dur="400" fill="hold"/>
                                        <p:tgtEl>
                                          <p:spTgt spid="30"/>
                                        </p:tgtEl>
                                        <p:attrNameLst>
                                          <p:attrName>ppt_w</p:attrName>
                                        </p:attrNameLst>
                                      </p:cBhvr>
                                      <p:tavLst>
                                        <p:tav tm="0">
                                          <p:val>
                                            <p:fltVal val="0"/>
                                          </p:val>
                                        </p:tav>
                                        <p:tav tm="100000">
                                          <p:val>
                                            <p:strVal val="#ppt_w"/>
                                          </p:val>
                                        </p:tav>
                                      </p:tavLst>
                                    </p:anim>
                                    <p:anim calcmode="lin" valueType="num">
                                      <p:cBhvr>
                                        <p:cTn id="22" dur="400" fill="hold"/>
                                        <p:tgtEl>
                                          <p:spTgt spid="30"/>
                                        </p:tgtEl>
                                        <p:attrNameLst>
                                          <p:attrName>ppt_h</p:attrName>
                                        </p:attrNameLst>
                                      </p:cBhvr>
                                      <p:tavLst>
                                        <p:tav tm="0">
                                          <p:val>
                                            <p:fltVal val="0"/>
                                          </p:val>
                                        </p:tav>
                                        <p:tav tm="100000">
                                          <p:val>
                                            <p:strVal val="#ppt_h"/>
                                          </p:val>
                                        </p:tav>
                                      </p:tavLst>
                                    </p:anim>
                                    <p:animEffect transition="in" filter="fade">
                                      <p:cBhvr>
                                        <p:cTn id="23" dur="400"/>
                                        <p:tgtEl>
                                          <p:spTgt spid="3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500"/>
                                        <p:tgtEl>
                                          <p:spTgt spid="15"/>
                                        </p:tgtEl>
                                      </p:cBhvr>
                                    </p:animEffect>
                                  </p:childTnLst>
                                </p:cTn>
                              </p:par>
                            </p:childTnLst>
                          </p:cTn>
                        </p:par>
                        <p:par>
                          <p:cTn id="27" fill="hold">
                            <p:stCondLst>
                              <p:cond delay="1500"/>
                            </p:stCondLst>
                            <p:childTnLst>
                              <p:par>
                                <p:cTn id="28" presetID="53" presetClass="entr" presetSubtype="16" fill="hold" nodeType="afterEffect">
                                  <p:stCondLst>
                                    <p:cond delay="0"/>
                                  </p:stCondLst>
                                  <p:childTnLst>
                                    <p:set>
                                      <p:cBhvr>
                                        <p:cTn id="29" dur="1" fill="hold">
                                          <p:stCondLst>
                                            <p:cond delay="0"/>
                                          </p:stCondLst>
                                        </p:cTn>
                                        <p:tgtEl>
                                          <p:spTgt spid="35"/>
                                        </p:tgtEl>
                                        <p:attrNameLst>
                                          <p:attrName>style.visibility</p:attrName>
                                        </p:attrNameLst>
                                      </p:cBhvr>
                                      <p:to>
                                        <p:strVal val="visible"/>
                                      </p:to>
                                    </p:set>
                                    <p:anim calcmode="lin" valueType="num">
                                      <p:cBhvr>
                                        <p:cTn id="30" dur="400" fill="hold"/>
                                        <p:tgtEl>
                                          <p:spTgt spid="35"/>
                                        </p:tgtEl>
                                        <p:attrNameLst>
                                          <p:attrName>ppt_w</p:attrName>
                                        </p:attrNameLst>
                                      </p:cBhvr>
                                      <p:tavLst>
                                        <p:tav tm="0">
                                          <p:val>
                                            <p:fltVal val="0"/>
                                          </p:val>
                                        </p:tav>
                                        <p:tav tm="100000">
                                          <p:val>
                                            <p:strVal val="#ppt_w"/>
                                          </p:val>
                                        </p:tav>
                                      </p:tavLst>
                                    </p:anim>
                                    <p:anim calcmode="lin" valueType="num">
                                      <p:cBhvr>
                                        <p:cTn id="31" dur="400" fill="hold"/>
                                        <p:tgtEl>
                                          <p:spTgt spid="35"/>
                                        </p:tgtEl>
                                        <p:attrNameLst>
                                          <p:attrName>ppt_h</p:attrName>
                                        </p:attrNameLst>
                                      </p:cBhvr>
                                      <p:tavLst>
                                        <p:tav tm="0">
                                          <p:val>
                                            <p:fltVal val="0"/>
                                          </p:val>
                                        </p:tav>
                                        <p:tav tm="100000">
                                          <p:val>
                                            <p:strVal val="#ppt_h"/>
                                          </p:val>
                                        </p:tav>
                                      </p:tavLst>
                                    </p:anim>
                                    <p:animEffect transition="in" filter="fade">
                                      <p:cBhvr>
                                        <p:cTn id="32" dur="400"/>
                                        <p:tgtEl>
                                          <p:spTgt spid="35"/>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500"/>
                                        <p:tgtEl>
                                          <p:spTgt spid="17"/>
                                        </p:tgtEl>
                                      </p:cBhvr>
                                    </p:animEffect>
                                  </p:childTnLst>
                                </p:cTn>
                              </p:par>
                            </p:childTnLst>
                          </p:cTn>
                        </p:par>
                        <p:par>
                          <p:cTn id="36" fill="hold">
                            <p:stCondLst>
                              <p:cond delay="2000"/>
                            </p:stCondLst>
                            <p:childTnLst>
                              <p:par>
                                <p:cTn id="37" presetID="53" presetClass="entr" presetSubtype="16" fill="hold" nodeType="afterEffect">
                                  <p:stCondLst>
                                    <p:cond delay="0"/>
                                  </p:stCondLst>
                                  <p:childTnLst>
                                    <p:set>
                                      <p:cBhvr>
                                        <p:cTn id="38" dur="1" fill="hold">
                                          <p:stCondLst>
                                            <p:cond delay="0"/>
                                          </p:stCondLst>
                                        </p:cTn>
                                        <p:tgtEl>
                                          <p:spTgt spid="25"/>
                                        </p:tgtEl>
                                        <p:attrNameLst>
                                          <p:attrName>style.visibility</p:attrName>
                                        </p:attrNameLst>
                                      </p:cBhvr>
                                      <p:to>
                                        <p:strVal val="visible"/>
                                      </p:to>
                                    </p:set>
                                    <p:anim calcmode="lin" valueType="num">
                                      <p:cBhvr>
                                        <p:cTn id="39" dur="400" fill="hold"/>
                                        <p:tgtEl>
                                          <p:spTgt spid="25"/>
                                        </p:tgtEl>
                                        <p:attrNameLst>
                                          <p:attrName>ppt_w</p:attrName>
                                        </p:attrNameLst>
                                      </p:cBhvr>
                                      <p:tavLst>
                                        <p:tav tm="0">
                                          <p:val>
                                            <p:fltVal val="0"/>
                                          </p:val>
                                        </p:tav>
                                        <p:tav tm="100000">
                                          <p:val>
                                            <p:strVal val="#ppt_w"/>
                                          </p:val>
                                        </p:tav>
                                      </p:tavLst>
                                    </p:anim>
                                    <p:anim calcmode="lin" valueType="num">
                                      <p:cBhvr>
                                        <p:cTn id="40" dur="400" fill="hold"/>
                                        <p:tgtEl>
                                          <p:spTgt spid="25"/>
                                        </p:tgtEl>
                                        <p:attrNameLst>
                                          <p:attrName>ppt_h</p:attrName>
                                        </p:attrNameLst>
                                      </p:cBhvr>
                                      <p:tavLst>
                                        <p:tav tm="0">
                                          <p:val>
                                            <p:fltVal val="0"/>
                                          </p:val>
                                        </p:tav>
                                        <p:tav tm="100000">
                                          <p:val>
                                            <p:strVal val="#ppt_h"/>
                                          </p:val>
                                        </p:tav>
                                      </p:tavLst>
                                    </p:anim>
                                    <p:animEffect transition="in" filter="fade">
                                      <p:cBhvr>
                                        <p:cTn id="41" dur="400"/>
                                        <p:tgtEl>
                                          <p:spTgt spid="25"/>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fade">
                                      <p:cBhvr>
                                        <p:cTn id="44" dur="500"/>
                                        <p:tgtEl>
                                          <p:spTgt spid="16"/>
                                        </p:tgtEl>
                                      </p:cBhvr>
                                    </p:animEffect>
                                  </p:childTnLst>
                                </p:cTn>
                              </p:par>
                            </p:childTnLst>
                          </p:cTn>
                        </p:par>
                        <p:par>
                          <p:cTn id="45" fill="hold">
                            <p:stCondLst>
                              <p:cond delay="2500"/>
                            </p:stCondLst>
                            <p:childTnLst>
                              <p:par>
                                <p:cTn id="46" presetID="18" presetClass="entr" presetSubtype="3" fill="hold" grpId="0" nodeType="afterEffect">
                                  <p:stCondLst>
                                    <p:cond delay="0"/>
                                  </p:stCondLst>
                                  <p:childTnLst>
                                    <p:set>
                                      <p:cBhvr>
                                        <p:cTn id="47" dur="1" fill="hold">
                                          <p:stCondLst>
                                            <p:cond delay="0"/>
                                          </p:stCondLst>
                                        </p:cTn>
                                        <p:tgtEl>
                                          <p:spTgt spid="41"/>
                                        </p:tgtEl>
                                        <p:attrNameLst>
                                          <p:attrName>style.visibility</p:attrName>
                                        </p:attrNameLst>
                                      </p:cBhvr>
                                      <p:to>
                                        <p:strVal val="visible"/>
                                      </p:to>
                                    </p:set>
                                    <p:animEffect transition="in" filter="strips(upRight)">
                                      <p:cBhvr>
                                        <p:cTn id="48"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4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文本框 31"/>
          <p:cNvSpPr txBox="1"/>
          <p:nvPr/>
        </p:nvSpPr>
        <p:spPr>
          <a:xfrm>
            <a:off x="3470580" y="1124744"/>
            <a:ext cx="5432938" cy="1200329"/>
          </a:xfrm>
          <a:prstGeom prst="rect">
            <a:avLst/>
          </a:prstGeom>
          <a:noFill/>
        </p:spPr>
        <p:txBody>
          <a:bodyPr wrap="square" rtlCol="0">
            <a:spAutoFit/>
          </a:bodyPr>
          <a:lstStyle/>
          <a:p>
            <a:pPr algn="ctr"/>
            <a:r>
              <a:rPr lang="zh-CN" altLang="en-US" sz="7200" b="1" dirty="0">
                <a:solidFill>
                  <a:srgbClr val="8A7FB7"/>
                </a:solidFill>
                <a:latin typeface="微软雅黑" panose="020B0503020204020204" pitchFamily="34" charset="-122"/>
                <a:ea typeface="微软雅黑" panose="020B0503020204020204" pitchFamily="34" charset="-122"/>
              </a:rPr>
              <a:t>谢谢观看</a:t>
            </a:r>
            <a:endParaRPr lang="zh-CN" altLang="en-US" sz="4400" b="1" dirty="0">
              <a:solidFill>
                <a:srgbClr val="8A7FB7"/>
              </a:solidFill>
              <a:latin typeface="微软雅黑" panose="020B0503020204020204" pitchFamily="34" charset="-122"/>
              <a:ea typeface="微软雅黑" panose="020B0503020204020204" pitchFamily="34" charset="-122"/>
            </a:endParaRPr>
          </a:p>
        </p:txBody>
      </p:sp>
      <p:sp>
        <p:nvSpPr>
          <p:cNvPr id="34" name="文本框 33"/>
          <p:cNvSpPr txBox="1"/>
          <p:nvPr/>
        </p:nvSpPr>
        <p:spPr>
          <a:xfrm>
            <a:off x="3567589" y="2448581"/>
            <a:ext cx="5238920" cy="577081"/>
          </a:xfrm>
          <a:prstGeom prst="rect">
            <a:avLst/>
          </a:prstGeom>
          <a:noFill/>
        </p:spPr>
        <p:txBody>
          <a:bodyPr wrap="square" rtlCol="0">
            <a:spAutoFit/>
          </a:bodyPr>
          <a:lstStyle/>
          <a:p>
            <a:pPr algn="ctr"/>
            <a:r>
              <a:rPr lang="en-US" altLang="zh-CN" sz="1050" dirty="0">
                <a:solidFill>
                  <a:srgbClr val="8A7FB7"/>
                </a:solidFill>
                <a:latin typeface="微软雅黑" panose="020B0503020204020204" pitchFamily="34" charset="-122"/>
                <a:ea typeface="微软雅黑" panose="020B0503020204020204" pitchFamily="34" charset="-122"/>
              </a:rPr>
              <a:t>Your content to play here, or through your copy, paste in this box, and select only the text. Your content to play here, or through your copy, paste in this box, and select only the text.</a:t>
            </a:r>
          </a:p>
        </p:txBody>
      </p:sp>
      <p:cxnSp>
        <p:nvCxnSpPr>
          <p:cNvPr id="35" name="直接连接符 34"/>
          <p:cNvCxnSpPr/>
          <p:nvPr/>
        </p:nvCxnSpPr>
        <p:spPr>
          <a:xfrm>
            <a:off x="3871581" y="2339305"/>
            <a:ext cx="4630937" cy="0"/>
          </a:xfrm>
          <a:prstGeom prst="line">
            <a:avLst/>
          </a:prstGeom>
          <a:ln w="25400">
            <a:solidFill>
              <a:srgbClr val="8A7FB7"/>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p:transition spd="slow" advClick="0" advTm="2000">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normAutofit/>
          </a:bodyPr>
          <a:lstStyle/>
          <a:p>
            <a:r>
              <a:rPr lang="zh-CN" altLang="en-US">
                <a:sym typeface="+mn-lt"/>
              </a:rPr>
              <a:t>单击此处添加标题</a:t>
            </a:r>
            <a:endParaRPr lang="zh-CN" altLang="en-US" dirty="0">
              <a:sym typeface="+mn-lt"/>
            </a:endParaRPr>
          </a:p>
        </p:txBody>
      </p:sp>
      <p:cxnSp>
        <p:nvCxnSpPr>
          <p:cNvPr id="62" name="直接连接符 61"/>
          <p:cNvCxnSpPr/>
          <p:nvPr/>
        </p:nvCxnSpPr>
        <p:spPr>
          <a:xfrm>
            <a:off x="831026" y="4531092"/>
            <a:ext cx="10557251" cy="0"/>
          </a:xfrm>
          <a:prstGeom prst="line">
            <a:avLst/>
          </a:prstGeom>
          <a:ln>
            <a:solidFill>
              <a:schemeClr val="tx2"/>
            </a:solidFill>
            <a:prstDash val="sysDot"/>
          </a:ln>
        </p:spPr>
        <p:style>
          <a:lnRef idx="1">
            <a:schemeClr val="accent1"/>
          </a:lnRef>
          <a:fillRef idx="0">
            <a:schemeClr val="accent1"/>
          </a:fillRef>
          <a:effectRef idx="0">
            <a:schemeClr val="accent1"/>
          </a:effectRef>
          <a:fontRef idx="minor">
            <a:schemeClr val="tx1"/>
          </a:fontRef>
        </p:style>
      </p:cxnSp>
      <p:grpSp>
        <p:nvGrpSpPr>
          <p:cNvPr id="63" name="Group 4"/>
          <p:cNvGrpSpPr>
            <a:grpSpLocks noChangeAspect="1"/>
          </p:cNvGrpSpPr>
          <p:nvPr/>
        </p:nvGrpSpPr>
        <p:grpSpPr bwMode="auto">
          <a:xfrm>
            <a:off x="1694310" y="2045340"/>
            <a:ext cx="1522224" cy="2103912"/>
            <a:chOff x="3149600" y="2480384"/>
            <a:chExt cx="1201204" cy="1660005"/>
          </a:xfrm>
        </p:grpSpPr>
        <p:sp>
          <p:nvSpPr>
            <p:cNvPr id="64" name="等腰三角形 51"/>
            <p:cNvSpPr/>
            <p:nvPr/>
          </p:nvSpPr>
          <p:spPr>
            <a:xfrm flipV="1">
              <a:off x="3149600" y="3200883"/>
              <a:ext cx="1201204" cy="939506"/>
            </a:xfrm>
            <a:prstGeom prst="triangle">
              <a:avLst/>
            </a:prstGeom>
            <a:gradFill>
              <a:gsLst>
                <a:gs pos="0">
                  <a:schemeClr val="accent1"/>
                </a:gs>
                <a:gs pos="100000">
                  <a:srgbClr val="EEECE1">
                    <a:lumMod val="90000"/>
                    <a:alpha val="0"/>
                  </a:srgbClr>
                </a:gs>
              </a:gsLst>
              <a:lin ang="5400000" scaled="0"/>
            </a:gradFill>
            <a:ln w="25400" cap="flat" cmpd="sng" algn="ctr">
              <a:noFill/>
              <a:prstDash val="solid"/>
            </a:ln>
            <a:effectLst/>
          </p:spPr>
          <p:txBody>
            <a:bodyPr anchor="ctr"/>
            <a:lstStyle/>
            <a:p>
              <a:pPr algn="ctr">
                <a:defRPr/>
              </a:pPr>
              <a:endParaRPr lang="zh-CN" altLang="en-US" kern="0">
                <a:solidFill>
                  <a:sysClr val="window" lastClr="FFFFFF"/>
                </a:solidFill>
                <a:latin typeface="+mn-lt"/>
                <a:ea typeface="宋体" panose="02010600030101010101" pitchFamily="2" charset="-122"/>
              </a:endParaRPr>
            </a:p>
          </p:txBody>
        </p:sp>
        <p:sp>
          <p:nvSpPr>
            <p:cNvPr id="65" name="矩形 52"/>
            <p:cNvSpPr/>
            <p:nvPr/>
          </p:nvSpPr>
          <p:spPr>
            <a:xfrm>
              <a:off x="3630724" y="2480384"/>
              <a:ext cx="720080" cy="720080"/>
            </a:xfrm>
            <a:prstGeom prst="rect">
              <a:avLst/>
            </a:prstGeom>
            <a:solidFill>
              <a:schemeClr val="accent1"/>
            </a:solidFill>
            <a:ln w="9525" cap="flat" cmpd="sng" algn="ctr">
              <a:noFill/>
              <a:prstDash val="solid"/>
            </a:ln>
            <a:effectLst>
              <a:outerShdw blurRad="40000" dist="23000" dir="5400000" rotWithShape="0">
                <a:srgbClr val="000000">
                  <a:alpha val="35000"/>
                </a:srgbClr>
              </a:outerShdw>
            </a:effectLst>
            <a:scene3d>
              <a:camera prst="isometricOffAxis2Top">
                <a:rot lat="19390491" lon="18812960" rev="21592509"/>
              </a:camera>
              <a:lightRig rig="chilly" dir="t">
                <a:rot lat="0" lon="0" rev="600000"/>
              </a:lightRig>
            </a:scene3d>
            <a:sp3d extrusionH="666750"/>
          </p:spPr>
          <p:txBody>
            <a:bodyPr anchor="ctr"/>
            <a:lstStyle/>
            <a:p>
              <a:pPr algn="ctr">
                <a:defRPr/>
              </a:pPr>
              <a:endParaRPr lang="zh-CN" altLang="en-US" kern="0">
                <a:solidFill>
                  <a:sysClr val="window" lastClr="FFFFFF"/>
                </a:solidFill>
                <a:latin typeface="+mn-lt"/>
                <a:ea typeface="宋体" panose="02010600030101010101" pitchFamily="2" charset="-122"/>
              </a:endParaRPr>
            </a:p>
          </p:txBody>
        </p:sp>
      </p:grpSp>
      <p:grpSp>
        <p:nvGrpSpPr>
          <p:cNvPr id="66" name="组合 65"/>
          <p:cNvGrpSpPr/>
          <p:nvPr/>
        </p:nvGrpSpPr>
        <p:grpSpPr>
          <a:xfrm>
            <a:off x="2092466" y="4180234"/>
            <a:ext cx="683693" cy="683873"/>
            <a:chOff x="1750815" y="3098971"/>
            <a:chExt cx="404812" cy="404813"/>
          </a:xfrm>
        </p:grpSpPr>
        <p:sp>
          <p:nvSpPr>
            <p:cNvPr id="67" name="Oval 26"/>
            <p:cNvSpPr>
              <a:spLocks noChangeAspect="1"/>
            </p:cNvSpPr>
            <p:nvPr/>
          </p:nvSpPr>
          <p:spPr>
            <a:xfrm>
              <a:off x="1750815" y="3098971"/>
              <a:ext cx="404812" cy="404813"/>
            </a:xfrm>
            <a:prstGeom prst="ellipse">
              <a:avLst/>
            </a:prstGeom>
            <a:solidFill>
              <a:schemeClr val="tx2"/>
            </a:solidFill>
            <a:ln w="381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defRPr/>
              </a:pPr>
              <a:endParaRPr lang="id-ID"/>
            </a:p>
          </p:txBody>
        </p:sp>
        <p:sp>
          <p:nvSpPr>
            <p:cNvPr id="68" name="Freeform 6"/>
            <p:cNvSpPr>
              <a:spLocks noChangeAspect="1" noEditPoints="1"/>
            </p:cNvSpPr>
            <p:nvPr/>
          </p:nvSpPr>
          <p:spPr bwMode="auto">
            <a:xfrm>
              <a:off x="1843681" y="3195413"/>
              <a:ext cx="234553" cy="257175"/>
            </a:xfrm>
            <a:custGeom>
              <a:avLst/>
              <a:gdLst>
                <a:gd name="T0" fmla="*/ 55820 w 376"/>
                <a:gd name="T1" fmla="*/ 2571 h 401"/>
                <a:gd name="T2" fmla="*/ 51655 w 376"/>
                <a:gd name="T3" fmla="*/ 2571 h 401"/>
                <a:gd name="T4" fmla="*/ 0 w 376"/>
                <a:gd name="T5" fmla="*/ 136262 h 401"/>
                <a:gd name="T6" fmla="*/ 54154 w 376"/>
                <a:gd name="T7" fmla="*/ 191110 h 401"/>
                <a:gd name="T8" fmla="*/ 107475 w 376"/>
                <a:gd name="T9" fmla="*/ 136262 h 401"/>
                <a:gd name="T10" fmla="*/ 55820 w 376"/>
                <a:gd name="T11" fmla="*/ 2571 h 401"/>
                <a:gd name="T12" fmla="*/ 260772 w 376"/>
                <a:gd name="T13" fmla="*/ 2571 h 401"/>
                <a:gd name="T14" fmla="*/ 257440 w 376"/>
                <a:gd name="T15" fmla="*/ 2571 h 401"/>
                <a:gd name="T16" fmla="*/ 204952 w 376"/>
                <a:gd name="T17" fmla="*/ 136262 h 401"/>
                <a:gd name="T18" fmla="*/ 259106 w 376"/>
                <a:gd name="T19" fmla="*/ 191110 h 401"/>
                <a:gd name="T20" fmla="*/ 313260 w 376"/>
                <a:gd name="T21" fmla="*/ 136262 h 401"/>
                <a:gd name="T22" fmla="*/ 260772 w 376"/>
                <a:gd name="T23" fmla="*/ 2571 h 401"/>
                <a:gd name="T24" fmla="*/ 154131 w 376"/>
                <a:gd name="T25" fmla="*/ 154259 h 401"/>
                <a:gd name="T26" fmla="*/ 102476 w 376"/>
                <a:gd name="T27" fmla="*/ 288807 h 401"/>
                <a:gd name="T28" fmla="*/ 156630 w 376"/>
                <a:gd name="T29" fmla="*/ 343655 h 401"/>
                <a:gd name="T30" fmla="*/ 210784 w 376"/>
                <a:gd name="T31" fmla="*/ 288807 h 401"/>
                <a:gd name="T32" fmla="*/ 158296 w 376"/>
                <a:gd name="T33" fmla="*/ 154259 h 401"/>
                <a:gd name="T34" fmla="*/ 154131 w 376"/>
                <a:gd name="T35" fmla="*/ 154259 h 40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76"/>
                <a:gd name="T55" fmla="*/ 0 h 401"/>
                <a:gd name="T56" fmla="*/ 376 w 376"/>
                <a:gd name="T57" fmla="*/ 401 h 40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76" h="401">
                  <a:moveTo>
                    <a:pt x="67" y="3"/>
                  </a:moveTo>
                  <a:cubicBezTo>
                    <a:pt x="67" y="0"/>
                    <a:pt x="62" y="0"/>
                    <a:pt x="62" y="3"/>
                  </a:cubicBezTo>
                  <a:cubicBezTo>
                    <a:pt x="52" y="85"/>
                    <a:pt x="0" y="102"/>
                    <a:pt x="0" y="159"/>
                  </a:cubicBezTo>
                  <a:cubicBezTo>
                    <a:pt x="0" y="195"/>
                    <a:pt x="29" y="223"/>
                    <a:pt x="65" y="223"/>
                  </a:cubicBezTo>
                  <a:cubicBezTo>
                    <a:pt x="100" y="223"/>
                    <a:pt x="129" y="195"/>
                    <a:pt x="129" y="159"/>
                  </a:cubicBezTo>
                  <a:cubicBezTo>
                    <a:pt x="129" y="102"/>
                    <a:pt x="77" y="85"/>
                    <a:pt x="67" y="3"/>
                  </a:cubicBezTo>
                  <a:close/>
                  <a:moveTo>
                    <a:pt x="313" y="3"/>
                  </a:moveTo>
                  <a:cubicBezTo>
                    <a:pt x="313" y="0"/>
                    <a:pt x="309" y="0"/>
                    <a:pt x="309" y="3"/>
                  </a:cubicBezTo>
                  <a:cubicBezTo>
                    <a:pt x="298" y="85"/>
                    <a:pt x="246" y="102"/>
                    <a:pt x="246" y="159"/>
                  </a:cubicBezTo>
                  <a:cubicBezTo>
                    <a:pt x="246" y="195"/>
                    <a:pt x="276" y="223"/>
                    <a:pt x="311" y="223"/>
                  </a:cubicBezTo>
                  <a:cubicBezTo>
                    <a:pt x="346" y="223"/>
                    <a:pt x="376" y="195"/>
                    <a:pt x="376" y="159"/>
                  </a:cubicBezTo>
                  <a:cubicBezTo>
                    <a:pt x="376" y="102"/>
                    <a:pt x="324" y="85"/>
                    <a:pt x="313" y="3"/>
                  </a:cubicBezTo>
                  <a:close/>
                  <a:moveTo>
                    <a:pt x="185" y="180"/>
                  </a:moveTo>
                  <a:cubicBezTo>
                    <a:pt x="175" y="263"/>
                    <a:pt x="123" y="280"/>
                    <a:pt x="123" y="337"/>
                  </a:cubicBezTo>
                  <a:cubicBezTo>
                    <a:pt x="123" y="372"/>
                    <a:pt x="153" y="401"/>
                    <a:pt x="188" y="401"/>
                  </a:cubicBezTo>
                  <a:cubicBezTo>
                    <a:pt x="223" y="401"/>
                    <a:pt x="253" y="372"/>
                    <a:pt x="253" y="337"/>
                  </a:cubicBezTo>
                  <a:cubicBezTo>
                    <a:pt x="253" y="280"/>
                    <a:pt x="200" y="263"/>
                    <a:pt x="190" y="180"/>
                  </a:cubicBezTo>
                  <a:cubicBezTo>
                    <a:pt x="190" y="178"/>
                    <a:pt x="186" y="178"/>
                    <a:pt x="185" y="180"/>
                  </a:cubicBezTo>
                  <a:close/>
                </a:path>
              </a:pathLst>
            </a:custGeom>
            <a:solidFill>
              <a:schemeClr val="bg1"/>
            </a:solidFill>
            <a:ln>
              <a:noFill/>
            </a:ln>
          </p:spPr>
          <p:txBody>
            <a:bodyPr lIns="68580" tIns="34290" rIns="68580" bIns="34290"/>
            <a:lstStyle/>
            <a:p>
              <a:endParaRPr lang="zh-CN" altLang="en-US"/>
            </a:p>
          </p:txBody>
        </p:sp>
      </p:grpSp>
      <p:grpSp>
        <p:nvGrpSpPr>
          <p:cNvPr id="71" name="Group 7"/>
          <p:cNvGrpSpPr>
            <a:grpSpLocks noChangeAspect="1"/>
          </p:cNvGrpSpPr>
          <p:nvPr/>
        </p:nvGrpSpPr>
        <p:grpSpPr bwMode="auto">
          <a:xfrm>
            <a:off x="4130459" y="2045340"/>
            <a:ext cx="1522228" cy="2103912"/>
            <a:chOff x="3149600" y="2480384"/>
            <a:chExt cx="1201204" cy="1660005"/>
          </a:xfrm>
        </p:grpSpPr>
        <p:sp>
          <p:nvSpPr>
            <p:cNvPr id="72" name="等腰三角形 51"/>
            <p:cNvSpPr/>
            <p:nvPr/>
          </p:nvSpPr>
          <p:spPr>
            <a:xfrm flipV="1">
              <a:off x="3149600" y="3200883"/>
              <a:ext cx="1201204" cy="939506"/>
            </a:xfrm>
            <a:prstGeom prst="triangle">
              <a:avLst/>
            </a:prstGeom>
            <a:gradFill>
              <a:gsLst>
                <a:gs pos="0">
                  <a:schemeClr val="accent2"/>
                </a:gs>
                <a:gs pos="100000">
                  <a:srgbClr val="EEECE1">
                    <a:lumMod val="90000"/>
                    <a:alpha val="0"/>
                  </a:srgbClr>
                </a:gs>
              </a:gsLst>
              <a:lin ang="5400000" scaled="0"/>
            </a:gradFill>
            <a:ln w="25400" cap="flat" cmpd="sng" algn="ctr">
              <a:noFill/>
              <a:prstDash val="solid"/>
            </a:ln>
            <a:effectLst/>
          </p:spPr>
          <p:txBody>
            <a:bodyPr anchor="ctr"/>
            <a:lstStyle/>
            <a:p>
              <a:pPr algn="ctr">
                <a:defRPr/>
              </a:pPr>
              <a:endParaRPr lang="zh-CN" altLang="en-US" kern="0">
                <a:solidFill>
                  <a:sysClr val="window" lastClr="FFFFFF"/>
                </a:solidFill>
                <a:latin typeface="+mn-lt"/>
                <a:ea typeface="宋体" panose="02010600030101010101" pitchFamily="2" charset="-122"/>
              </a:endParaRPr>
            </a:p>
          </p:txBody>
        </p:sp>
        <p:sp>
          <p:nvSpPr>
            <p:cNvPr id="73" name="矩形 52"/>
            <p:cNvSpPr/>
            <p:nvPr/>
          </p:nvSpPr>
          <p:spPr>
            <a:xfrm>
              <a:off x="3630724" y="2480384"/>
              <a:ext cx="720080" cy="720080"/>
            </a:xfrm>
            <a:prstGeom prst="rect">
              <a:avLst/>
            </a:prstGeom>
            <a:solidFill>
              <a:schemeClr val="accent2"/>
            </a:solidFill>
            <a:ln w="9525" cap="flat" cmpd="sng" algn="ctr">
              <a:noFill/>
              <a:prstDash val="solid"/>
            </a:ln>
            <a:effectLst>
              <a:outerShdw blurRad="40000" dist="23000" dir="5400000" rotWithShape="0">
                <a:srgbClr val="000000">
                  <a:alpha val="35000"/>
                </a:srgbClr>
              </a:outerShdw>
            </a:effectLst>
            <a:scene3d>
              <a:camera prst="isometricOffAxis2Top">
                <a:rot lat="19390491" lon="18812960" rev="21592509"/>
              </a:camera>
              <a:lightRig rig="chilly" dir="t">
                <a:rot lat="0" lon="0" rev="600000"/>
              </a:lightRig>
            </a:scene3d>
            <a:sp3d extrusionH="666750"/>
          </p:spPr>
          <p:txBody>
            <a:bodyPr anchor="ctr"/>
            <a:lstStyle/>
            <a:p>
              <a:pPr algn="ctr">
                <a:defRPr/>
              </a:pPr>
              <a:endParaRPr lang="zh-CN" altLang="en-US" kern="0">
                <a:solidFill>
                  <a:sysClr val="window" lastClr="FFFFFF"/>
                </a:solidFill>
                <a:latin typeface="+mn-lt"/>
                <a:ea typeface="宋体" panose="02010600030101010101" pitchFamily="2" charset="-122"/>
              </a:endParaRPr>
            </a:p>
          </p:txBody>
        </p:sp>
      </p:grpSp>
      <p:grpSp>
        <p:nvGrpSpPr>
          <p:cNvPr id="75" name="组合 74"/>
          <p:cNvGrpSpPr/>
          <p:nvPr/>
        </p:nvGrpSpPr>
        <p:grpSpPr>
          <a:xfrm>
            <a:off x="4548724" y="4180234"/>
            <a:ext cx="683693" cy="683873"/>
            <a:chOff x="3065859" y="3098971"/>
            <a:chExt cx="404812" cy="404813"/>
          </a:xfrm>
        </p:grpSpPr>
        <p:sp>
          <p:nvSpPr>
            <p:cNvPr id="77" name="Oval 27"/>
            <p:cNvSpPr>
              <a:spLocks noChangeAspect="1"/>
            </p:cNvSpPr>
            <p:nvPr/>
          </p:nvSpPr>
          <p:spPr>
            <a:xfrm>
              <a:off x="3065859" y="3098971"/>
              <a:ext cx="404812" cy="404813"/>
            </a:xfrm>
            <a:prstGeom prst="ellipse">
              <a:avLst/>
            </a:prstGeom>
            <a:solidFill>
              <a:schemeClr val="accent2"/>
            </a:solidFill>
            <a:ln w="381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defRPr/>
              </a:pPr>
              <a:endParaRPr lang="id-ID"/>
            </a:p>
          </p:txBody>
        </p:sp>
        <p:sp>
          <p:nvSpPr>
            <p:cNvPr id="80" name="Freeform 31"/>
            <p:cNvSpPr>
              <a:spLocks noChangeAspect="1" noEditPoints="1"/>
            </p:cNvSpPr>
            <p:nvPr/>
          </p:nvSpPr>
          <p:spPr bwMode="auto">
            <a:xfrm>
              <a:off x="3163489" y="3163266"/>
              <a:ext cx="215504" cy="302419"/>
            </a:xfrm>
            <a:custGeom>
              <a:avLst/>
              <a:gdLst>
                <a:gd name="T0" fmla="*/ 88193 w 293"/>
                <a:gd name="T1" fmla="*/ 386064 h 400"/>
                <a:gd name="T2" fmla="*/ 144048 w 293"/>
                <a:gd name="T3" fmla="*/ 403200 h 400"/>
                <a:gd name="T4" fmla="*/ 198924 w 293"/>
                <a:gd name="T5" fmla="*/ 386064 h 400"/>
                <a:gd name="T6" fmla="*/ 198924 w 293"/>
                <a:gd name="T7" fmla="*/ 344736 h 400"/>
                <a:gd name="T8" fmla="*/ 88193 w 293"/>
                <a:gd name="T9" fmla="*/ 344736 h 400"/>
                <a:gd name="T10" fmla="*/ 88193 w 293"/>
                <a:gd name="T11" fmla="*/ 386064 h 400"/>
                <a:gd name="T12" fmla="*/ 196964 w 293"/>
                <a:gd name="T13" fmla="*/ 320544 h 400"/>
                <a:gd name="T14" fmla="*/ 280258 w 293"/>
                <a:gd name="T15" fmla="*/ 116928 h 400"/>
                <a:gd name="T16" fmla="*/ 144048 w 293"/>
                <a:gd name="T17" fmla="*/ 0 h 400"/>
                <a:gd name="T18" fmla="*/ 6859 w 293"/>
                <a:gd name="T19" fmla="*/ 116928 h 400"/>
                <a:gd name="T20" fmla="*/ 91133 w 293"/>
                <a:gd name="T21" fmla="*/ 320544 h 400"/>
                <a:gd name="T22" fmla="*/ 196964 w 293"/>
                <a:gd name="T23" fmla="*/ 320544 h 400"/>
                <a:gd name="T24" fmla="*/ 48996 w 293"/>
                <a:gd name="T25" fmla="*/ 119952 h 400"/>
                <a:gd name="T26" fmla="*/ 144048 w 293"/>
                <a:gd name="T27" fmla="*/ 41328 h 400"/>
                <a:gd name="T28" fmla="*/ 239101 w 293"/>
                <a:gd name="T29" fmla="*/ 119952 h 400"/>
                <a:gd name="T30" fmla="*/ 203824 w 293"/>
                <a:gd name="T31" fmla="*/ 199584 h 400"/>
                <a:gd name="T32" fmla="*/ 159727 w 293"/>
                <a:gd name="T33" fmla="*/ 285264 h 400"/>
                <a:gd name="T34" fmla="*/ 127390 w 293"/>
                <a:gd name="T35" fmla="*/ 285264 h 400"/>
                <a:gd name="T36" fmla="*/ 84273 w 293"/>
                <a:gd name="T37" fmla="*/ 199584 h 400"/>
                <a:gd name="T38" fmla="*/ 48996 w 293"/>
                <a:gd name="T39" fmla="*/ 119952 h 40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93"/>
                <a:gd name="T61" fmla="*/ 0 h 400"/>
                <a:gd name="T62" fmla="*/ 293 w 293"/>
                <a:gd name="T63" fmla="*/ 400 h 400"/>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93" h="400">
                  <a:moveTo>
                    <a:pt x="90" y="383"/>
                  </a:moveTo>
                  <a:cubicBezTo>
                    <a:pt x="106" y="393"/>
                    <a:pt x="125" y="400"/>
                    <a:pt x="147" y="400"/>
                  </a:cubicBezTo>
                  <a:cubicBezTo>
                    <a:pt x="169" y="400"/>
                    <a:pt x="187" y="393"/>
                    <a:pt x="203" y="383"/>
                  </a:cubicBezTo>
                  <a:cubicBezTo>
                    <a:pt x="203" y="342"/>
                    <a:pt x="203" y="342"/>
                    <a:pt x="203" y="342"/>
                  </a:cubicBezTo>
                  <a:cubicBezTo>
                    <a:pt x="90" y="342"/>
                    <a:pt x="90" y="342"/>
                    <a:pt x="90" y="342"/>
                  </a:cubicBezTo>
                  <a:lnTo>
                    <a:pt x="90" y="383"/>
                  </a:lnTo>
                  <a:close/>
                  <a:moveTo>
                    <a:pt x="201" y="318"/>
                  </a:moveTo>
                  <a:cubicBezTo>
                    <a:pt x="201" y="231"/>
                    <a:pt x="293" y="203"/>
                    <a:pt x="286" y="116"/>
                  </a:cubicBezTo>
                  <a:cubicBezTo>
                    <a:pt x="282" y="61"/>
                    <a:pt x="245" y="0"/>
                    <a:pt x="147" y="0"/>
                  </a:cubicBezTo>
                  <a:cubicBezTo>
                    <a:pt x="49" y="0"/>
                    <a:pt x="12" y="61"/>
                    <a:pt x="7" y="116"/>
                  </a:cubicBezTo>
                  <a:cubicBezTo>
                    <a:pt x="0" y="203"/>
                    <a:pt x="93" y="231"/>
                    <a:pt x="93" y="318"/>
                  </a:cubicBezTo>
                  <a:lnTo>
                    <a:pt x="201" y="318"/>
                  </a:lnTo>
                  <a:close/>
                  <a:moveTo>
                    <a:pt x="50" y="119"/>
                  </a:moveTo>
                  <a:cubicBezTo>
                    <a:pt x="54" y="67"/>
                    <a:pt x="89" y="41"/>
                    <a:pt x="147" y="41"/>
                  </a:cubicBezTo>
                  <a:cubicBezTo>
                    <a:pt x="204" y="41"/>
                    <a:pt x="240" y="67"/>
                    <a:pt x="244" y="119"/>
                  </a:cubicBezTo>
                  <a:cubicBezTo>
                    <a:pt x="246" y="148"/>
                    <a:pt x="230" y="167"/>
                    <a:pt x="208" y="198"/>
                  </a:cubicBezTo>
                  <a:cubicBezTo>
                    <a:pt x="192" y="221"/>
                    <a:pt x="172" y="248"/>
                    <a:pt x="163" y="283"/>
                  </a:cubicBezTo>
                  <a:cubicBezTo>
                    <a:pt x="130" y="283"/>
                    <a:pt x="130" y="283"/>
                    <a:pt x="130" y="283"/>
                  </a:cubicBezTo>
                  <a:cubicBezTo>
                    <a:pt x="121" y="248"/>
                    <a:pt x="102" y="221"/>
                    <a:pt x="86" y="198"/>
                  </a:cubicBezTo>
                  <a:cubicBezTo>
                    <a:pt x="64" y="167"/>
                    <a:pt x="47" y="148"/>
                    <a:pt x="50" y="119"/>
                  </a:cubicBezTo>
                  <a:close/>
                </a:path>
              </a:pathLst>
            </a:custGeom>
            <a:solidFill>
              <a:schemeClr val="bg1"/>
            </a:solidFill>
            <a:ln>
              <a:noFill/>
            </a:ln>
          </p:spPr>
          <p:txBody>
            <a:bodyPr lIns="68580" tIns="34290" rIns="68580" bIns="34290"/>
            <a:lstStyle/>
            <a:p>
              <a:endParaRPr lang="zh-CN" altLang="en-US"/>
            </a:p>
          </p:txBody>
        </p:sp>
      </p:grpSp>
      <p:grpSp>
        <p:nvGrpSpPr>
          <p:cNvPr id="81" name="Group 13"/>
          <p:cNvGrpSpPr>
            <a:grpSpLocks noChangeAspect="1"/>
          </p:cNvGrpSpPr>
          <p:nvPr/>
        </p:nvGrpSpPr>
        <p:grpSpPr bwMode="auto">
          <a:xfrm>
            <a:off x="9002769" y="2045340"/>
            <a:ext cx="1522224" cy="2103912"/>
            <a:chOff x="3149600" y="2480384"/>
            <a:chExt cx="1201204" cy="1660005"/>
          </a:xfrm>
        </p:grpSpPr>
        <p:sp>
          <p:nvSpPr>
            <p:cNvPr id="82" name="等腰三角形 51"/>
            <p:cNvSpPr/>
            <p:nvPr/>
          </p:nvSpPr>
          <p:spPr>
            <a:xfrm flipV="1">
              <a:off x="3149600" y="3200883"/>
              <a:ext cx="1201204" cy="939506"/>
            </a:xfrm>
            <a:prstGeom prst="triangle">
              <a:avLst/>
            </a:prstGeom>
            <a:gradFill>
              <a:gsLst>
                <a:gs pos="0">
                  <a:schemeClr val="accent4"/>
                </a:gs>
                <a:gs pos="100000">
                  <a:srgbClr val="EEECE1">
                    <a:lumMod val="90000"/>
                    <a:alpha val="0"/>
                  </a:srgbClr>
                </a:gs>
              </a:gsLst>
              <a:lin ang="5400000" scaled="0"/>
            </a:gradFill>
            <a:ln w="25400" cap="flat" cmpd="sng" algn="ctr">
              <a:noFill/>
              <a:prstDash val="solid"/>
            </a:ln>
            <a:effectLst/>
          </p:spPr>
          <p:txBody>
            <a:bodyPr anchor="ctr"/>
            <a:lstStyle/>
            <a:p>
              <a:pPr algn="ctr">
                <a:defRPr/>
              </a:pPr>
              <a:endParaRPr lang="zh-CN" altLang="en-US" kern="0">
                <a:solidFill>
                  <a:sysClr val="window" lastClr="FFFFFF"/>
                </a:solidFill>
                <a:latin typeface="+mn-lt"/>
                <a:ea typeface="宋体" panose="02010600030101010101" pitchFamily="2" charset="-122"/>
              </a:endParaRPr>
            </a:p>
          </p:txBody>
        </p:sp>
        <p:sp>
          <p:nvSpPr>
            <p:cNvPr id="83" name="矩形 52"/>
            <p:cNvSpPr/>
            <p:nvPr/>
          </p:nvSpPr>
          <p:spPr>
            <a:xfrm>
              <a:off x="3630724" y="2480384"/>
              <a:ext cx="720080" cy="720080"/>
            </a:xfrm>
            <a:prstGeom prst="rect">
              <a:avLst/>
            </a:prstGeom>
            <a:solidFill>
              <a:schemeClr val="accent4"/>
            </a:solidFill>
            <a:ln w="9525" cap="flat" cmpd="sng" algn="ctr">
              <a:noFill/>
              <a:prstDash val="solid"/>
            </a:ln>
            <a:effectLst>
              <a:outerShdw blurRad="40000" dist="23000" dir="5400000" rotWithShape="0">
                <a:srgbClr val="000000">
                  <a:alpha val="35000"/>
                </a:srgbClr>
              </a:outerShdw>
            </a:effectLst>
            <a:scene3d>
              <a:camera prst="isometricOffAxis2Top">
                <a:rot lat="19390491" lon="18812960" rev="21592509"/>
              </a:camera>
              <a:lightRig rig="chilly" dir="t">
                <a:rot lat="0" lon="0" rev="600000"/>
              </a:lightRig>
            </a:scene3d>
            <a:sp3d extrusionH="666750"/>
          </p:spPr>
          <p:txBody>
            <a:bodyPr anchor="ctr"/>
            <a:lstStyle/>
            <a:p>
              <a:pPr algn="ctr">
                <a:defRPr/>
              </a:pPr>
              <a:endParaRPr lang="zh-CN" altLang="en-US" kern="0">
                <a:solidFill>
                  <a:sysClr val="window" lastClr="FFFFFF"/>
                </a:solidFill>
                <a:latin typeface="+mn-lt"/>
                <a:ea typeface="宋体" panose="02010600030101010101" pitchFamily="2" charset="-122"/>
              </a:endParaRPr>
            </a:p>
          </p:txBody>
        </p:sp>
      </p:grpSp>
      <p:grpSp>
        <p:nvGrpSpPr>
          <p:cNvPr id="84" name="组合 83"/>
          <p:cNvGrpSpPr/>
          <p:nvPr/>
        </p:nvGrpSpPr>
        <p:grpSpPr>
          <a:xfrm>
            <a:off x="9431081" y="4180234"/>
            <a:ext cx="683693" cy="683873"/>
            <a:chOff x="5678089" y="3098971"/>
            <a:chExt cx="404812" cy="404813"/>
          </a:xfrm>
        </p:grpSpPr>
        <p:sp>
          <p:nvSpPr>
            <p:cNvPr id="85" name="Oval 29"/>
            <p:cNvSpPr>
              <a:spLocks noChangeAspect="1"/>
            </p:cNvSpPr>
            <p:nvPr/>
          </p:nvSpPr>
          <p:spPr>
            <a:xfrm>
              <a:off x="5678089" y="3098971"/>
              <a:ext cx="404812" cy="404813"/>
            </a:xfrm>
            <a:prstGeom prst="ellipse">
              <a:avLst/>
            </a:prstGeom>
            <a:solidFill>
              <a:schemeClr val="accent4">
                <a:lumMod val="60000"/>
                <a:lumOff val="40000"/>
              </a:schemeClr>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defRPr/>
              </a:pPr>
              <a:endParaRPr lang="id-ID"/>
            </a:p>
          </p:txBody>
        </p:sp>
        <p:sp>
          <p:nvSpPr>
            <p:cNvPr id="86" name="Freeform 49"/>
            <p:cNvSpPr>
              <a:spLocks noChangeAspect="1" noEditPoints="1"/>
            </p:cNvSpPr>
            <p:nvPr/>
          </p:nvSpPr>
          <p:spPr bwMode="auto">
            <a:xfrm>
              <a:off x="5757861" y="3189459"/>
              <a:ext cx="257175" cy="225029"/>
            </a:xfrm>
            <a:custGeom>
              <a:avLst/>
              <a:gdLst>
                <a:gd name="T0" fmla="*/ 182 w 400"/>
                <a:gd name="T1" fmla="*/ 180 h 340"/>
                <a:gd name="T2" fmla="*/ 218 w 400"/>
                <a:gd name="T3" fmla="*/ 180 h 340"/>
                <a:gd name="T4" fmla="*/ 218 w 400"/>
                <a:gd name="T5" fmla="*/ 220 h 340"/>
                <a:gd name="T6" fmla="*/ 400 w 400"/>
                <a:gd name="T7" fmla="*/ 220 h 340"/>
                <a:gd name="T8" fmla="*/ 396 w 400"/>
                <a:gd name="T9" fmla="*/ 103 h 340"/>
                <a:gd name="T10" fmla="*/ 356 w 400"/>
                <a:gd name="T11" fmla="*/ 60 h 340"/>
                <a:gd name="T12" fmla="*/ 292 w 400"/>
                <a:gd name="T13" fmla="*/ 60 h 340"/>
                <a:gd name="T14" fmla="*/ 268 w 400"/>
                <a:gd name="T15" fmla="*/ 15 h 340"/>
                <a:gd name="T16" fmla="*/ 244 w 400"/>
                <a:gd name="T17" fmla="*/ 0 h 340"/>
                <a:gd name="T18" fmla="*/ 155 w 400"/>
                <a:gd name="T19" fmla="*/ 0 h 340"/>
                <a:gd name="T20" fmla="*/ 132 w 400"/>
                <a:gd name="T21" fmla="*/ 15 h 340"/>
                <a:gd name="T22" fmla="*/ 108 w 400"/>
                <a:gd name="T23" fmla="*/ 60 h 340"/>
                <a:gd name="T24" fmla="*/ 44 w 400"/>
                <a:gd name="T25" fmla="*/ 60 h 340"/>
                <a:gd name="T26" fmla="*/ 4 w 400"/>
                <a:gd name="T27" fmla="*/ 103 h 340"/>
                <a:gd name="T28" fmla="*/ 0 w 400"/>
                <a:gd name="T29" fmla="*/ 220 h 340"/>
                <a:gd name="T30" fmla="*/ 182 w 400"/>
                <a:gd name="T31" fmla="*/ 220 h 340"/>
                <a:gd name="T32" fmla="*/ 182 w 400"/>
                <a:gd name="T33" fmla="*/ 180 h 340"/>
                <a:gd name="T34" fmla="*/ 153 w 400"/>
                <a:gd name="T35" fmla="*/ 38 h 340"/>
                <a:gd name="T36" fmla="*/ 169 w 400"/>
                <a:gd name="T37" fmla="*/ 28 h 340"/>
                <a:gd name="T38" fmla="*/ 230 w 400"/>
                <a:gd name="T39" fmla="*/ 28 h 340"/>
                <a:gd name="T40" fmla="*/ 247 w 400"/>
                <a:gd name="T41" fmla="*/ 38 h 340"/>
                <a:gd name="T42" fmla="*/ 258 w 400"/>
                <a:gd name="T43" fmla="*/ 60 h 340"/>
                <a:gd name="T44" fmla="*/ 141 w 400"/>
                <a:gd name="T45" fmla="*/ 60 h 340"/>
                <a:gd name="T46" fmla="*/ 153 w 400"/>
                <a:gd name="T47" fmla="*/ 38 h 340"/>
                <a:gd name="T48" fmla="*/ 218 w 400"/>
                <a:gd name="T49" fmla="*/ 280 h 340"/>
                <a:gd name="T50" fmla="*/ 182 w 400"/>
                <a:gd name="T51" fmla="*/ 280 h 340"/>
                <a:gd name="T52" fmla="*/ 182 w 400"/>
                <a:gd name="T53" fmla="*/ 240 h 340"/>
                <a:gd name="T54" fmla="*/ 10 w 400"/>
                <a:gd name="T55" fmla="*/ 240 h 340"/>
                <a:gd name="T56" fmla="*/ 14 w 400"/>
                <a:gd name="T57" fmla="*/ 306 h 340"/>
                <a:gd name="T58" fmla="*/ 50 w 400"/>
                <a:gd name="T59" fmla="*/ 340 h 340"/>
                <a:gd name="T60" fmla="*/ 350 w 400"/>
                <a:gd name="T61" fmla="*/ 340 h 340"/>
                <a:gd name="T62" fmla="*/ 386 w 400"/>
                <a:gd name="T63" fmla="*/ 306 h 340"/>
                <a:gd name="T64" fmla="*/ 390 w 400"/>
                <a:gd name="T65" fmla="*/ 240 h 340"/>
                <a:gd name="T66" fmla="*/ 218 w 400"/>
                <a:gd name="T67" fmla="*/ 240 h 340"/>
                <a:gd name="T68" fmla="*/ 218 w 400"/>
                <a:gd name="T69" fmla="*/ 28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00" h="340">
                  <a:moveTo>
                    <a:pt x="182" y="180"/>
                  </a:moveTo>
                  <a:cubicBezTo>
                    <a:pt x="218" y="180"/>
                    <a:pt x="218" y="180"/>
                    <a:pt x="218" y="180"/>
                  </a:cubicBezTo>
                  <a:cubicBezTo>
                    <a:pt x="218" y="220"/>
                    <a:pt x="218" y="220"/>
                    <a:pt x="218" y="220"/>
                  </a:cubicBezTo>
                  <a:cubicBezTo>
                    <a:pt x="400" y="220"/>
                    <a:pt x="400" y="220"/>
                    <a:pt x="400" y="220"/>
                  </a:cubicBezTo>
                  <a:cubicBezTo>
                    <a:pt x="400" y="220"/>
                    <a:pt x="397" y="131"/>
                    <a:pt x="396" y="103"/>
                  </a:cubicBezTo>
                  <a:cubicBezTo>
                    <a:pt x="395" y="76"/>
                    <a:pt x="385" y="60"/>
                    <a:pt x="356" y="60"/>
                  </a:cubicBezTo>
                  <a:cubicBezTo>
                    <a:pt x="292" y="60"/>
                    <a:pt x="292" y="60"/>
                    <a:pt x="292" y="60"/>
                  </a:cubicBezTo>
                  <a:cubicBezTo>
                    <a:pt x="282" y="41"/>
                    <a:pt x="271" y="21"/>
                    <a:pt x="268" y="15"/>
                  </a:cubicBezTo>
                  <a:cubicBezTo>
                    <a:pt x="261" y="2"/>
                    <a:pt x="259" y="0"/>
                    <a:pt x="244" y="0"/>
                  </a:cubicBezTo>
                  <a:cubicBezTo>
                    <a:pt x="155" y="0"/>
                    <a:pt x="155" y="0"/>
                    <a:pt x="155" y="0"/>
                  </a:cubicBezTo>
                  <a:cubicBezTo>
                    <a:pt x="141" y="0"/>
                    <a:pt x="138" y="2"/>
                    <a:pt x="132" y="15"/>
                  </a:cubicBezTo>
                  <a:cubicBezTo>
                    <a:pt x="129" y="21"/>
                    <a:pt x="118" y="41"/>
                    <a:pt x="108" y="60"/>
                  </a:cubicBezTo>
                  <a:cubicBezTo>
                    <a:pt x="44" y="60"/>
                    <a:pt x="44" y="60"/>
                    <a:pt x="44" y="60"/>
                  </a:cubicBezTo>
                  <a:cubicBezTo>
                    <a:pt x="14" y="60"/>
                    <a:pt x="5" y="76"/>
                    <a:pt x="4" y="103"/>
                  </a:cubicBezTo>
                  <a:cubicBezTo>
                    <a:pt x="3" y="129"/>
                    <a:pt x="0" y="220"/>
                    <a:pt x="0" y="220"/>
                  </a:cubicBezTo>
                  <a:cubicBezTo>
                    <a:pt x="182" y="220"/>
                    <a:pt x="182" y="220"/>
                    <a:pt x="182" y="220"/>
                  </a:cubicBezTo>
                  <a:lnTo>
                    <a:pt x="182" y="180"/>
                  </a:lnTo>
                  <a:close/>
                  <a:moveTo>
                    <a:pt x="153" y="38"/>
                  </a:moveTo>
                  <a:cubicBezTo>
                    <a:pt x="157" y="30"/>
                    <a:pt x="159" y="28"/>
                    <a:pt x="169" y="28"/>
                  </a:cubicBezTo>
                  <a:cubicBezTo>
                    <a:pt x="230" y="28"/>
                    <a:pt x="230" y="28"/>
                    <a:pt x="230" y="28"/>
                  </a:cubicBezTo>
                  <a:cubicBezTo>
                    <a:pt x="241" y="28"/>
                    <a:pt x="242" y="30"/>
                    <a:pt x="247" y="38"/>
                  </a:cubicBezTo>
                  <a:cubicBezTo>
                    <a:pt x="248" y="41"/>
                    <a:pt x="253" y="50"/>
                    <a:pt x="258" y="60"/>
                  </a:cubicBezTo>
                  <a:cubicBezTo>
                    <a:pt x="141" y="60"/>
                    <a:pt x="141" y="60"/>
                    <a:pt x="141" y="60"/>
                  </a:cubicBezTo>
                  <a:cubicBezTo>
                    <a:pt x="146" y="50"/>
                    <a:pt x="151" y="41"/>
                    <a:pt x="153" y="38"/>
                  </a:cubicBezTo>
                  <a:close/>
                  <a:moveTo>
                    <a:pt x="218" y="280"/>
                  </a:moveTo>
                  <a:cubicBezTo>
                    <a:pt x="182" y="280"/>
                    <a:pt x="182" y="280"/>
                    <a:pt x="182" y="280"/>
                  </a:cubicBezTo>
                  <a:cubicBezTo>
                    <a:pt x="182" y="240"/>
                    <a:pt x="182" y="240"/>
                    <a:pt x="182" y="240"/>
                  </a:cubicBezTo>
                  <a:cubicBezTo>
                    <a:pt x="10" y="240"/>
                    <a:pt x="10" y="240"/>
                    <a:pt x="10" y="240"/>
                  </a:cubicBezTo>
                  <a:cubicBezTo>
                    <a:pt x="10" y="240"/>
                    <a:pt x="12" y="276"/>
                    <a:pt x="14" y="306"/>
                  </a:cubicBezTo>
                  <a:cubicBezTo>
                    <a:pt x="14" y="319"/>
                    <a:pt x="18" y="340"/>
                    <a:pt x="50" y="340"/>
                  </a:cubicBezTo>
                  <a:cubicBezTo>
                    <a:pt x="350" y="340"/>
                    <a:pt x="350" y="340"/>
                    <a:pt x="350" y="340"/>
                  </a:cubicBezTo>
                  <a:cubicBezTo>
                    <a:pt x="381" y="340"/>
                    <a:pt x="385" y="319"/>
                    <a:pt x="386" y="306"/>
                  </a:cubicBezTo>
                  <a:cubicBezTo>
                    <a:pt x="388" y="275"/>
                    <a:pt x="390" y="240"/>
                    <a:pt x="390" y="240"/>
                  </a:cubicBezTo>
                  <a:cubicBezTo>
                    <a:pt x="218" y="240"/>
                    <a:pt x="218" y="240"/>
                    <a:pt x="218" y="240"/>
                  </a:cubicBezTo>
                  <a:lnTo>
                    <a:pt x="218" y="280"/>
                  </a:lnTo>
                  <a:close/>
                </a:path>
              </a:pathLst>
            </a:custGeom>
            <a:solidFill>
              <a:schemeClr val="bg1"/>
            </a:solidFill>
            <a:ln>
              <a:noFill/>
            </a:ln>
          </p:spPr>
          <p:txBody>
            <a:bodyPr lIns="68580" tIns="34290" rIns="68580" bIns="34290"/>
            <a:lstStyle/>
            <a:p>
              <a:pPr>
                <a:defRPr/>
              </a:pPr>
              <a:endParaRPr lang="en-US" dirty="0">
                <a:latin typeface="+mn-lt"/>
                <a:ea typeface="+mn-ea"/>
              </a:endParaRPr>
            </a:p>
          </p:txBody>
        </p:sp>
      </p:grpSp>
      <p:grpSp>
        <p:nvGrpSpPr>
          <p:cNvPr id="87" name="Group 10"/>
          <p:cNvGrpSpPr>
            <a:grpSpLocks noChangeAspect="1"/>
          </p:cNvGrpSpPr>
          <p:nvPr/>
        </p:nvGrpSpPr>
        <p:grpSpPr bwMode="auto">
          <a:xfrm>
            <a:off x="6566613" y="2045340"/>
            <a:ext cx="1522228" cy="2103912"/>
            <a:chOff x="3149600" y="2480384"/>
            <a:chExt cx="1201204" cy="1660005"/>
          </a:xfrm>
        </p:grpSpPr>
        <p:sp>
          <p:nvSpPr>
            <p:cNvPr id="88" name="等腰三角形 51"/>
            <p:cNvSpPr/>
            <p:nvPr/>
          </p:nvSpPr>
          <p:spPr>
            <a:xfrm flipV="1">
              <a:off x="3149600" y="3200883"/>
              <a:ext cx="1201204" cy="939506"/>
            </a:xfrm>
            <a:prstGeom prst="triangle">
              <a:avLst/>
            </a:prstGeom>
            <a:gradFill>
              <a:gsLst>
                <a:gs pos="0">
                  <a:schemeClr val="accent3"/>
                </a:gs>
                <a:gs pos="100000">
                  <a:srgbClr val="EEECE1">
                    <a:lumMod val="90000"/>
                    <a:alpha val="0"/>
                  </a:srgbClr>
                </a:gs>
              </a:gsLst>
              <a:lin ang="5400000" scaled="0"/>
            </a:gradFill>
            <a:ln w="25400" cap="flat" cmpd="sng" algn="ctr">
              <a:noFill/>
              <a:prstDash val="solid"/>
            </a:ln>
            <a:effectLst/>
          </p:spPr>
          <p:txBody>
            <a:bodyPr anchor="ctr"/>
            <a:lstStyle/>
            <a:p>
              <a:pPr algn="ctr">
                <a:defRPr/>
              </a:pPr>
              <a:endParaRPr lang="zh-CN" altLang="en-US" kern="0">
                <a:solidFill>
                  <a:sysClr val="window" lastClr="FFFFFF"/>
                </a:solidFill>
                <a:latin typeface="+mn-lt"/>
                <a:ea typeface="宋体" panose="02010600030101010101" pitchFamily="2" charset="-122"/>
              </a:endParaRPr>
            </a:p>
          </p:txBody>
        </p:sp>
        <p:sp>
          <p:nvSpPr>
            <p:cNvPr id="89" name="矩形 52"/>
            <p:cNvSpPr/>
            <p:nvPr/>
          </p:nvSpPr>
          <p:spPr>
            <a:xfrm>
              <a:off x="3630724" y="2480384"/>
              <a:ext cx="720080" cy="720080"/>
            </a:xfrm>
            <a:prstGeom prst="rect">
              <a:avLst/>
            </a:prstGeom>
            <a:solidFill>
              <a:schemeClr val="accent3"/>
            </a:solidFill>
            <a:ln w="9525" cap="flat" cmpd="sng" algn="ctr">
              <a:noFill/>
              <a:prstDash val="solid"/>
            </a:ln>
            <a:effectLst>
              <a:outerShdw blurRad="40000" dist="23000" dir="5400000" rotWithShape="0">
                <a:srgbClr val="000000">
                  <a:alpha val="35000"/>
                </a:srgbClr>
              </a:outerShdw>
            </a:effectLst>
            <a:scene3d>
              <a:camera prst="isometricOffAxis2Top">
                <a:rot lat="19390491" lon="18812960" rev="21592509"/>
              </a:camera>
              <a:lightRig rig="chilly" dir="t">
                <a:rot lat="0" lon="0" rev="600000"/>
              </a:lightRig>
            </a:scene3d>
            <a:sp3d extrusionH="666750"/>
          </p:spPr>
          <p:txBody>
            <a:bodyPr anchor="ctr"/>
            <a:lstStyle/>
            <a:p>
              <a:pPr algn="ctr">
                <a:defRPr/>
              </a:pPr>
              <a:endParaRPr lang="zh-CN" altLang="en-US" kern="0">
                <a:solidFill>
                  <a:sysClr val="window" lastClr="FFFFFF"/>
                </a:solidFill>
                <a:latin typeface="+mn-lt"/>
                <a:ea typeface="宋体" panose="02010600030101010101" pitchFamily="2" charset="-122"/>
              </a:endParaRPr>
            </a:p>
          </p:txBody>
        </p:sp>
      </p:grpSp>
      <p:grpSp>
        <p:nvGrpSpPr>
          <p:cNvPr id="90" name="组合 89"/>
          <p:cNvGrpSpPr/>
          <p:nvPr/>
        </p:nvGrpSpPr>
        <p:grpSpPr>
          <a:xfrm>
            <a:off x="6976835" y="4182245"/>
            <a:ext cx="683693" cy="683873"/>
            <a:chOff x="4364237" y="3100162"/>
            <a:chExt cx="404812" cy="404813"/>
          </a:xfrm>
        </p:grpSpPr>
        <p:sp>
          <p:nvSpPr>
            <p:cNvPr id="91" name="Oval 28"/>
            <p:cNvSpPr>
              <a:spLocks noChangeAspect="1"/>
            </p:cNvSpPr>
            <p:nvPr/>
          </p:nvSpPr>
          <p:spPr>
            <a:xfrm>
              <a:off x="4364237" y="3100162"/>
              <a:ext cx="404812" cy="404813"/>
            </a:xfrm>
            <a:prstGeom prst="ellipse">
              <a:avLst/>
            </a:prstGeom>
            <a:solidFill>
              <a:schemeClr val="accent3"/>
            </a:solidFill>
            <a:ln w="381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defRPr/>
              </a:pPr>
              <a:endParaRPr lang="id-ID"/>
            </a:p>
          </p:txBody>
        </p:sp>
        <p:sp>
          <p:nvSpPr>
            <p:cNvPr id="92" name="Freeform 21"/>
            <p:cNvSpPr>
              <a:spLocks noChangeAspect="1" noEditPoints="1"/>
            </p:cNvSpPr>
            <p:nvPr/>
          </p:nvSpPr>
          <p:spPr bwMode="auto">
            <a:xfrm>
              <a:off x="4441626" y="3201364"/>
              <a:ext cx="261938" cy="233363"/>
            </a:xfrm>
            <a:custGeom>
              <a:avLst/>
              <a:gdLst>
                <a:gd name="T0" fmla="*/ 62 w 401"/>
                <a:gd name="T1" fmla="*/ 116 h 357"/>
                <a:gd name="T2" fmla="*/ 117 w 401"/>
                <a:gd name="T3" fmla="*/ 135 h 357"/>
                <a:gd name="T4" fmla="*/ 124 w 401"/>
                <a:gd name="T5" fmla="*/ 133 h 357"/>
                <a:gd name="T6" fmla="*/ 155 w 401"/>
                <a:gd name="T7" fmla="*/ 106 h 357"/>
                <a:gd name="T8" fmla="*/ 156 w 401"/>
                <a:gd name="T9" fmla="*/ 100 h 357"/>
                <a:gd name="T10" fmla="*/ 141 w 401"/>
                <a:gd name="T11" fmla="*/ 81 h 357"/>
                <a:gd name="T12" fmla="*/ 219 w 401"/>
                <a:gd name="T13" fmla="*/ 1 h 357"/>
                <a:gd name="T14" fmla="*/ 160 w 401"/>
                <a:gd name="T15" fmla="*/ 1 h 357"/>
                <a:gd name="T16" fmla="*/ 86 w 401"/>
                <a:gd name="T17" fmla="*/ 39 h 357"/>
                <a:gd name="T18" fmla="*/ 55 w 401"/>
                <a:gd name="T19" fmla="*/ 63 h 357"/>
                <a:gd name="T20" fmla="*/ 43 w 401"/>
                <a:gd name="T21" fmla="*/ 90 h 357"/>
                <a:gd name="T22" fmla="*/ 18 w 401"/>
                <a:gd name="T23" fmla="*/ 98 h 357"/>
                <a:gd name="T24" fmla="*/ 3 w 401"/>
                <a:gd name="T25" fmla="*/ 110 h 357"/>
                <a:gd name="T26" fmla="*/ 2 w 401"/>
                <a:gd name="T27" fmla="*/ 120 h 357"/>
                <a:gd name="T28" fmla="*/ 30 w 401"/>
                <a:gd name="T29" fmla="*/ 150 h 357"/>
                <a:gd name="T30" fmla="*/ 41 w 401"/>
                <a:gd name="T31" fmla="*/ 152 h 357"/>
                <a:gd name="T32" fmla="*/ 55 w 401"/>
                <a:gd name="T33" fmla="*/ 139 h 357"/>
                <a:gd name="T34" fmla="*/ 62 w 401"/>
                <a:gd name="T35" fmla="*/ 116 h 357"/>
                <a:gd name="T36" fmla="*/ 177 w 401"/>
                <a:gd name="T37" fmla="*/ 126 h 357"/>
                <a:gd name="T38" fmla="*/ 169 w 401"/>
                <a:gd name="T39" fmla="*/ 125 h 357"/>
                <a:gd name="T40" fmla="*/ 140 w 401"/>
                <a:gd name="T41" fmla="*/ 150 h 357"/>
                <a:gd name="T42" fmla="*/ 139 w 401"/>
                <a:gd name="T43" fmla="*/ 158 h 357"/>
                <a:gd name="T44" fmla="*/ 305 w 401"/>
                <a:gd name="T45" fmla="*/ 347 h 357"/>
                <a:gd name="T46" fmla="*/ 320 w 401"/>
                <a:gd name="T47" fmla="*/ 348 h 357"/>
                <a:gd name="T48" fmla="*/ 340 w 401"/>
                <a:gd name="T49" fmla="*/ 332 h 357"/>
                <a:gd name="T50" fmla="*/ 341 w 401"/>
                <a:gd name="T51" fmla="*/ 317 h 357"/>
                <a:gd name="T52" fmla="*/ 177 w 401"/>
                <a:gd name="T53" fmla="*/ 126 h 357"/>
                <a:gd name="T54" fmla="*/ 398 w 401"/>
                <a:gd name="T55" fmla="*/ 46 h 357"/>
                <a:gd name="T56" fmla="*/ 389 w 401"/>
                <a:gd name="T57" fmla="*/ 42 h 357"/>
                <a:gd name="T58" fmla="*/ 369 w 401"/>
                <a:gd name="T59" fmla="*/ 72 h 357"/>
                <a:gd name="T60" fmla="*/ 331 w 401"/>
                <a:gd name="T61" fmla="*/ 80 h 357"/>
                <a:gd name="T62" fmla="*/ 320 w 401"/>
                <a:gd name="T63" fmla="*/ 45 h 357"/>
                <a:gd name="T64" fmla="*/ 338 w 401"/>
                <a:gd name="T65" fmla="*/ 13 h 357"/>
                <a:gd name="T66" fmla="*/ 330 w 401"/>
                <a:gd name="T67" fmla="*/ 6 h 357"/>
                <a:gd name="T68" fmla="*/ 274 w 401"/>
                <a:gd name="T69" fmla="*/ 51 h 357"/>
                <a:gd name="T70" fmla="*/ 257 w 401"/>
                <a:gd name="T71" fmla="*/ 121 h 357"/>
                <a:gd name="T72" fmla="*/ 230 w 401"/>
                <a:gd name="T73" fmla="*/ 149 h 357"/>
                <a:gd name="T74" fmla="*/ 257 w 401"/>
                <a:gd name="T75" fmla="*/ 181 h 357"/>
                <a:gd name="T76" fmla="*/ 290 w 401"/>
                <a:gd name="T77" fmla="*/ 149 h 357"/>
                <a:gd name="T78" fmla="*/ 330 w 401"/>
                <a:gd name="T79" fmla="*/ 137 h 357"/>
                <a:gd name="T80" fmla="*/ 391 w 401"/>
                <a:gd name="T81" fmla="*/ 112 h 357"/>
                <a:gd name="T82" fmla="*/ 398 w 401"/>
                <a:gd name="T83" fmla="*/ 46 h 357"/>
                <a:gd name="T84" fmla="*/ 55 w 401"/>
                <a:gd name="T85" fmla="*/ 319 h 357"/>
                <a:gd name="T86" fmla="*/ 55 w 401"/>
                <a:gd name="T87" fmla="*/ 334 h 357"/>
                <a:gd name="T88" fmla="*/ 74 w 401"/>
                <a:gd name="T89" fmla="*/ 353 h 357"/>
                <a:gd name="T90" fmla="*/ 89 w 401"/>
                <a:gd name="T91" fmla="*/ 351 h 357"/>
                <a:gd name="T92" fmla="*/ 187 w 401"/>
                <a:gd name="T93" fmla="*/ 254 h 357"/>
                <a:gd name="T94" fmla="*/ 157 w 401"/>
                <a:gd name="T95" fmla="*/ 220 h 357"/>
                <a:gd name="T96" fmla="*/ 55 w 401"/>
                <a:gd name="T97" fmla="*/ 319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1" h="357">
                  <a:moveTo>
                    <a:pt x="62" y="116"/>
                  </a:moveTo>
                  <a:cubicBezTo>
                    <a:pt x="81" y="101"/>
                    <a:pt x="97" y="111"/>
                    <a:pt x="117" y="135"/>
                  </a:cubicBezTo>
                  <a:cubicBezTo>
                    <a:pt x="120" y="138"/>
                    <a:pt x="123" y="135"/>
                    <a:pt x="124" y="133"/>
                  </a:cubicBezTo>
                  <a:cubicBezTo>
                    <a:pt x="126" y="132"/>
                    <a:pt x="154" y="107"/>
                    <a:pt x="155" y="106"/>
                  </a:cubicBezTo>
                  <a:cubicBezTo>
                    <a:pt x="156" y="105"/>
                    <a:pt x="158" y="102"/>
                    <a:pt x="156" y="100"/>
                  </a:cubicBezTo>
                  <a:cubicBezTo>
                    <a:pt x="154" y="98"/>
                    <a:pt x="146" y="88"/>
                    <a:pt x="141" y="81"/>
                  </a:cubicBezTo>
                  <a:cubicBezTo>
                    <a:pt x="105" y="34"/>
                    <a:pt x="240" y="2"/>
                    <a:pt x="219" y="1"/>
                  </a:cubicBezTo>
                  <a:cubicBezTo>
                    <a:pt x="208" y="1"/>
                    <a:pt x="166" y="0"/>
                    <a:pt x="160" y="1"/>
                  </a:cubicBezTo>
                  <a:cubicBezTo>
                    <a:pt x="134" y="4"/>
                    <a:pt x="102" y="28"/>
                    <a:pt x="86" y="39"/>
                  </a:cubicBezTo>
                  <a:cubicBezTo>
                    <a:pt x="64" y="53"/>
                    <a:pt x="57" y="62"/>
                    <a:pt x="55" y="63"/>
                  </a:cubicBezTo>
                  <a:cubicBezTo>
                    <a:pt x="49" y="68"/>
                    <a:pt x="54" y="80"/>
                    <a:pt x="43" y="90"/>
                  </a:cubicBezTo>
                  <a:cubicBezTo>
                    <a:pt x="32" y="100"/>
                    <a:pt x="25" y="92"/>
                    <a:pt x="18" y="98"/>
                  </a:cubicBezTo>
                  <a:cubicBezTo>
                    <a:pt x="15" y="101"/>
                    <a:pt x="5" y="108"/>
                    <a:pt x="3" y="110"/>
                  </a:cubicBezTo>
                  <a:cubicBezTo>
                    <a:pt x="0" y="113"/>
                    <a:pt x="0" y="117"/>
                    <a:pt x="2" y="120"/>
                  </a:cubicBezTo>
                  <a:cubicBezTo>
                    <a:pt x="2" y="120"/>
                    <a:pt x="28" y="148"/>
                    <a:pt x="30" y="150"/>
                  </a:cubicBezTo>
                  <a:cubicBezTo>
                    <a:pt x="32" y="153"/>
                    <a:pt x="38" y="155"/>
                    <a:pt x="41" y="152"/>
                  </a:cubicBezTo>
                  <a:cubicBezTo>
                    <a:pt x="45" y="149"/>
                    <a:pt x="54" y="141"/>
                    <a:pt x="55" y="139"/>
                  </a:cubicBezTo>
                  <a:cubicBezTo>
                    <a:pt x="57" y="138"/>
                    <a:pt x="54" y="122"/>
                    <a:pt x="62" y="116"/>
                  </a:cubicBezTo>
                  <a:close/>
                  <a:moveTo>
                    <a:pt x="177" y="126"/>
                  </a:moveTo>
                  <a:cubicBezTo>
                    <a:pt x="174" y="123"/>
                    <a:pt x="171" y="123"/>
                    <a:pt x="169" y="125"/>
                  </a:cubicBezTo>
                  <a:cubicBezTo>
                    <a:pt x="140" y="150"/>
                    <a:pt x="140" y="150"/>
                    <a:pt x="140" y="150"/>
                  </a:cubicBezTo>
                  <a:cubicBezTo>
                    <a:pt x="138" y="152"/>
                    <a:pt x="137" y="156"/>
                    <a:pt x="139" y="158"/>
                  </a:cubicBezTo>
                  <a:cubicBezTo>
                    <a:pt x="305" y="347"/>
                    <a:pt x="305" y="347"/>
                    <a:pt x="305" y="347"/>
                  </a:cubicBezTo>
                  <a:cubicBezTo>
                    <a:pt x="309" y="352"/>
                    <a:pt x="316" y="352"/>
                    <a:pt x="320" y="348"/>
                  </a:cubicBezTo>
                  <a:cubicBezTo>
                    <a:pt x="340" y="332"/>
                    <a:pt x="340" y="332"/>
                    <a:pt x="340" y="332"/>
                  </a:cubicBezTo>
                  <a:cubicBezTo>
                    <a:pt x="344" y="328"/>
                    <a:pt x="345" y="321"/>
                    <a:pt x="341" y="317"/>
                  </a:cubicBezTo>
                  <a:lnTo>
                    <a:pt x="177" y="126"/>
                  </a:lnTo>
                  <a:close/>
                  <a:moveTo>
                    <a:pt x="398" y="46"/>
                  </a:moveTo>
                  <a:cubicBezTo>
                    <a:pt x="396" y="36"/>
                    <a:pt x="391" y="38"/>
                    <a:pt x="389" y="42"/>
                  </a:cubicBezTo>
                  <a:cubicBezTo>
                    <a:pt x="386" y="46"/>
                    <a:pt x="374" y="64"/>
                    <a:pt x="369" y="72"/>
                  </a:cubicBezTo>
                  <a:cubicBezTo>
                    <a:pt x="364" y="80"/>
                    <a:pt x="353" y="96"/>
                    <a:pt x="331" y="80"/>
                  </a:cubicBezTo>
                  <a:cubicBezTo>
                    <a:pt x="308" y="64"/>
                    <a:pt x="316" y="53"/>
                    <a:pt x="320" y="45"/>
                  </a:cubicBezTo>
                  <a:cubicBezTo>
                    <a:pt x="324" y="38"/>
                    <a:pt x="336" y="16"/>
                    <a:pt x="338" y="13"/>
                  </a:cubicBezTo>
                  <a:cubicBezTo>
                    <a:pt x="340" y="11"/>
                    <a:pt x="338" y="3"/>
                    <a:pt x="330" y="6"/>
                  </a:cubicBezTo>
                  <a:cubicBezTo>
                    <a:pt x="323" y="9"/>
                    <a:pt x="280" y="27"/>
                    <a:pt x="274" y="51"/>
                  </a:cubicBezTo>
                  <a:cubicBezTo>
                    <a:pt x="268" y="76"/>
                    <a:pt x="279" y="99"/>
                    <a:pt x="257" y="121"/>
                  </a:cubicBezTo>
                  <a:cubicBezTo>
                    <a:pt x="230" y="149"/>
                    <a:pt x="230" y="149"/>
                    <a:pt x="230" y="149"/>
                  </a:cubicBezTo>
                  <a:cubicBezTo>
                    <a:pt x="257" y="181"/>
                    <a:pt x="257" y="181"/>
                    <a:pt x="257" y="181"/>
                  </a:cubicBezTo>
                  <a:cubicBezTo>
                    <a:pt x="290" y="149"/>
                    <a:pt x="290" y="149"/>
                    <a:pt x="290" y="149"/>
                  </a:cubicBezTo>
                  <a:cubicBezTo>
                    <a:pt x="298" y="141"/>
                    <a:pt x="315" y="134"/>
                    <a:pt x="330" y="137"/>
                  </a:cubicBezTo>
                  <a:cubicBezTo>
                    <a:pt x="363" y="144"/>
                    <a:pt x="381" y="132"/>
                    <a:pt x="391" y="112"/>
                  </a:cubicBezTo>
                  <a:cubicBezTo>
                    <a:pt x="401" y="94"/>
                    <a:pt x="399" y="56"/>
                    <a:pt x="398" y="46"/>
                  </a:cubicBezTo>
                  <a:close/>
                  <a:moveTo>
                    <a:pt x="55" y="319"/>
                  </a:moveTo>
                  <a:cubicBezTo>
                    <a:pt x="50" y="323"/>
                    <a:pt x="50" y="330"/>
                    <a:pt x="55" y="334"/>
                  </a:cubicBezTo>
                  <a:cubicBezTo>
                    <a:pt x="74" y="353"/>
                    <a:pt x="74" y="353"/>
                    <a:pt x="74" y="353"/>
                  </a:cubicBezTo>
                  <a:cubicBezTo>
                    <a:pt x="78" y="357"/>
                    <a:pt x="84" y="355"/>
                    <a:pt x="89" y="351"/>
                  </a:cubicBezTo>
                  <a:cubicBezTo>
                    <a:pt x="187" y="254"/>
                    <a:pt x="187" y="254"/>
                    <a:pt x="187" y="254"/>
                  </a:cubicBezTo>
                  <a:cubicBezTo>
                    <a:pt x="157" y="220"/>
                    <a:pt x="157" y="220"/>
                    <a:pt x="157" y="220"/>
                  </a:cubicBezTo>
                  <a:lnTo>
                    <a:pt x="55" y="319"/>
                  </a:lnTo>
                  <a:close/>
                </a:path>
              </a:pathLst>
            </a:custGeom>
            <a:solidFill>
              <a:schemeClr val="bg1"/>
            </a:solidFill>
            <a:ln>
              <a:noFill/>
            </a:ln>
          </p:spPr>
          <p:txBody>
            <a:bodyPr lIns="68580" tIns="34290" rIns="68580" bIns="34290"/>
            <a:lstStyle/>
            <a:p>
              <a:pPr>
                <a:defRPr/>
              </a:pPr>
              <a:endParaRPr lang="en-US" sz="1500" dirty="0">
                <a:latin typeface="Roboto" panose="02000000000000000000" pitchFamily="2" charset="0"/>
                <a:ea typeface="Roboto" panose="02000000000000000000" pitchFamily="2" charset="0"/>
              </a:endParaRPr>
            </a:p>
          </p:txBody>
        </p:sp>
      </p:grpSp>
      <p:grpSp>
        <p:nvGrpSpPr>
          <p:cNvPr id="93" name="组合 92"/>
          <p:cNvGrpSpPr/>
          <p:nvPr/>
        </p:nvGrpSpPr>
        <p:grpSpPr>
          <a:xfrm>
            <a:off x="1078191" y="4962129"/>
            <a:ext cx="2827440" cy="862547"/>
            <a:chOff x="2742928" y="3624793"/>
            <a:chExt cx="2121132" cy="646910"/>
          </a:xfrm>
        </p:grpSpPr>
        <p:sp>
          <p:nvSpPr>
            <p:cNvPr id="94" name="Text Placeholder 2"/>
            <p:cNvSpPr txBox="1"/>
            <p:nvPr/>
          </p:nvSpPr>
          <p:spPr bwMode="auto">
            <a:xfrm>
              <a:off x="3041648" y="3624793"/>
              <a:ext cx="1523692" cy="268421"/>
            </a:xfrm>
            <a:prstGeom prst="rect">
              <a:avLst/>
            </a:prstGeom>
            <a:noFill/>
            <a:ln>
              <a:noFill/>
            </a:ln>
          </p:spPr>
          <p:txBody>
            <a:bodyPr/>
            <a:lstStyle>
              <a:lvl1pPr>
                <a:defRPr>
                  <a:solidFill>
                    <a:schemeClr val="tx1"/>
                  </a:solidFill>
                  <a:latin typeface="Open Sans" charset="0"/>
                  <a:ea typeface="MS PGothic" panose="020B0600070205080204" pitchFamily="34" charset="-128"/>
                </a:defRPr>
              </a:lvl1pPr>
              <a:lvl2pPr marL="742950" indent="-285750">
                <a:defRPr>
                  <a:solidFill>
                    <a:schemeClr val="tx1"/>
                  </a:solidFill>
                  <a:latin typeface="Open Sans" charset="0"/>
                  <a:ea typeface="MS PGothic" panose="020B0600070205080204" pitchFamily="34" charset="-128"/>
                </a:defRPr>
              </a:lvl2pPr>
              <a:lvl3pPr marL="1143000" indent="-228600">
                <a:defRPr>
                  <a:solidFill>
                    <a:schemeClr val="tx1"/>
                  </a:solidFill>
                  <a:latin typeface="Open Sans" charset="0"/>
                  <a:ea typeface="MS PGothic" panose="020B0600070205080204" pitchFamily="34" charset="-128"/>
                </a:defRPr>
              </a:lvl3pPr>
              <a:lvl4pPr marL="1600200" indent="-228600">
                <a:defRPr>
                  <a:solidFill>
                    <a:schemeClr val="tx1"/>
                  </a:solidFill>
                  <a:latin typeface="Open Sans" charset="0"/>
                  <a:ea typeface="MS PGothic" panose="020B0600070205080204" pitchFamily="34" charset="-128"/>
                </a:defRPr>
              </a:lvl4pPr>
              <a:lvl5pPr marL="2057400" indent="-228600">
                <a:defRPr>
                  <a:solidFill>
                    <a:schemeClr val="tx1"/>
                  </a:solidFill>
                  <a:latin typeface="Open Sans" charset="0"/>
                  <a:ea typeface="MS PGothic" panose="020B0600070205080204" pitchFamily="34" charset="-128"/>
                </a:defRPr>
              </a:lvl5pPr>
              <a:lvl6pPr marL="2514600" indent="-228600" fontAlgn="base">
                <a:spcBef>
                  <a:spcPct val="0"/>
                </a:spcBef>
                <a:spcAft>
                  <a:spcPct val="0"/>
                </a:spcAft>
                <a:defRPr>
                  <a:solidFill>
                    <a:schemeClr val="tx1"/>
                  </a:solidFill>
                  <a:latin typeface="Open Sans" charset="0"/>
                  <a:ea typeface="MS PGothic" panose="020B0600070205080204" pitchFamily="34" charset="-128"/>
                </a:defRPr>
              </a:lvl6pPr>
              <a:lvl7pPr marL="2971800" indent="-228600" fontAlgn="base">
                <a:spcBef>
                  <a:spcPct val="0"/>
                </a:spcBef>
                <a:spcAft>
                  <a:spcPct val="0"/>
                </a:spcAft>
                <a:defRPr>
                  <a:solidFill>
                    <a:schemeClr val="tx1"/>
                  </a:solidFill>
                  <a:latin typeface="Open Sans" charset="0"/>
                  <a:ea typeface="MS PGothic" panose="020B0600070205080204" pitchFamily="34" charset="-128"/>
                </a:defRPr>
              </a:lvl7pPr>
              <a:lvl8pPr marL="3429000" indent="-228600" fontAlgn="base">
                <a:spcBef>
                  <a:spcPct val="0"/>
                </a:spcBef>
                <a:spcAft>
                  <a:spcPct val="0"/>
                </a:spcAft>
                <a:defRPr>
                  <a:solidFill>
                    <a:schemeClr val="tx1"/>
                  </a:solidFill>
                  <a:latin typeface="Open Sans" charset="0"/>
                  <a:ea typeface="MS PGothic" panose="020B0600070205080204" pitchFamily="34" charset="-128"/>
                </a:defRPr>
              </a:lvl8pPr>
              <a:lvl9pPr marL="3886200" indent="-228600" fontAlgn="base">
                <a:spcBef>
                  <a:spcPct val="0"/>
                </a:spcBef>
                <a:spcAft>
                  <a:spcPct val="0"/>
                </a:spcAft>
                <a:defRPr>
                  <a:solidFill>
                    <a:schemeClr val="tx1"/>
                  </a:solidFill>
                  <a:latin typeface="Open Sans" charset="0"/>
                  <a:ea typeface="MS PGothic" panose="020B0600070205080204" pitchFamily="34" charset="-128"/>
                </a:defRPr>
              </a:lvl9pPr>
            </a:lstStyle>
            <a:p>
              <a:pPr algn="ctr">
                <a:buClr>
                  <a:schemeClr val="accent1"/>
                </a:buClr>
                <a:buSzPct val="80000"/>
                <a:buFont typeface="Corbel" panose="020B0503020204020204" pitchFamily="34" charset="0"/>
                <a:buNone/>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添加主题</a:t>
              </a:r>
              <a:endParaRPr lang="en-AU"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5" name="Text Placeholder 2"/>
            <p:cNvSpPr txBox="1"/>
            <p:nvPr/>
          </p:nvSpPr>
          <p:spPr bwMode="auto">
            <a:xfrm>
              <a:off x="2742928" y="3849785"/>
              <a:ext cx="2121132" cy="421918"/>
            </a:xfrm>
            <a:prstGeom prst="rect">
              <a:avLst/>
            </a:prstGeom>
            <a:noFill/>
            <a:ln>
              <a:noFill/>
            </a:ln>
          </p:spPr>
          <p:txBody>
            <a:bodyPr/>
            <a:lstStyle>
              <a:lvl1pPr>
                <a:defRPr>
                  <a:solidFill>
                    <a:schemeClr val="tx1"/>
                  </a:solidFill>
                  <a:latin typeface="Open Sans" charset="0"/>
                  <a:ea typeface="MS PGothic" panose="020B0600070205080204" pitchFamily="34" charset="-128"/>
                </a:defRPr>
              </a:lvl1pPr>
              <a:lvl2pPr marL="742950" indent="-285750">
                <a:defRPr>
                  <a:solidFill>
                    <a:schemeClr val="tx1"/>
                  </a:solidFill>
                  <a:latin typeface="Open Sans" charset="0"/>
                  <a:ea typeface="MS PGothic" panose="020B0600070205080204" pitchFamily="34" charset="-128"/>
                </a:defRPr>
              </a:lvl2pPr>
              <a:lvl3pPr marL="1143000" indent="-228600">
                <a:defRPr>
                  <a:solidFill>
                    <a:schemeClr val="tx1"/>
                  </a:solidFill>
                  <a:latin typeface="Open Sans" charset="0"/>
                  <a:ea typeface="MS PGothic" panose="020B0600070205080204" pitchFamily="34" charset="-128"/>
                </a:defRPr>
              </a:lvl3pPr>
              <a:lvl4pPr marL="1600200" indent="-228600">
                <a:defRPr>
                  <a:solidFill>
                    <a:schemeClr val="tx1"/>
                  </a:solidFill>
                  <a:latin typeface="Open Sans" charset="0"/>
                  <a:ea typeface="MS PGothic" panose="020B0600070205080204" pitchFamily="34" charset="-128"/>
                </a:defRPr>
              </a:lvl4pPr>
              <a:lvl5pPr marL="2057400" indent="-228600">
                <a:defRPr>
                  <a:solidFill>
                    <a:schemeClr val="tx1"/>
                  </a:solidFill>
                  <a:latin typeface="Open Sans" charset="0"/>
                  <a:ea typeface="MS PGothic" panose="020B0600070205080204" pitchFamily="34" charset="-128"/>
                </a:defRPr>
              </a:lvl5pPr>
              <a:lvl6pPr marL="2514600" indent="-228600" fontAlgn="base">
                <a:spcBef>
                  <a:spcPct val="0"/>
                </a:spcBef>
                <a:spcAft>
                  <a:spcPct val="0"/>
                </a:spcAft>
                <a:defRPr>
                  <a:solidFill>
                    <a:schemeClr val="tx1"/>
                  </a:solidFill>
                  <a:latin typeface="Open Sans" charset="0"/>
                  <a:ea typeface="MS PGothic" panose="020B0600070205080204" pitchFamily="34" charset="-128"/>
                </a:defRPr>
              </a:lvl6pPr>
              <a:lvl7pPr marL="2971800" indent="-228600" fontAlgn="base">
                <a:spcBef>
                  <a:spcPct val="0"/>
                </a:spcBef>
                <a:spcAft>
                  <a:spcPct val="0"/>
                </a:spcAft>
                <a:defRPr>
                  <a:solidFill>
                    <a:schemeClr val="tx1"/>
                  </a:solidFill>
                  <a:latin typeface="Open Sans" charset="0"/>
                  <a:ea typeface="MS PGothic" panose="020B0600070205080204" pitchFamily="34" charset="-128"/>
                </a:defRPr>
              </a:lvl7pPr>
              <a:lvl8pPr marL="3429000" indent="-228600" fontAlgn="base">
                <a:spcBef>
                  <a:spcPct val="0"/>
                </a:spcBef>
                <a:spcAft>
                  <a:spcPct val="0"/>
                </a:spcAft>
                <a:defRPr>
                  <a:solidFill>
                    <a:schemeClr val="tx1"/>
                  </a:solidFill>
                  <a:latin typeface="Open Sans" charset="0"/>
                  <a:ea typeface="MS PGothic" panose="020B0600070205080204" pitchFamily="34" charset="-128"/>
                </a:defRPr>
              </a:lvl8pPr>
              <a:lvl9pPr marL="3886200" indent="-228600" fontAlgn="base">
                <a:spcBef>
                  <a:spcPct val="0"/>
                </a:spcBef>
                <a:spcAft>
                  <a:spcPct val="0"/>
                </a:spcAft>
                <a:defRPr>
                  <a:solidFill>
                    <a:schemeClr val="tx1"/>
                  </a:solidFill>
                  <a:latin typeface="Open Sans" charset="0"/>
                  <a:ea typeface="MS PGothic" panose="020B0600070205080204" pitchFamily="34" charset="-128"/>
                </a:defRPr>
              </a:lvl9pPr>
            </a:lstStyle>
            <a:p>
              <a:pPr algn="ctr">
                <a:buNone/>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buNone/>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内容需概括精炼不用多</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buNone/>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余的文字修饰</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96" name="组合 95"/>
          <p:cNvGrpSpPr/>
          <p:nvPr/>
        </p:nvGrpSpPr>
        <p:grpSpPr>
          <a:xfrm>
            <a:off x="3490019" y="4962129"/>
            <a:ext cx="2827440" cy="862547"/>
            <a:chOff x="2742928" y="3624793"/>
            <a:chExt cx="2121132" cy="646910"/>
          </a:xfrm>
        </p:grpSpPr>
        <p:sp>
          <p:nvSpPr>
            <p:cNvPr id="97" name="Text Placeholder 2"/>
            <p:cNvSpPr txBox="1"/>
            <p:nvPr/>
          </p:nvSpPr>
          <p:spPr bwMode="auto">
            <a:xfrm>
              <a:off x="3041648" y="3624793"/>
              <a:ext cx="1523692" cy="268421"/>
            </a:xfrm>
            <a:prstGeom prst="rect">
              <a:avLst/>
            </a:prstGeom>
            <a:noFill/>
            <a:ln>
              <a:noFill/>
            </a:ln>
          </p:spPr>
          <p:txBody>
            <a:bodyPr/>
            <a:lstStyle>
              <a:lvl1pPr>
                <a:defRPr>
                  <a:solidFill>
                    <a:schemeClr val="tx1"/>
                  </a:solidFill>
                  <a:latin typeface="Open Sans" charset="0"/>
                  <a:ea typeface="MS PGothic" panose="020B0600070205080204" pitchFamily="34" charset="-128"/>
                </a:defRPr>
              </a:lvl1pPr>
              <a:lvl2pPr marL="742950" indent="-285750">
                <a:defRPr>
                  <a:solidFill>
                    <a:schemeClr val="tx1"/>
                  </a:solidFill>
                  <a:latin typeface="Open Sans" charset="0"/>
                  <a:ea typeface="MS PGothic" panose="020B0600070205080204" pitchFamily="34" charset="-128"/>
                </a:defRPr>
              </a:lvl2pPr>
              <a:lvl3pPr marL="1143000" indent="-228600">
                <a:defRPr>
                  <a:solidFill>
                    <a:schemeClr val="tx1"/>
                  </a:solidFill>
                  <a:latin typeface="Open Sans" charset="0"/>
                  <a:ea typeface="MS PGothic" panose="020B0600070205080204" pitchFamily="34" charset="-128"/>
                </a:defRPr>
              </a:lvl3pPr>
              <a:lvl4pPr marL="1600200" indent="-228600">
                <a:defRPr>
                  <a:solidFill>
                    <a:schemeClr val="tx1"/>
                  </a:solidFill>
                  <a:latin typeface="Open Sans" charset="0"/>
                  <a:ea typeface="MS PGothic" panose="020B0600070205080204" pitchFamily="34" charset="-128"/>
                </a:defRPr>
              </a:lvl4pPr>
              <a:lvl5pPr marL="2057400" indent="-228600">
                <a:defRPr>
                  <a:solidFill>
                    <a:schemeClr val="tx1"/>
                  </a:solidFill>
                  <a:latin typeface="Open Sans" charset="0"/>
                  <a:ea typeface="MS PGothic" panose="020B0600070205080204" pitchFamily="34" charset="-128"/>
                </a:defRPr>
              </a:lvl5pPr>
              <a:lvl6pPr marL="2514600" indent="-228600" fontAlgn="base">
                <a:spcBef>
                  <a:spcPct val="0"/>
                </a:spcBef>
                <a:spcAft>
                  <a:spcPct val="0"/>
                </a:spcAft>
                <a:defRPr>
                  <a:solidFill>
                    <a:schemeClr val="tx1"/>
                  </a:solidFill>
                  <a:latin typeface="Open Sans" charset="0"/>
                  <a:ea typeface="MS PGothic" panose="020B0600070205080204" pitchFamily="34" charset="-128"/>
                </a:defRPr>
              </a:lvl6pPr>
              <a:lvl7pPr marL="2971800" indent="-228600" fontAlgn="base">
                <a:spcBef>
                  <a:spcPct val="0"/>
                </a:spcBef>
                <a:spcAft>
                  <a:spcPct val="0"/>
                </a:spcAft>
                <a:defRPr>
                  <a:solidFill>
                    <a:schemeClr val="tx1"/>
                  </a:solidFill>
                  <a:latin typeface="Open Sans" charset="0"/>
                  <a:ea typeface="MS PGothic" panose="020B0600070205080204" pitchFamily="34" charset="-128"/>
                </a:defRPr>
              </a:lvl7pPr>
              <a:lvl8pPr marL="3429000" indent="-228600" fontAlgn="base">
                <a:spcBef>
                  <a:spcPct val="0"/>
                </a:spcBef>
                <a:spcAft>
                  <a:spcPct val="0"/>
                </a:spcAft>
                <a:defRPr>
                  <a:solidFill>
                    <a:schemeClr val="tx1"/>
                  </a:solidFill>
                  <a:latin typeface="Open Sans" charset="0"/>
                  <a:ea typeface="MS PGothic" panose="020B0600070205080204" pitchFamily="34" charset="-128"/>
                </a:defRPr>
              </a:lvl8pPr>
              <a:lvl9pPr marL="3886200" indent="-228600" fontAlgn="base">
                <a:spcBef>
                  <a:spcPct val="0"/>
                </a:spcBef>
                <a:spcAft>
                  <a:spcPct val="0"/>
                </a:spcAft>
                <a:defRPr>
                  <a:solidFill>
                    <a:schemeClr val="tx1"/>
                  </a:solidFill>
                  <a:latin typeface="Open Sans" charset="0"/>
                  <a:ea typeface="MS PGothic" panose="020B0600070205080204" pitchFamily="34" charset="-128"/>
                </a:defRPr>
              </a:lvl9pPr>
            </a:lstStyle>
            <a:p>
              <a:pPr algn="ctr">
                <a:buClr>
                  <a:schemeClr val="accent1"/>
                </a:buClr>
                <a:buSzPct val="80000"/>
                <a:buFont typeface="Corbel" panose="020B0503020204020204" pitchFamily="34" charset="0"/>
                <a:buNone/>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添加主题</a:t>
              </a:r>
              <a:endParaRPr lang="en-AU"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8" name="Text Placeholder 2"/>
            <p:cNvSpPr txBox="1"/>
            <p:nvPr/>
          </p:nvSpPr>
          <p:spPr bwMode="auto">
            <a:xfrm>
              <a:off x="2742928" y="3849785"/>
              <a:ext cx="2121132" cy="421918"/>
            </a:xfrm>
            <a:prstGeom prst="rect">
              <a:avLst/>
            </a:prstGeom>
            <a:noFill/>
            <a:ln>
              <a:noFill/>
            </a:ln>
          </p:spPr>
          <p:txBody>
            <a:bodyPr/>
            <a:lstStyle>
              <a:lvl1pPr>
                <a:defRPr>
                  <a:solidFill>
                    <a:schemeClr val="tx1"/>
                  </a:solidFill>
                  <a:latin typeface="Open Sans" charset="0"/>
                  <a:ea typeface="MS PGothic" panose="020B0600070205080204" pitchFamily="34" charset="-128"/>
                </a:defRPr>
              </a:lvl1pPr>
              <a:lvl2pPr marL="742950" indent="-285750">
                <a:defRPr>
                  <a:solidFill>
                    <a:schemeClr val="tx1"/>
                  </a:solidFill>
                  <a:latin typeface="Open Sans" charset="0"/>
                  <a:ea typeface="MS PGothic" panose="020B0600070205080204" pitchFamily="34" charset="-128"/>
                </a:defRPr>
              </a:lvl2pPr>
              <a:lvl3pPr marL="1143000" indent="-228600">
                <a:defRPr>
                  <a:solidFill>
                    <a:schemeClr val="tx1"/>
                  </a:solidFill>
                  <a:latin typeface="Open Sans" charset="0"/>
                  <a:ea typeface="MS PGothic" panose="020B0600070205080204" pitchFamily="34" charset="-128"/>
                </a:defRPr>
              </a:lvl3pPr>
              <a:lvl4pPr marL="1600200" indent="-228600">
                <a:defRPr>
                  <a:solidFill>
                    <a:schemeClr val="tx1"/>
                  </a:solidFill>
                  <a:latin typeface="Open Sans" charset="0"/>
                  <a:ea typeface="MS PGothic" panose="020B0600070205080204" pitchFamily="34" charset="-128"/>
                </a:defRPr>
              </a:lvl4pPr>
              <a:lvl5pPr marL="2057400" indent="-228600">
                <a:defRPr>
                  <a:solidFill>
                    <a:schemeClr val="tx1"/>
                  </a:solidFill>
                  <a:latin typeface="Open Sans" charset="0"/>
                  <a:ea typeface="MS PGothic" panose="020B0600070205080204" pitchFamily="34" charset="-128"/>
                </a:defRPr>
              </a:lvl5pPr>
              <a:lvl6pPr marL="2514600" indent="-228600" fontAlgn="base">
                <a:spcBef>
                  <a:spcPct val="0"/>
                </a:spcBef>
                <a:spcAft>
                  <a:spcPct val="0"/>
                </a:spcAft>
                <a:defRPr>
                  <a:solidFill>
                    <a:schemeClr val="tx1"/>
                  </a:solidFill>
                  <a:latin typeface="Open Sans" charset="0"/>
                  <a:ea typeface="MS PGothic" panose="020B0600070205080204" pitchFamily="34" charset="-128"/>
                </a:defRPr>
              </a:lvl6pPr>
              <a:lvl7pPr marL="2971800" indent="-228600" fontAlgn="base">
                <a:spcBef>
                  <a:spcPct val="0"/>
                </a:spcBef>
                <a:spcAft>
                  <a:spcPct val="0"/>
                </a:spcAft>
                <a:defRPr>
                  <a:solidFill>
                    <a:schemeClr val="tx1"/>
                  </a:solidFill>
                  <a:latin typeface="Open Sans" charset="0"/>
                  <a:ea typeface="MS PGothic" panose="020B0600070205080204" pitchFamily="34" charset="-128"/>
                </a:defRPr>
              </a:lvl7pPr>
              <a:lvl8pPr marL="3429000" indent="-228600" fontAlgn="base">
                <a:spcBef>
                  <a:spcPct val="0"/>
                </a:spcBef>
                <a:spcAft>
                  <a:spcPct val="0"/>
                </a:spcAft>
                <a:defRPr>
                  <a:solidFill>
                    <a:schemeClr val="tx1"/>
                  </a:solidFill>
                  <a:latin typeface="Open Sans" charset="0"/>
                  <a:ea typeface="MS PGothic" panose="020B0600070205080204" pitchFamily="34" charset="-128"/>
                </a:defRPr>
              </a:lvl8pPr>
              <a:lvl9pPr marL="3886200" indent="-228600" fontAlgn="base">
                <a:spcBef>
                  <a:spcPct val="0"/>
                </a:spcBef>
                <a:spcAft>
                  <a:spcPct val="0"/>
                </a:spcAft>
                <a:defRPr>
                  <a:solidFill>
                    <a:schemeClr val="tx1"/>
                  </a:solidFill>
                  <a:latin typeface="Open Sans" charset="0"/>
                  <a:ea typeface="MS PGothic" panose="020B0600070205080204" pitchFamily="34" charset="-128"/>
                </a:defRPr>
              </a:lvl9pPr>
            </a:lstStyle>
            <a:p>
              <a:pPr algn="ctr">
                <a:buNone/>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buNone/>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内容需概括精炼不用多</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buNone/>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余的文字修饰</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99" name="组合 98"/>
          <p:cNvGrpSpPr/>
          <p:nvPr/>
        </p:nvGrpSpPr>
        <p:grpSpPr>
          <a:xfrm>
            <a:off x="5901847" y="4962129"/>
            <a:ext cx="2827440" cy="862547"/>
            <a:chOff x="2742928" y="3624793"/>
            <a:chExt cx="2121132" cy="646910"/>
          </a:xfrm>
        </p:grpSpPr>
        <p:sp>
          <p:nvSpPr>
            <p:cNvPr id="100" name="Text Placeholder 2"/>
            <p:cNvSpPr txBox="1"/>
            <p:nvPr/>
          </p:nvSpPr>
          <p:spPr bwMode="auto">
            <a:xfrm>
              <a:off x="3041648" y="3624793"/>
              <a:ext cx="1523692" cy="268421"/>
            </a:xfrm>
            <a:prstGeom prst="rect">
              <a:avLst/>
            </a:prstGeom>
            <a:noFill/>
            <a:ln>
              <a:noFill/>
            </a:ln>
          </p:spPr>
          <p:txBody>
            <a:bodyPr/>
            <a:lstStyle>
              <a:lvl1pPr>
                <a:defRPr>
                  <a:solidFill>
                    <a:schemeClr val="tx1"/>
                  </a:solidFill>
                  <a:latin typeface="Open Sans" charset="0"/>
                  <a:ea typeface="MS PGothic" panose="020B0600070205080204" pitchFamily="34" charset="-128"/>
                </a:defRPr>
              </a:lvl1pPr>
              <a:lvl2pPr marL="742950" indent="-285750">
                <a:defRPr>
                  <a:solidFill>
                    <a:schemeClr val="tx1"/>
                  </a:solidFill>
                  <a:latin typeface="Open Sans" charset="0"/>
                  <a:ea typeface="MS PGothic" panose="020B0600070205080204" pitchFamily="34" charset="-128"/>
                </a:defRPr>
              </a:lvl2pPr>
              <a:lvl3pPr marL="1143000" indent="-228600">
                <a:defRPr>
                  <a:solidFill>
                    <a:schemeClr val="tx1"/>
                  </a:solidFill>
                  <a:latin typeface="Open Sans" charset="0"/>
                  <a:ea typeface="MS PGothic" panose="020B0600070205080204" pitchFamily="34" charset="-128"/>
                </a:defRPr>
              </a:lvl3pPr>
              <a:lvl4pPr marL="1600200" indent="-228600">
                <a:defRPr>
                  <a:solidFill>
                    <a:schemeClr val="tx1"/>
                  </a:solidFill>
                  <a:latin typeface="Open Sans" charset="0"/>
                  <a:ea typeface="MS PGothic" panose="020B0600070205080204" pitchFamily="34" charset="-128"/>
                </a:defRPr>
              </a:lvl4pPr>
              <a:lvl5pPr marL="2057400" indent="-228600">
                <a:defRPr>
                  <a:solidFill>
                    <a:schemeClr val="tx1"/>
                  </a:solidFill>
                  <a:latin typeface="Open Sans" charset="0"/>
                  <a:ea typeface="MS PGothic" panose="020B0600070205080204" pitchFamily="34" charset="-128"/>
                </a:defRPr>
              </a:lvl5pPr>
              <a:lvl6pPr marL="2514600" indent="-228600" fontAlgn="base">
                <a:spcBef>
                  <a:spcPct val="0"/>
                </a:spcBef>
                <a:spcAft>
                  <a:spcPct val="0"/>
                </a:spcAft>
                <a:defRPr>
                  <a:solidFill>
                    <a:schemeClr val="tx1"/>
                  </a:solidFill>
                  <a:latin typeface="Open Sans" charset="0"/>
                  <a:ea typeface="MS PGothic" panose="020B0600070205080204" pitchFamily="34" charset="-128"/>
                </a:defRPr>
              </a:lvl6pPr>
              <a:lvl7pPr marL="2971800" indent="-228600" fontAlgn="base">
                <a:spcBef>
                  <a:spcPct val="0"/>
                </a:spcBef>
                <a:spcAft>
                  <a:spcPct val="0"/>
                </a:spcAft>
                <a:defRPr>
                  <a:solidFill>
                    <a:schemeClr val="tx1"/>
                  </a:solidFill>
                  <a:latin typeface="Open Sans" charset="0"/>
                  <a:ea typeface="MS PGothic" panose="020B0600070205080204" pitchFamily="34" charset="-128"/>
                </a:defRPr>
              </a:lvl7pPr>
              <a:lvl8pPr marL="3429000" indent="-228600" fontAlgn="base">
                <a:spcBef>
                  <a:spcPct val="0"/>
                </a:spcBef>
                <a:spcAft>
                  <a:spcPct val="0"/>
                </a:spcAft>
                <a:defRPr>
                  <a:solidFill>
                    <a:schemeClr val="tx1"/>
                  </a:solidFill>
                  <a:latin typeface="Open Sans" charset="0"/>
                  <a:ea typeface="MS PGothic" panose="020B0600070205080204" pitchFamily="34" charset="-128"/>
                </a:defRPr>
              </a:lvl8pPr>
              <a:lvl9pPr marL="3886200" indent="-228600" fontAlgn="base">
                <a:spcBef>
                  <a:spcPct val="0"/>
                </a:spcBef>
                <a:spcAft>
                  <a:spcPct val="0"/>
                </a:spcAft>
                <a:defRPr>
                  <a:solidFill>
                    <a:schemeClr val="tx1"/>
                  </a:solidFill>
                  <a:latin typeface="Open Sans" charset="0"/>
                  <a:ea typeface="MS PGothic" panose="020B0600070205080204" pitchFamily="34" charset="-128"/>
                </a:defRPr>
              </a:lvl9pPr>
            </a:lstStyle>
            <a:p>
              <a:pPr algn="ctr">
                <a:buClr>
                  <a:schemeClr val="accent1"/>
                </a:buClr>
                <a:buSzPct val="80000"/>
                <a:buFont typeface="Corbel" panose="020B0503020204020204" pitchFamily="34" charset="0"/>
                <a:buNone/>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添加主题</a:t>
              </a:r>
              <a:endParaRPr lang="en-AU"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1" name="Text Placeholder 2"/>
            <p:cNvSpPr txBox="1"/>
            <p:nvPr/>
          </p:nvSpPr>
          <p:spPr bwMode="auto">
            <a:xfrm>
              <a:off x="2742928" y="3849785"/>
              <a:ext cx="2121132" cy="421918"/>
            </a:xfrm>
            <a:prstGeom prst="rect">
              <a:avLst/>
            </a:prstGeom>
            <a:noFill/>
            <a:ln>
              <a:noFill/>
            </a:ln>
          </p:spPr>
          <p:txBody>
            <a:bodyPr/>
            <a:lstStyle>
              <a:lvl1pPr>
                <a:defRPr>
                  <a:solidFill>
                    <a:schemeClr val="tx1"/>
                  </a:solidFill>
                  <a:latin typeface="Open Sans" charset="0"/>
                  <a:ea typeface="MS PGothic" panose="020B0600070205080204" pitchFamily="34" charset="-128"/>
                </a:defRPr>
              </a:lvl1pPr>
              <a:lvl2pPr marL="742950" indent="-285750">
                <a:defRPr>
                  <a:solidFill>
                    <a:schemeClr val="tx1"/>
                  </a:solidFill>
                  <a:latin typeface="Open Sans" charset="0"/>
                  <a:ea typeface="MS PGothic" panose="020B0600070205080204" pitchFamily="34" charset="-128"/>
                </a:defRPr>
              </a:lvl2pPr>
              <a:lvl3pPr marL="1143000" indent="-228600">
                <a:defRPr>
                  <a:solidFill>
                    <a:schemeClr val="tx1"/>
                  </a:solidFill>
                  <a:latin typeface="Open Sans" charset="0"/>
                  <a:ea typeface="MS PGothic" panose="020B0600070205080204" pitchFamily="34" charset="-128"/>
                </a:defRPr>
              </a:lvl3pPr>
              <a:lvl4pPr marL="1600200" indent="-228600">
                <a:defRPr>
                  <a:solidFill>
                    <a:schemeClr val="tx1"/>
                  </a:solidFill>
                  <a:latin typeface="Open Sans" charset="0"/>
                  <a:ea typeface="MS PGothic" panose="020B0600070205080204" pitchFamily="34" charset="-128"/>
                </a:defRPr>
              </a:lvl4pPr>
              <a:lvl5pPr marL="2057400" indent="-228600">
                <a:defRPr>
                  <a:solidFill>
                    <a:schemeClr val="tx1"/>
                  </a:solidFill>
                  <a:latin typeface="Open Sans" charset="0"/>
                  <a:ea typeface="MS PGothic" panose="020B0600070205080204" pitchFamily="34" charset="-128"/>
                </a:defRPr>
              </a:lvl5pPr>
              <a:lvl6pPr marL="2514600" indent="-228600" fontAlgn="base">
                <a:spcBef>
                  <a:spcPct val="0"/>
                </a:spcBef>
                <a:spcAft>
                  <a:spcPct val="0"/>
                </a:spcAft>
                <a:defRPr>
                  <a:solidFill>
                    <a:schemeClr val="tx1"/>
                  </a:solidFill>
                  <a:latin typeface="Open Sans" charset="0"/>
                  <a:ea typeface="MS PGothic" panose="020B0600070205080204" pitchFamily="34" charset="-128"/>
                </a:defRPr>
              </a:lvl6pPr>
              <a:lvl7pPr marL="2971800" indent="-228600" fontAlgn="base">
                <a:spcBef>
                  <a:spcPct val="0"/>
                </a:spcBef>
                <a:spcAft>
                  <a:spcPct val="0"/>
                </a:spcAft>
                <a:defRPr>
                  <a:solidFill>
                    <a:schemeClr val="tx1"/>
                  </a:solidFill>
                  <a:latin typeface="Open Sans" charset="0"/>
                  <a:ea typeface="MS PGothic" panose="020B0600070205080204" pitchFamily="34" charset="-128"/>
                </a:defRPr>
              </a:lvl7pPr>
              <a:lvl8pPr marL="3429000" indent="-228600" fontAlgn="base">
                <a:spcBef>
                  <a:spcPct val="0"/>
                </a:spcBef>
                <a:spcAft>
                  <a:spcPct val="0"/>
                </a:spcAft>
                <a:defRPr>
                  <a:solidFill>
                    <a:schemeClr val="tx1"/>
                  </a:solidFill>
                  <a:latin typeface="Open Sans" charset="0"/>
                  <a:ea typeface="MS PGothic" panose="020B0600070205080204" pitchFamily="34" charset="-128"/>
                </a:defRPr>
              </a:lvl8pPr>
              <a:lvl9pPr marL="3886200" indent="-228600" fontAlgn="base">
                <a:spcBef>
                  <a:spcPct val="0"/>
                </a:spcBef>
                <a:spcAft>
                  <a:spcPct val="0"/>
                </a:spcAft>
                <a:defRPr>
                  <a:solidFill>
                    <a:schemeClr val="tx1"/>
                  </a:solidFill>
                  <a:latin typeface="Open Sans" charset="0"/>
                  <a:ea typeface="MS PGothic" panose="020B0600070205080204" pitchFamily="34" charset="-128"/>
                </a:defRPr>
              </a:lvl9pPr>
            </a:lstStyle>
            <a:p>
              <a:pPr algn="ctr">
                <a:buNone/>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buNone/>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内容需概括精炼不用多</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buNone/>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余的文字修饰</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02" name="组合 101"/>
          <p:cNvGrpSpPr/>
          <p:nvPr/>
        </p:nvGrpSpPr>
        <p:grpSpPr>
          <a:xfrm>
            <a:off x="8313673" y="4962129"/>
            <a:ext cx="2827440" cy="862547"/>
            <a:chOff x="2742928" y="3624793"/>
            <a:chExt cx="2121132" cy="646910"/>
          </a:xfrm>
        </p:grpSpPr>
        <p:sp>
          <p:nvSpPr>
            <p:cNvPr id="103" name="Text Placeholder 2"/>
            <p:cNvSpPr txBox="1"/>
            <p:nvPr/>
          </p:nvSpPr>
          <p:spPr bwMode="auto">
            <a:xfrm>
              <a:off x="3041648" y="3624793"/>
              <a:ext cx="1523692" cy="268421"/>
            </a:xfrm>
            <a:prstGeom prst="rect">
              <a:avLst/>
            </a:prstGeom>
            <a:noFill/>
            <a:ln>
              <a:noFill/>
            </a:ln>
          </p:spPr>
          <p:txBody>
            <a:bodyPr/>
            <a:lstStyle>
              <a:lvl1pPr>
                <a:defRPr>
                  <a:solidFill>
                    <a:schemeClr val="tx1"/>
                  </a:solidFill>
                  <a:latin typeface="Open Sans" charset="0"/>
                  <a:ea typeface="MS PGothic" panose="020B0600070205080204" pitchFamily="34" charset="-128"/>
                </a:defRPr>
              </a:lvl1pPr>
              <a:lvl2pPr marL="742950" indent="-285750">
                <a:defRPr>
                  <a:solidFill>
                    <a:schemeClr val="tx1"/>
                  </a:solidFill>
                  <a:latin typeface="Open Sans" charset="0"/>
                  <a:ea typeface="MS PGothic" panose="020B0600070205080204" pitchFamily="34" charset="-128"/>
                </a:defRPr>
              </a:lvl2pPr>
              <a:lvl3pPr marL="1143000" indent="-228600">
                <a:defRPr>
                  <a:solidFill>
                    <a:schemeClr val="tx1"/>
                  </a:solidFill>
                  <a:latin typeface="Open Sans" charset="0"/>
                  <a:ea typeface="MS PGothic" panose="020B0600070205080204" pitchFamily="34" charset="-128"/>
                </a:defRPr>
              </a:lvl3pPr>
              <a:lvl4pPr marL="1600200" indent="-228600">
                <a:defRPr>
                  <a:solidFill>
                    <a:schemeClr val="tx1"/>
                  </a:solidFill>
                  <a:latin typeface="Open Sans" charset="0"/>
                  <a:ea typeface="MS PGothic" panose="020B0600070205080204" pitchFamily="34" charset="-128"/>
                </a:defRPr>
              </a:lvl4pPr>
              <a:lvl5pPr marL="2057400" indent="-228600">
                <a:defRPr>
                  <a:solidFill>
                    <a:schemeClr val="tx1"/>
                  </a:solidFill>
                  <a:latin typeface="Open Sans" charset="0"/>
                  <a:ea typeface="MS PGothic" panose="020B0600070205080204" pitchFamily="34" charset="-128"/>
                </a:defRPr>
              </a:lvl5pPr>
              <a:lvl6pPr marL="2514600" indent="-228600" fontAlgn="base">
                <a:spcBef>
                  <a:spcPct val="0"/>
                </a:spcBef>
                <a:spcAft>
                  <a:spcPct val="0"/>
                </a:spcAft>
                <a:defRPr>
                  <a:solidFill>
                    <a:schemeClr val="tx1"/>
                  </a:solidFill>
                  <a:latin typeface="Open Sans" charset="0"/>
                  <a:ea typeface="MS PGothic" panose="020B0600070205080204" pitchFamily="34" charset="-128"/>
                </a:defRPr>
              </a:lvl6pPr>
              <a:lvl7pPr marL="2971800" indent="-228600" fontAlgn="base">
                <a:spcBef>
                  <a:spcPct val="0"/>
                </a:spcBef>
                <a:spcAft>
                  <a:spcPct val="0"/>
                </a:spcAft>
                <a:defRPr>
                  <a:solidFill>
                    <a:schemeClr val="tx1"/>
                  </a:solidFill>
                  <a:latin typeface="Open Sans" charset="0"/>
                  <a:ea typeface="MS PGothic" panose="020B0600070205080204" pitchFamily="34" charset="-128"/>
                </a:defRPr>
              </a:lvl7pPr>
              <a:lvl8pPr marL="3429000" indent="-228600" fontAlgn="base">
                <a:spcBef>
                  <a:spcPct val="0"/>
                </a:spcBef>
                <a:spcAft>
                  <a:spcPct val="0"/>
                </a:spcAft>
                <a:defRPr>
                  <a:solidFill>
                    <a:schemeClr val="tx1"/>
                  </a:solidFill>
                  <a:latin typeface="Open Sans" charset="0"/>
                  <a:ea typeface="MS PGothic" panose="020B0600070205080204" pitchFamily="34" charset="-128"/>
                </a:defRPr>
              </a:lvl8pPr>
              <a:lvl9pPr marL="3886200" indent="-228600" fontAlgn="base">
                <a:spcBef>
                  <a:spcPct val="0"/>
                </a:spcBef>
                <a:spcAft>
                  <a:spcPct val="0"/>
                </a:spcAft>
                <a:defRPr>
                  <a:solidFill>
                    <a:schemeClr val="tx1"/>
                  </a:solidFill>
                  <a:latin typeface="Open Sans" charset="0"/>
                  <a:ea typeface="MS PGothic" panose="020B0600070205080204" pitchFamily="34" charset="-128"/>
                </a:defRPr>
              </a:lvl9pPr>
            </a:lstStyle>
            <a:p>
              <a:pPr algn="ctr">
                <a:buClr>
                  <a:schemeClr val="accent1"/>
                </a:buClr>
                <a:buSzPct val="80000"/>
                <a:buFont typeface="Corbel" panose="020B0503020204020204" pitchFamily="34" charset="0"/>
                <a:buNone/>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添加主题</a:t>
              </a:r>
              <a:endParaRPr lang="en-AU"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4" name="Text Placeholder 2"/>
            <p:cNvSpPr txBox="1"/>
            <p:nvPr/>
          </p:nvSpPr>
          <p:spPr bwMode="auto">
            <a:xfrm>
              <a:off x="2742928" y="3849785"/>
              <a:ext cx="2121132" cy="421918"/>
            </a:xfrm>
            <a:prstGeom prst="rect">
              <a:avLst/>
            </a:prstGeom>
            <a:noFill/>
            <a:ln>
              <a:noFill/>
            </a:ln>
          </p:spPr>
          <p:txBody>
            <a:bodyPr/>
            <a:lstStyle>
              <a:lvl1pPr>
                <a:defRPr>
                  <a:solidFill>
                    <a:schemeClr val="tx1"/>
                  </a:solidFill>
                  <a:latin typeface="Open Sans" charset="0"/>
                  <a:ea typeface="MS PGothic" panose="020B0600070205080204" pitchFamily="34" charset="-128"/>
                </a:defRPr>
              </a:lvl1pPr>
              <a:lvl2pPr marL="742950" indent="-285750">
                <a:defRPr>
                  <a:solidFill>
                    <a:schemeClr val="tx1"/>
                  </a:solidFill>
                  <a:latin typeface="Open Sans" charset="0"/>
                  <a:ea typeface="MS PGothic" panose="020B0600070205080204" pitchFamily="34" charset="-128"/>
                </a:defRPr>
              </a:lvl2pPr>
              <a:lvl3pPr marL="1143000" indent="-228600">
                <a:defRPr>
                  <a:solidFill>
                    <a:schemeClr val="tx1"/>
                  </a:solidFill>
                  <a:latin typeface="Open Sans" charset="0"/>
                  <a:ea typeface="MS PGothic" panose="020B0600070205080204" pitchFamily="34" charset="-128"/>
                </a:defRPr>
              </a:lvl3pPr>
              <a:lvl4pPr marL="1600200" indent="-228600">
                <a:defRPr>
                  <a:solidFill>
                    <a:schemeClr val="tx1"/>
                  </a:solidFill>
                  <a:latin typeface="Open Sans" charset="0"/>
                  <a:ea typeface="MS PGothic" panose="020B0600070205080204" pitchFamily="34" charset="-128"/>
                </a:defRPr>
              </a:lvl4pPr>
              <a:lvl5pPr marL="2057400" indent="-228600">
                <a:defRPr>
                  <a:solidFill>
                    <a:schemeClr val="tx1"/>
                  </a:solidFill>
                  <a:latin typeface="Open Sans" charset="0"/>
                  <a:ea typeface="MS PGothic" panose="020B0600070205080204" pitchFamily="34" charset="-128"/>
                </a:defRPr>
              </a:lvl5pPr>
              <a:lvl6pPr marL="2514600" indent="-228600" fontAlgn="base">
                <a:spcBef>
                  <a:spcPct val="0"/>
                </a:spcBef>
                <a:spcAft>
                  <a:spcPct val="0"/>
                </a:spcAft>
                <a:defRPr>
                  <a:solidFill>
                    <a:schemeClr val="tx1"/>
                  </a:solidFill>
                  <a:latin typeface="Open Sans" charset="0"/>
                  <a:ea typeface="MS PGothic" panose="020B0600070205080204" pitchFamily="34" charset="-128"/>
                </a:defRPr>
              </a:lvl6pPr>
              <a:lvl7pPr marL="2971800" indent="-228600" fontAlgn="base">
                <a:spcBef>
                  <a:spcPct val="0"/>
                </a:spcBef>
                <a:spcAft>
                  <a:spcPct val="0"/>
                </a:spcAft>
                <a:defRPr>
                  <a:solidFill>
                    <a:schemeClr val="tx1"/>
                  </a:solidFill>
                  <a:latin typeface="Open Sans" charset="0"/>
                  <a:ea typeface="MS PGothic" panose="020B0600070205080204" pitchFamily="34" charset="-128"/>
                </a:defRPr>
              </a:lvl7pPr>
              <a:lvl8pPr marL="3429000" indent="-228600" fontAlgn="base">
                <a:spcBef>
                  <a:spcPct val="0"/>
                </a:spcBef>
                <a:spcAft>
                  <a:spcPct val="0"/>
                </a:spcAft>
                <a:defRPr>
                  <a:solidFill>
                    <a:schemeClr val="tx1"/>
                  </a:solidFill>
                  <a:latin typeface="Open Sans" charset="0"/>
                  <a:ea typeface="MS PGothic" panose="020B0600070205080204" pitchFamily="34" charset="-128"/>
                </a:defRPr>
              </a:lvl8pPr>
              <a:lvl9pPr marL="3886200" indent="-228600" fontAlgn="base">
                <a:spcBef>
                  <a:spcPct val="0"/>
                </a:spcBef>
                <a:spcAft>
                  <a:spcPct val="0"/>
                </a:spcAft>
                <a:defRPr>
                  <a:solidFill>
                    <a:schemeClr val="tx1"/>
                  </a:solidFill>
                  <a:latin typeface="Open Sans" charset="0"/>
                  <a:ea typeface="MS PGothic" panose="020B0600070205080204" pitchFamily="34" charset="-128"/>
                </a:defRPr>
              </a:lvl9pPr>
            </a:lstStyle>
            <a:p>
              <a:pPr algn="ctr">
                <a:buNone/>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buNone/>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内容需概括精炼不用多</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buNone/>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余的文字修饰</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p:transition spd="slow" advClick="0" advTm="200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barn(inVertical)">
                                          <p:cBhvr>
                                            <p:cTn id="7" dur="500"/>
                                            <p:tgtEl>
                                              <p:spTgt spid="62"/>
                                            </p:tgtEl>
                                          </p:cBhvr>
                                        </p:animEffect>
                                      </p:childTnLst>
                                    </p:cTn>
                                  </p:par>
                                </p:childTnLst>
                              </p:cTn>
                            </p:par>
                            <p:par>
                              <p:cTn id="8" fill="hold">
                                <p:stCondLst>
                                  <p:cond delay="500"/>
                                </p:stCondLst>
                                <p:childTnLst>
                                  <p:par>
                                    <p:cTn id="9" presetID="2" presetClass="entr" presetSubtype="1" fill="hold" nodeType="afterEffect" p14:presetBounceEnd="40000">
                                      <p:stCondLst>
                                        <p:cond delay="0"/>
                                      </p:stCondLst>
                                      <p:childTnLst>
                                        <p:set>
                                          <p:cBhvr>
                                            <p:cTn id="10" dur="1" fill="hold">
                                              <p:stCondLst>
                                                <p:cond delay="0"/>
                                              </p:stCondLst>
                                            </p:cTn>
                                            <p:tgtEl>
                                              <p:spTgt spid="63"/>
                                            </p:tgtEl>
                                            <p:attrNameLst>
                                              <p:attrName>style.visibility</p:attrName>
                                            </p:attrNameLst>
                                          </p:cBhvr>
                                          <p:to>
                                            <p:strVal val="visible"/>
                                          </p:to>
                                        </p:set>
                                        <p:anim calcmode="lin" valueType="num" p14:bounceEnd="40000">
                                          <p:cBhvr additive="base">
                                            <p:cTn id="11" dur="500" fill="hold"/>
                                            <p:tgtEl>
                                              <p:spTgt spid="63"/>
                                            </p:tgtEl>
                                            <p:attrNameLst>
                                              <p:attrName>ppt_x</p:attrName>
                                            </p:attrNameLst>
                                          </p:cBhvr>
                                          <p:tavLst>
                                            <p:tav tm="0">
                                              <p:val>
                                                <p:strVal val="#ppt_x"/>
                                              </p:val>
                                            </p:tav>
                                            <p:tav tm="100000">
                                              <p:val>
                                                <p:strVal val="#ppt_x"/>
                                              </p:val>
                                            </p:tav>
                                          </p:tavLst>
                                        </p:anim>
                                        <p:anim calcmode="lin" valueType="num" p14:bounceEnd="40000">
                                          <p:cBhvr additive="base">
                                            <p:cTn id="12" dur="500" fill="hold"/>
                                            <p:tgtEl>
                                              <p:spTgt spid="63"/>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53" presetClass="entr" presetSubtype="16" fill="hold" nodeType="afterEffect">
                                      <p:stCondLst>
                                        <p:cond delay="0"/>
                                      </p:stCondLst>
                                      <p:childTnLst>
                                        <p:set>
                                          <p:cBhvr>
                                            <p:cTn id="15" dur="1" fill="hold">
                                              <p:stCondLst>
                                                <p:cond delay="0"/>
                                              </p:stCondLst>
                                            </p:cTn>
                                            <p:tgtEl>
                                              <p:spTgt spid="66"/>
                                            </p:tgtEl>
                                            <p:attrNameLst>
                                              <p:attrName>style.visibility</p:attrName>
                                            </p:attrNameLst>
                                          </p:cBhvr>
                                          <p:to>
                                            <p:strVal val="visible"/>
                                          </p:to>
                                        </p:set>
                                        <p:anim calcmode="lin" valueType="num">
                                          <p:cBhvr>
                                            <p:cTn id="16" dur="500" fill="hold"/>
                                            <p:tgtEl>
                                              <p:spTgt spid="66"/>
                                            </p:tgtEl>
                                            <p:attrNameLst>
                                              <p:attrName>ppt_w</p:attrName>
                                            </p:attrNameLst>
                                          </p:cBhvr>
                                          <p:tavLst>
                                            <p:tav tm="0">
                                              <p:val>
                                                <p:fltVal val="0"/>
                                              </p:val>
                                            </p:tav>
                                            <p:tav tm="100000">
                                              <p:val>
                                                <p:strVal val="#ppt_w"/>
                                              </p:val>
                                            </p:tav>
                                          </p:tavLst>
                                        </p:anim>
                                        <p:anim calcmode="lin" valueType="num">
                                          <p:cBhvr>
                                            <p:cTn id="17" dur="500" fill="hold"/>
                                            <p:tgtEl>
                                              <p:spTgt spid="66"/>
                                            </p:tgtEl>
                                            <p:attrNameLst>
                                              <p:attrName>ppt_h</p:attrName>
                                            </p:attrNameLst>
                                          </p:cBhvr>
                                          <p:tavLst>
                                            <p:tav tm="0">
                                              <p:val>
                                                <p:fltVal val="0"/>
                                              </p:val>
                                            </p:tav>
                                            <p:tav tm="100000">
                                              <p:val>
                                                <p:strVal val="#ppt_h"/>
                                              </p:val>
                                            </p:tav>
                                          </p:tavLst>
                                        </p:anim>
                                        <p:animEffect transition="in" filter="fade">
                                          <p:cBhvr>
                                            <p:cTn id="18" dur="500"/>
                                            <p:tgtEl>
                                              <p:spTgt spid="66"/>
                                            </p:tgtEl>
                                          </p:cBhvr>
                                        </p:animEffect>
                                      </p:childTnLst>
                                    </p:cTn>
                                  </p:par>
                                  <p:par>
                                    <p:cTn id="19" presetID="12" presetClass="entr" presetSubtype="1" fill="hold" nodeType="withEffect">
                                      <p:stCondLst>
                                        <p:cond delay="0"/>
                                      </p:stCondLst>
                                      <p:childTnLst>
                                        <p:set>
                                          <p:cBhvr>
                                            <p:cTn id="20" dur="1" fill="hold">
                                              <p:stCondLst>
                                                <p:cond delay="0"/>
                                              </p:stCondLst>
                                            </p:cTn>
                                            <p:tgtEl>
                                              <p:spTgt spid="93"/>
                                            </p:tgtEl>
                                            <p:attrNameLst>
                                              <p:attrName>style.visibility</p:attrName>
                                            </p:attrNameLst>
                                          </p:cBhvr>
                                          <p:to>
                                            <p:strVal val="visible"/>
                                          </p:to>
                                        </p:set>
                                        <p:anim calcmode="lin" valueType="num">
                                          <p:cBhvr additive="base">
                                            <p:cTn id="21" dur="400"/>
                                            <p:tgtEl>
                                              <p:spTgt spid="93"/>
                                            </p:tgtEl>
                                            <p:attrNameLst>
                                              <p:attrName>ppt_y</p:attrName>
                                            </p:attrNameLst>
                                          </p:cBhvr>
                                          <p:tavLst>
                                            <p:tav tm="0">
                                              <p:val>
                                                <p:strVal val="#ppt_y-#ppt_h*1.125000"/>
                                              </p:val>
                                            </p:tav>
                                            <p:tav tm="100000">
                                              <p:val>
                                                <p:strVal val="#ppt_y"/>
                                              </p:val>
                                            </p:tav>
                                          </p:tavLst>
                                        </p:anim>
                                        <p:animEffect transition="in" filter="wipe(down)">
                                          <p:cBhvr>
                                            <p:cTn id="22" dur="400"/>
                                            <p:tgtEl>
                                              <p:spTgt spid="93"/>
                                            </p:tgtEl>
                                          </p:cBhvr>
                                        </p:animEffect>
                                      </p:childTnLst>
                                    </p:cTn>
                                  </p:par>
                                </p:childTnLst>
                              </p:cTn>
                            </p:par>
                            <p:par>
                              <p:cTn id="23" fill="hold">
                                <p:stCondLst>
                                  <p:cond delay="1500"/>
                                </p:stCondLst>
                                <p:childTnLst>
                                  <p:par>
                                    <p:cTn id="24" presetID="2" presetClass="entr" presetSubtype="1" fill="hold" nodeType="afterEffect" p14:presetBounceEnd="40000">
                                      <p:stCondLst>
                                        <p:cond delay="0"/>
                                      </p:stCondLst>
                                      <p:childTnLst>
                                        <p:set>
                                          <p:cBhvr>
                                            <p:cTn id="25" dur="1" fill="hold">
                                              <p:stCondLst>
                                                <p:cond delay="0"/>
                                              </p:stCondLst>
                                            </p:cTn>
                                            <p:tgtEl>
                                              <p:spTgt spid="71"/>
                                            </p:tgtEl>
                                            <p:attrNameLst>
                                              <p:attrName>style.visibility</p:attrName>
                                            </p:attrNameLst>
                                          </p:cBhvr>
                                          <p:to>
                                            <p:strVal val="visible"/>
                                          </p:to>
                                        </p:set>
                                        <p:anim calcmode="lin" valueType="num" p14:bounceEnd="40000">
                                          <p:cBhvr additive="base">
                                            <p:cTn id="26" dur="500" fill="hold"/>
                                            <p:tgtEl>
                                              <p:spTgt spid="71"/>
                                            </p:tgtEl>
                                            <p:attrNameLst>
                                              <p:attrName>ppt_x</p:attrName>
                                            </p:attrNameLst>
                                          </p:cBhvr>
                                          <p:tavLst>
                                            <p:tav tm="0">
                                              <p:val>
                                                <p:strVal val="#ppt_x"/>
                                              </p:val>
                                            </p:tav>
                                            <p:tav tm="100000">
                                              <p:val>
                                                <p:strVal val="#ppt_x"/>
                                              </p:val>
                                            </p:tav>
                                          </p:tavLst>
                                        </p:anim>
                                        <p:anim calcmode="lin" valueType="num" p14:bounceEnd="40000">
                                          <p:cBhvr additive="base">
                                            <p:cTn id="27" dur="500" fill="hold"/>
                                            <p:tgtEl>
                                              <p:spTgt spid="71"/>
                                            </p:tgtEl>
                                            <p:attrNameLst>
                                              <p:attrName>ppt_y</p:attrName>
                                            </p:attrNameLst>
                                          </p:cBhvr>
                                          <p:tavLst>
                                            <p:tav tm="0">
                                              <p:val>
                                                <p:strVal val="0-#ppt_h/2"/>
                                              </p:val>
                                            </p:tav>
                                            <p:tav tm="100000">
                                              <p:val>
                                                <p:strVal val="#ppt_y"/>
                                              </p:val>
                                            </p:tav>
                                          </p:tavLst>
                                        </p:anim>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75"/>
                                            </p:tgtEl>
                                            <p:attrNameLst>
                                              <p:attrName>style.visibility</p:attrName>
                                            </p:attrNameLst>
                                          </p:cBhvr>
                                          <p:to>
                                            <p:strVal val="visible"/>
                                          </p:to>
                                        </p:set>
                                        <p:anim calcmode="lin" valueType="num">
                                          <p:cBhvr>
                                            <p:cTn id="31" dur="500" fill="hold"/>
                                            <p:tgtEl>
                                              <p:spTgt spid="75"/>
                                            </p:tgtEl>
                                            <p:attrNameLst>
                                              <p:attrName>ppt_w</p:attrName>
                                            </p:attrNameLst>
                                          </p:cBhvr>
                                          <p:tavLst>
                                            <p:tav tm="0">
                                              <p:val>
                                                <p:fltVal val="0"/>
                                              </p:val>
                                            </p:tav>
                                            <p:tav tm="100000">
                                              <p:val>
                                                <p:strVal val="#ppt_w"/>
                                              </p:val>
                                            </p:tav>
                                          </p:tavLst>
                                        </p:anim>
                                        <p:anim calcmode="lin" valueType="num">
                                          <p:cBhvr>
                                            <p:cTn id="32" dur="500" fill="hold"/>
                                            <p:tgtEl>
                                              <p:spTgt spid="75"/>
                                            </p:tgtEl>
                                            <p:attrNameLst>
                                              <p:attrName>ppt_h</p:attrName>
                                            </p:attrNameLst>
                                          </p:cBhvr>
                                          <p:tavLst>
                                            <p:tav tm="0">
                                              <p:val>
                                                <p:fltVal val="0"/>
                                              </p:val>
                                            </p:tav>
                                            <p:tav tm="100000">
                                              <p:val>
                                                <p:strVal val="#ppt_h"/>
                                              </p:val>
                                            </p:tav>
                                          </p:tavLst>
                                        </p:anim>
                                        <p:animEffect transition="in" filter="fade">
                                          <p:cBhvr>
                                            <p:cTn id="33" dur="500"/>
                                            <p:tgtEl>
                                              <p:spTgt spid="75"/>
                                            </p:tgtEl>
                                          </p:cBhvr>
                                        </p:animEffect>
                                      </p:childTnLst>
                                    </p:cTn>
                                  </p:par>
                                  <p:par>
                                    <p:cTn id="34" presetID="12" presetClass="entr" presetSubtype="1" fill="hold" nodeType="withEffect">
                                      <p:stCondLst>
                                        <p:cond delay="0"/>
                                      </p:stCondLst>
                                      <p:childTnLst>
                                        <p:set>
                                          <p:cBhvr>
                                            <p:cTn id="35" dur="1" fill="hold">
                                              <p:stCondLst>
                                                <p:cond delay="0"/>
                                              </p:stCondLst>
                                            </p:cTn>
                                            <p:tgtEl>
                                              <p:spTgt spid="96"/>
                                            </p:tgtEl>
                                            <p:attrNameLst>
                                              <p:attrName>style.visibility</p:attrName>
                                            </p:attrNameLst>
                                          </p:cBhvr>
                                          <p:to>
                                            <p:strVal val="visible"/>
                                          </p:to>
                                        </p:set>
                                        <p:anim calcmode="lin" valueType="num">
                                          <p:cBhvr additive="base">
                                            <p:cTn id="36" dur="400"/>
                                            <p:tgtEl>
                                              <p:spTgt spid="96"/>
                                            </p:tgtEl>
                                            <p:attrNameLst>
                                              <p:attrName>ppt_y</p:attrName>
                                            </p:attrNameLst>
                                          </p:cBhvr>
                                          <p:tavLst>
                                            <p:tav tm="0">
                                              <p:val>
                                                <p:strVal val="#ppt_y-#ppt_h*1.125000"/>
                                              </p:val>
                                            </p:tav>
                                            <p:tav tm="100000">
                                              <p:val>
                                                <p:strVal val="#ppt_y"/>
                                              </p:val>
                                            </p:tav>
                                          </p:tavLst>
                                        </p:anim>
                                        <p:animEffect transition="in" filter="wipe(down)">
                                          <p:cBhvr>
                                            <p:cTn id="37" dur="400"/>
                                            <p:tgtEl>
                                              <p:spTgt spid="96"/>
                                            </p:tgtEl>
                                          </p:cBhvr>
                                        </p:animEffect>
                                      </p:childTnLst>
                                    </p:cTn>
                                  </p:par>
                                </p:childTnLst>
                              </p:cTn>
                            </p:par>
                            <p:par>
                              <p:cTn id="38" fill="hold">
                                <p:stCondLst>
                                  <p:cond delay="2500"/>
                                </p:stCondLst>
                                <p:childTnLst>
                                  <p:par>
                                    <p:cTn id="39" presetID="2" presetClass="entr" presetSubtype="1" fill="hold" nodeType="afterEffect" p14:presetBounceEnd="40000">
                                      <p:stCondLst>
                                        <p:cond delay="0"/>
                                      </p:stCondLst>
                                      <p:childTnLst>
                                        <p:set>
                                          <p:cBhvr>
                                            <p:cTn id="40" dur="1" fill="hold">
                                              <p:stCondLst>
                                                <p:cond delay="0"/>
                                              </p:stCondLst>
                                            </p:cTn>
                                            <p:tgtEl>
                                              <p:spTgt spid="87"/>
                                            </p:tgtEl>
                                            <p:attrNameLst>
                                              <p:attrName>style.visibility</p:attrName>
                                            </p:attrNameLst>
                                          </p:cBhvr>
                                          <p:to>
                                            <p:strVal val="visible"/>
                                          </p:to>
                                        </p:set>
                                        <p:anim calcmode="lin" valueType="num" p14:bounceEnd="40000">
                                          <p:cBhvr additive="base">
                                            <p:cTn id="41" dur="500" fill="hold"/>
                                            <p:tgtEl>
                                              <p:spTgt spid="87"/>
                                            </p:tgtEl>
                                            <p:attrNameLst>
                                              <p:attrName>ppt_x</p:attrName>
                                            </p:attrNameLst>
                                          </p:cBhvr>
                                          <p:tavLst>
                                            <p:tav tm="0">
                                              <p:val>
                                                <p:strVal val="#ppt_x"/>
                                              </p:val>
                                            </p:tav>
                                            <p:tav tm="100000">
                                              <p:val>
                                                <p:strVal val="#ppt_x"/>
                                              </p:val>
                                            </p:tav>
                                          </p:tavLst>
                                        </p:anim>
                                        <p:anim calcmode="lin" valueType="num" p14:bounceEnd="40000">
                                          <p:cBhvr additive="base">
                                            <p:cTn id="42" dur="500" fill="hold"/>
                                            <p:tgtEl>
                                              <p:spTgt spid="87"/>
                                            </p:tgtEl>
                                            <p:attrNameLst>
                                              <p:attrName>ppt_y</p:attrName>
                                            </p:attrNameLst>
                                          </p:cBhvr>
                                          <p:tavLst>
                                            <p:tav tm="0">
                                              <p:val>
                                                <p:strVal val="0-#ppt_h/2"/>
                                              </p:val>
                                            </p:tav>
                                            <p:tav tm="100000">
                                              <p:val>
                                                <p:strVal val="#ppt_y"/>
                                              </p:val>
                                            </p:tav>
                                          </p:tavLst>
                                        </p:anim>
                                      </p:childTnLst>
                                    </p:cTn>
                                  </p:par>
                                </p:childTnLst>
                              </p:cTn>
                            </p:par>
                            <p:par>
                              <p:cTn id="43" fill="hold">
                                <p:stCondLst>
                                  <p:cond delay="3000"/>
                                </p:stCondLst>
                                <p:childTnLst>
                                  <p:par>
                                    <p:cTn id="44" presetID="53" presetClass="entr" presetSubtype="16" fill="hold" nodeType="afterEffect">
                                      <p:stCondLst>
                                        <p:cond delay="0"/>
                                      </p:stCondLst>
                                      <p:childTnLst>
                                        <p:set>
                                          <p:cBhvr>
                                            <p:cTn id="45" dur="1" fill="hold">
                                              <p:stCondLst>
                                                <p:cond delay="0"/>
                                              </p:stCondLst>
                                            </p:cTn>
                                            <p:tgtEl>
                                              <p:spTgt spid="90"/>
                                            </p:tgtEl>
                                            <p:attrNameLst>
                                              <p:attrName>style.visibility</p:attrName>
                                            </p:attrNameLst>
                                          </p:cBhvr>
                                          <p:to>
                                            <p:strVal val="visible"/>
                                          </p:to>
                                        </p:set>
                                        <p:anim calcmode="lin" valueType="num">
                                          <p:cBhvr>
                                            <p:cTn id="46" dur="500" fill="hold"/>
                                            <p:tgtEl>
                                              <p:spTgt spid="90"/>
                                            </p:tgtEl>
                                            <p:attrNameLst>
                                              <p:attrName>ppt_w</p:attrName>
                                            </p:attrNameLst>
                                          </p:cBhvr>
                                          <p:tavLst>
                                            <p:tav tm="0">
                                              <p:val>
                                                <p:fltVal val="0"/>
                                              </p:val>
                                            </p:tav>
                                            <p:tav tm="100000">
                                              <p:val>
                                                <p:strVal val="#ppt_w"/>
                                              </p:val>
                                            </p:tav>
                                          </p:tavLst>
                                        </p:anim>
                                        <p:anim calcmode="lin" valueType="num">
                                          <p:cBhvr>
                                            <p:cTn id="47" dur="500" fill="hold"/>
                                            <p:tgtEl>
                                              <p:spTgt spid="90"/>
                                            </p:tgtEl>
                                            <p:attrNameLst>
                                              <p:attrName>ppt_h</p:attrName>
                                            </p:attrNameLst>
                                          </p:cBhvr>
                                          <p:tavLst>
                                            <p:tav tm="0">
                                              <p:val>
                                                <p:fltVal val="0"/>
                                              </p:val>
                                            </p:tav>
                                            <p:tav tm="100000">
                                              <p:val>
                                                <p:strVal val="#ppt_h"/>
                                              </p:val>
                                            </p:tav>
                                          </p:tavLst>
                                        </p:anim>
                                        <p:animEffect transition="in" filter="fade">
                                          <p:cBhvr>
                                            <p:cTn id="48" dur="500"/>
                                            <p:tgtEl>
                                              <p:spTgt spid="90"/>
                                            </p:tgtEl>
                                          </p:cBhvr>
                                        </p:animEffect>
                                      </p:childTnLst>
                                    </p:cTn>
                                  </p:par>
                                  <p:par>
                                    <p:cTn id="49" presetID="12" presetClass="entr" presetSubtype="1" fill="hold" nodeType="withEffect">
                                      <p:stCondLst>
                                        <p:cond delay="0"/>
                                      </p:stCondLst>
                                      <p:childTnLst>
                                        <p:set>
                                          <p:cBhvr>
                                            <p:cTn id="50" dur="1" fill="hold">
                                              <p:stCondLst>
                                                <p:cond delay="0"/>
                                              </p:stCondLst>
                                            </p:cTn>
                                            <p:tgtEl>
                                              <p:spTgt spid="99"/>
                                            </p:tgtEl>
                                            <p:attrNameLst>
                                              <p:attrName>style.visibility</p:attrName>
                                            </p:attrNameLst>
                                          </p:cBhvr>
                                          <p:to>
                                            <p:strVal val="visible"/>
                                          </p:to>
                                        </p:set>
                                        <p:anim calcmode="lin" valueType="num">
                                          <p:cBhvr additive="base">
                                            <p:cTn id="51" dur="400"/>
                                            <p:tgtEl>
                                              <p:spTgt spid="99"/>
                                            </p:tgtEl>
                                            <p:attrNameLst>
                                              <p:attrName>ppt_y</p:attrName>
                                            </p:attrNameLst>
                                          </p:cBhvr>
                                          <p:tavLst>
                                            <p:tav tm="0">
                                              <p:val>
                                                <p:strVal val="#ppt_y-#ppt_h*1.125000"/>
                                              </p:val>
                                            </p:tav>
                                            <p:tav tm="100000">
                                              <p:val>
                                                <p:strVal val="#ppt_y"/>
                                              </p:val>
                                            </p:tav>
                                          </p:tavLst>
                                        </p:anim>
                                        <p:animEffect transition="in" filter="wipe(down)">
                                          <p:cBhvr>
                                            <p:cTn id="52" dur="400"/>
                                            <p:tgtEl>
                                              <p:spTgt spid="99"/>
                                            </p:tgtEl>
                                          </p:cBhvr>
                                        </p:animEffect>
                                      </p:childTnLst>
                                    </p:cTn>
                                  </p:par>
                                </p:childTnLst>
                              </p:cTn>
                            </p:par>
                            <p:par>
                              <p:cTn id="53" fill="hold">
                                <p:stCondLst>
                                  <p:cond delay="3500"/>
                                </p:stCondLst>
                                <p:childTnLst>
                                  <p:par>
                                    <p:cTn id="54" presetID="2" presetClass="entr" presetSubtype="1" fill="hold" nodeType="afterEffect" p14:presetBounceEnd="40000">
                                      <p:stCondLst>
                                        <p:cond delay="0"/>
                                      </p:stCondLst>
                                      <p:childTnLst>
                                        <p:set>
                                          <p:cBhvr>
                                            <p:cTn id="55" dur="1" fill="hold">
                                              <p:stCondLst>
                                                <p:cond delay="0"/>
                                              </p:stCondLst>
                                            </p:cTn>
                                            <p:tgtEl>
                                              <p:spTgt spid="81"/>
                                            </p:tgtEl>
                                            <p:attrNameLst>
                                              <p:attrName>style.visibility</p:attrName>
                                            </p:attrNameLst>
                                          </p:cBhvr>
                                          <p:to>
                                            <p:strVal val="visible"/>
                                          </p:to>
                                        </p:set>
                                        <p:anim calcmode="lin" valueType="num" p14:bounceEnd="40000">
                                          <p:cBhvr additive="base">
                                            <p:cTn id="56" dur="500" fill="hold"/>
                                            <p:tgtEl>
                                              <p:spTgt spid="81"/>
                                            </p:tgtEl>
                                            <p:attrNameLst>
                                              <p:attrName>ppt_x</p:attrName>
                                            </p:attrNameLst>
                                          </p:cBhvr>
                                          <p:tavLst>
                                            <p:tav tm="0">
                                              <p:val>
                                                <p:strVal val="#ppt_x"/>
                                              </p:val>
                                            </p:tav>
                                            <p:tav tm="100000">
                                              <p:val>
                                                <p:strVal val="#ppt_x"/>
                                              </p:val>
                                            </p:tav>
                                          </p:tavLst>
                                        </p:anim>
                                        <p:anim calcmode="lin" valueType="num" p14:bounceEnd="40000">
                                          <p:cBhvr additive="base">
                                            <p:cTn id="57" dur="500" fill="hold"/>
                                            <p:tgtEl>
                                              <p:spTgt spid="81"/>
                                            </p:tgtEl>
                                            <p:attrNameLst>
                                              <p:attrName>ppt_y</p:attrName>
                                            </p:attrNameLst>
                                          </p:cBhvr>
                                          <p:tavLst>
                                            <p:tav tm="0">
                                              <p:val>
                                                <p:strVal val="0-#ppt_h/2"/>
                                              </p:val>
                                            </p:tav>
                                            <p:tav tm="100000">
                                              <p:val>
                                                <p:strVal val="#ppt_y"/>
                                              </p:val>
                                            </p:tav>
                                          </p:tavLst>
                                        </p:anim>
                                      </p:childTnLst>
                                    </p:cTn>
                                  </p:par>
                                </p:childTnLst>
                              </p:cTn>
                            </p:par>
                            <p:par>
                              <p:cTn id="58" fill="hold">
                                <p:stCondLst>
                                  <p:cond delay="4000"/>
                                </p:stCondLst>
                                <p:childTnLst>
                                  <p:par>
                                    <p:cTn id="59" presetID="53" presetClass="entr" presetSubtype="16" fill="hold" nodeType="afterEffect">
                                      <p:stCondLst>
                                        <p:cond delay="0"/>
                                      </p:stCondLst>
                                      <p:childTnLst>
                                        <p:set>
                                          <p:cBhvr>
                                            <p:cTn id="60" dur="1" fill="hold">
                                              <p:stCondLst>
                                                <p:cond delay="0"/>
                                              </p:stCondLst>
                                            </p:cTn>
                                            <p:tgtEl>
                                              <p:spTgt spid="84"/>
                                            </p:tgtEl>
                                            <p:attrNameLst>
                                              <p:attrName>style.visibility</p:attrName>
                                            </p:attrNameLst>
                                          </p:cBhvr>
                                          <p:to>
                                            <p:strVal val="visible"/>
                                          </p:to>
                                        </p:set>
                                        <p:anim calcmode="lin" valueType="num">
                                          <p:cBhvr>
                                            <p:cTn id="61" dur="500" fill="hold"/>
                                            <p:tgtEl>
                                              <p:spTgt spid="84"/>
                                            </p:tgtEl>
                                            <p:attrNameLst>
                                              <p:attrName>ppt_w</p:attrName>
                                            </p:attrNameLst>
                                          </p:cBhvr>
                                          <p:tavLst>
                                            <p:tav tm="0">
                                              <p:val>
                                                <p:fltVal val="0"/>
                                              </p:val>
                                            </p:tav>
                                            <p:tav tm="100000">
                                              <p:val>
                                                <p:strVal val="#ppt_w"/>
                                              </p:val>
                                            </p:tav>
                                          </p:tavLst>
                                        </p:anim>
                                        <p:anim calcmode="lin" valueType="num">
                                          <p:cBhvr>
                                            <p:cTn id="62" dur="500" fill="hold"/>
                                            <p:tgtEl>
                                              <p:spTgt spid="84"/>
                                            </p:tgtEl>
                                            <p:attrNameLst>
                                              <p:attrName>ppt_h</p:attrName>
                                            </p:attrNameLst>
                                          </p:cBhvr>
                                          <p:tavLst>
                                            <p:tav tm="0">
                                              <p:val>
                                                <p:fltVal val="0"/>
                                              </p:val>
                                            </p:tav>
                                            <p:tav tm="100000">
                                              <p:val>
                                                <p:strVal val="#ppt_h"/>
                                              </p:val>
                                            </p:tav>
                                          </p:tavLst>
                                        </p:anim>
                                        <p:animEffect transition="in" filter="fade">
                                          <p:cBhvr>
                                            <p:cTn id="63" dur="500"/>
                                            <p:tgtEl>
                                              <p:spTgt spid="84"/>
                                            </p:tgtEl>
                                          </p:cBhvr>
                                        </p:animEffect>
                                      </p:childTnLst>
                                    </p:cTn>
                                  </p:par>
                                  <p:par>
                                    <p:cTn id="64" presetID="12" presetClass="entr" presetSubtype="1" fill="hold" nodeType="withEffect">
                                      <p:stCondLst>
                                        <p:cond delay="0"/>
                                      </p:stCondLst>
                                      <p:childTnLst>
                                        <p:set>
                                          <p:cBhvr>
                                            <p:cTn id="65" dur="1" fill="hold">
                                              <p:stCondLst>
                                                <p:cond delay="0"/>
                                              </p:stCondLst>
                                            </p:cTn>
                                            <p:tgtEl>
                                              <p:spTgt spid="102"/>
                                            </p:tgtEl>
                                            <p:attrNameLst>
                                              <p:attrName>style.visibility</p:attrName>
                                            </p:attrNameLst>
                                          </p:cBhvr>
                                          <p:to>
                                            <p:strVal val="visible"/>
                                          </p:to>
                                        </p:set>
                                        <p:anim calcmode="lin" valueType="num">
                                          <p:cBhvr additive="base">
                                            <p:cTn id="66" dur="400"/>
                                            <p:tgtEl>
                                              <p:spTgt spid="102"/>
                                            </p:tgtEl>
                                            <p:attrNameLst>
                                              <p:attrName>ppt_y</p:attrName>
                                            </p:attrNameLst>
                                          </p:cBhvr>
                                          <p:tavLst>
                                            <p:tav tm="0">
                                              <p:val>
                                                <p:strVal val="#ppt_y-#ppt_h*1.125000"/>
                                              </p:val>
                                            </p:tav>
                                            <p:tav tm="100000">
                                              <p:val>
                                                <p:strVal val="#ppt_y"/>
                                              </p:val>
                                            </p:tav>
                                          </p:tavLst>
                                        </p:anim>
                                        <p:animEffect transition="in" filter="wipe(down)">
                                          <p:cBhvr>
                                            <p:cTn id="67" dur="400"/>
                                            <p:tgtEl>
                                              <p:spTgt spid="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barn(inVertical)">
                                          <p:cBhvr>
                                            <p:cTn id="7" dur="500"/>
                                            <p:tgtEl>
                                              <p:spTgt spid="62"/>
                                            </p:tgtEl>
                                          </p:cBhvr>
                                        </p:animEffect>
                                      </p:childTnLst>
                                    </p:cTn>
                                  </p:par>
                                </p:childTnLst>
                              </p:cTn>
                            </p:par>
                            <p:par>
                              <p:cTn id="8" fill="hold">
                                <p:stCondLst>
                                  <p:cond delay="500"/>
                                </p:stCondLst>
                                <p:childTnLst>
                                  <p:par>
                                    <p:cTn id="9" presetID="2" presetClass="entr" presetSubtype="1" fill="hold" nodeType="afterEffect">
                                      <p:stCondLst>
                                        <p:cond delay="0"/>
                                      </p:stCondLst>
                                      <p:childTnLst>
                                        <p:set>
                                          <p:cBhvr>
                                            <p:cTn id="10" dur="1" fill="hold">
                                              <p:stCondLst>
                                                <p:cond delay="0"/>
                                              </p:stCondLst>
                                            </p:cTn>
                                            <p:tgtEl>
                                              <p:spTgt spid="63"/>
                                            </p:tgtEl>
                                            <p:attrNameLst>
                                              <p:attrName>style.visibility</p:attrName>
                                            </p:attrNameLst>
                                          </p:cBhvr>
                                          <p:to>
                                            <p:strVal val="visible"/>
                                          </p:to>
                                        </p:set>
                                        <p:anim calcmode="lin" valueType="num">
                                          <p:cBhvr additive="base">
                                            <p:cTn id="11" dur="500" fill="hold"/>
                                            <p:tgtEl>
                                              <p:spTgt spid="63"/>
                                            </p:tgtEl>
                                            <p:attrNameLst>
                                              <p:attrName>ppt_x</p:attrName>
                                            </p:attrNameLst>
                                          </p:cBhvr>
                                          <p:tavLst>
                                            <p:tav tm="0">
                                              <p:val>
                                                <p:strVal val="#ppt_x"/>
                                              </p:val>
                                            </p:tav>
                                            <p:tav tm="100000">
                                              <p:val>
                                                <p:strVal val="#ppt_x"/>
                                              </p:val>
                                            </p:tav>
                                          </p:tavLst>
                                        </p:anim>
                                        <p:anim calcmode="lin" valueType="num">
                                          <p:cBhvr additive="base">
                                            <p:cTn id="12" dur="500" fill="hold"/>
                                            <p:tgtEl>
                                              <p:spTgt spid="63"/>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53" presetClass="entr" presetSubtype="16" fill="hold" nodeType="afterEffect">
                                      <p:stCondLst>
                                        <p:cond delay="0"/>
                                      </p:stCondLst>
                                      <p:childTnLst>
                                        <p:set>
                                          <p:cBhvr>
                                            <p:cTn id="15" dur="1" fill="hold">
                                              <p:stCondLst>
                                                <p:cond delay="0"/>
                                              </p:stCondLst>
                                            </p:cTn>
                                            <p:tgtEl>
                                              <p:spTgt spid="66"/>
                                            </p:tgtEl>
                                            <p:attrNameLst>
                                              <p:attrName>style.visibility</p:attrName>
                                            </p:attrNameLst>
                                          </p:cBhvr>
                                          <p:to>
                                            <p:strVal val="visible"/>
                                          </p:to>
                                        </p:set>
                                        <p:anim calcmode="lin" valueType="num">
                                          <p:cBhvr>
                                            <p:cTn id="16" dur="500" fill="hold"/>
                                            <p:tgtEl>
                                              <p:spTgt spid="66"/>
                                            </p:tgtEl>
                                            <p:attrNameLst>
                                              <p:attrName>ppt_w</p:attrName>
                                            </p:attrNameLst>
                                          </p:cBhvr>
                                          <p:tavLst>
                                            <p:tav tm="0">
                                              <p:val>
                                                <p:fltVal val="0"/>
                                              </p:val>
                                            </p:tav>
                                            <p:tav tm="100000">
                                              <p:val>
                                                <p:strVal val="#ppt_w"/>
                                              </p:val>
                                            </p:tav>
                                          </p:tavLst>
                                        </p:anim>
                                        <p:anim calcmode="lin" valueType="num">
                                          <p:cBhvr>
                                            <p:cTn id="17" dur="500" fill="hold"/>
                                            <p:tgtEl>
                                              <p:spTgt spid="66"/>
                                            </p:tgtEl>
                                            <p:attrNameLst>
                                              <p:attrName>ppt_h</p:attrName>
                                            </p:attrNameLst>
                                          </p:cBhvr>
                                          <p:tavLst>
                                            <p:tav tm="0">
                                              <p:val>
                                                <p:fltVal val="0"/>
                                              </p:val>
                                            </p:tav>
                                            <p:tav tm="100000">
                                              <p:val>
                                                <p:strVal val="#ppt_h"/>
                                              </p:val>
                                            </p:tav>
                                          </p:tavLst>
                                        </p:anim>
                                        <p:animEffect transition="in" filter="fade">
                                          <p:cBhvr>
                                            <p:cTn id="18" dur="500"/>
                                            <p:tgtEl>
                                              <p:spTgt spid="66"/>
                                            </p:tgtEl>
                                          </p:cBhvr>
                                        </p:animEffect>
                                      </p:childTnLst>
                                    </p:cTn>
                                  </p:par>
                                  <p:par>
                                    <p:cTn id="19" presetID="12" presetClass="entr" presetSubtype="1" fill="hold" nodeType="withEffect">
                                      <p:stCondLst>
                                        <p:cond delay="0"/>
                                      </p:stCondLst>
                                      <p:childTnLst>
                                        <p:set>
                                          <p:cBhvr>
                                            <p:cTn id="20" dur="1" fill="hold">
                                              <p:stCondLst>
                                                <p:cond delay="0"/>
                                              </p:stCondLst>
                                            </p:cTn>
                                            <p:tgtEl>
                                              <p:spTgt spid="93"/>
                                            </p:tgtEl>
                                            <p:attrNameLst>
                                              <p:attrName>style.visibility</p:attrName>
                                            </p:attrNameLst>
                                          </p:cBhvr>
                                          <p:to>
                                            <p:strVal val="visible"/>
                                          </p:to>
                                        </p:set>
                                        <p:anim calcmode="lin" valueType="num">
                                          <p:cBhvr additive="base">
                                            <p:cTn id="21" dur="400"/>
                                            <p:tgtEl>
                                              <p:spTgt spid="93"/>
                                            </p:tgtEl>
                                            <p:attrNameLst>
                                              <p:attrName>ppt_y</p:attrName>
                                            </p:attrNameLst>
                                          </p:cBhvr>
                                          <p:tavLst>
                                            <p:tav tm="0">
                                              <p:val>
                                                <p:strVal val="#ppt_y-#ppt_h*1.125000"/>
                                              </p:val>
                                            </p:tav>
                                            <p:tav tm="100000">
                                              <p:val>
                                                <p:strVal val="#ppt_y"/>
                                              </p:val>
                                            </p:tav>
                                          </p:tavLst>
                                        </p:anim>
                                        <p:animEffect transition="in" filter="wipe(down)">
                                          <p:cBhvr>
                                            <p:cTn id="22" dur="400"/>
                                            <p:tgtEl>
                                              <p:spTgt spid="93"/>
                                            </p:tgtEl>
                                          </p:cBhvr>
                                        </p:animEffect>
                                      </p:childTnLst>
                                    </p:cTn>
                                  </p:par>
                                </p:childTnLst>
                              </p:cTn>
                            </p:par>
                            <p:par>
                              <p:cTn id="23" fill="hold">
                                <p:stCondLst>
                                  <p:cond delay="1500"/>
                                </p:stCondLst>
                                <p:childTnLst>
                                  <p:par>
                                    <p:cTn id="24" presetID="2" presetClass="entr" presetSubtype="1" fill="hold" nodeType="afterEffect">
                                      <p:stCondLst>
                                        <p:cond delay="0"/>
                                      </p:stCondLst>
                                      <p:childTnLst>
                                        <p:set>
                                          <p:cBhvr>
                                            <p:cTn id="25" dur="1" fill="hold">
                                              <p:stCondLst>
                                                <p:cond delay="0"/>
                                              </p:stCondLst>
                                            </p:cTn>
                                            <p:tgtEl>
                                              <p:spTgt spid="71"/>
                                            </p:tgtEl>
                                            <p:attrNameLst>
                                              <p:attrName>style.visibility</p:attrName>
                                            </p:attrNameLst>
                                          </p:cBhvr>
                                          <p:to>
                                            <p:strVal val="visible"/>
                                          </p:to>
                                        </p:set>
                                        <p:anim calcmode="lin" valueType="num">
                                          <p:cBhvr additive="base">
                                            <p:cTn id="26" dur="500" fill="hold"/>
                                            <p:tgtEl>
                                              <p:spTgt spid="71"/>
                                            </p:tgtEl>
                                            <p:attrNameLst>
                                              <p:attrName>ppt_x</p:attrName>
                                            </p:attrNameLst>
                                          </p:cBhvr>
                                          <p:tavLst>
                                            <p:tav tm="0">
                                              <p:val>
                                                <p:strVal val="#ppt_x"/>
                                              </p:val>
                                            </p:tav>
                                            <p:tav tm="100000">
                                              <p:val>
                                                <p:strVal val="#ppt_x"/>
                                              </p:val>
                                            </p:tav>
                                          </p:tavLst>
                                        </p:anim>
                                        <p:anim calcmode="lin" valueType="num">
                                          <p:cBhvr additive="base">
                                            <p:cTn id="27" dur="500" fill="hold"/>
                                            <p:tgtEl>
                                              <p:spTgt spid="71"/>
                                            </p:tgtEl>
                                            <p:attrNameLst>
                                              <p:attrName>ppt_y</p:attrName>
                                            </p:attrNameLst>
                                          </p:cBhvr>
                                          <p:tavLst>
                                            <p:tav tm="0">
                                              <p:val>
                                                <p:strVal val="0-#ppt_h/2"/>
                                              </p:val>
                                            </p:tav>
                                            <p:tav tm="100000">
                                              <p:val>
                                                <p:strVal val="#ppt_y"/>
                                              </p:val>
                                            </p:tav>
                                          </p:tavLst>
                                        </p:anim>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75"/>
                                            </p:tgtEl>
                                            <p:attrNameLst>
                                              <p:attrName>style.visibility</p:attrName>
                                            </p:attrNameLst>
                                          </p:cBhvr>
                                          <p:to>
                                            <p:strVal val="visible"/>
                                          </p:to>
                                        </p:set>
                                        <p:anim calcmode="lin" valueType="num">
                                          <p:cBhvr>
                                            <p:cTn id="31" dur="500" fill="hold"/>
                                            <p:tgtEl>
                                              <p:spTgt spid="75"/>
                                            </p:tgtEl>
                                            <p:attrNameLst>
                                              <p:attrName>ppt_w</p:attrName>
                                            </p:attrNameLst>
                                          </p:cBhvr>
                                          <p:tavLst>
                                            <p:tav tm="0">
                                              <p:val>
                                                <p:fltVal val="0"/>
                                              </p:val>
                                            </p:tav>
                                            <p:tav tm="100000">
                                              <p:val>
                                                <p:strVal val="#ppt_w"/>
                                              </p:val>
                                            </p:tav>
                                          </p:tavLst>
                                        </p:anim>
                                        <p:anim calcmode="lin" valueType="num">
                                          <p:cBhvr>
                                            <p:cTn id="32" dur="500" fill="hold"/>
                                            <p:tgtEl>
                                              <p:spTgt spid="75"/>
                                            </p:tgtEl>
                                            <p:attrNameLst>
                                              <p:attrName>ppt_h</p:attrName>
                                            </p:attrNameLst>
                                          </p:cBhvr>
                                          <p:tavLst>
                                            <p:tav tm="0">
                                              <p:val>
                                                <p:fltVal val="0"/>
                                              </p:val>
                                            </p:tav>
                                            <p:tav tm="100000">
                                              <p:val>
                                                <p:strVal val="#ppt_h"/>
                                              </p:val>
                                            </p:tav>
                                          </p:tavLst>
                                        </p:anim>
                                        <p:animEffect transition="in" filter="fade">
                                          <p:cBhvr>
                                            <p:cTn id="33" dur="500"/>
                                            <p:tgtEl>
                                              <p:spTgt spid="75"/>
                                            </p:tgtEl>
                                          </p:cBhvr>
                                        </p:animEffect>
                                      </p:childTnLst>
                                    </p:cTn>
                                  </p:par>
                                  <p:par>
                                    <p:cTn id="34" presetID="12" presetClass="entr" presetSubtype="1" fill="hold" nodeType="withEffect">
                                      <p:stCondLst>
                                        <p:cond delay="0"/>
                                      </p:stCondLst>
                                      <p:childTnLst>
                                        <p:set>
                                          <p:cBhvr>
                                            <p:cTn id="35" dur="1" fill="hold">
                                              <p:stCondLst>
                                                <p:cond delay="0"/>
                                              </p:stCondLst>
                                            </p:cTn>
                                            <p:tgtEl>
                                              <p:spTgt spid="96"/>
                                            </p:tgtEl>
                                            <p:attrNameLst>
                                              <p:attrName>style.visibility</p:attrName>
                                            </p:attrNameLst>
                                          </p:cBhvr>
                                          <p:to>
                                            <p:strVal val="visible"/>
                                          </p:to>
                                        </p:set>
                                        <p:anim calcmode="lin" valueType="num">
                                          <p:cBhvr additive="base">
                                            <p:cTn id="36" dur="400"/>
                                            <p:tgtEl>
                                              <p:spTgt spid="96"/>
                                            </p:tgtEl>
                                            <p:attrNameLst>
                                              <p:attrName>ppt_y</p:attrName>
                                            </p:attrNameLst>
                                          </p:cBhvr>
                                          <p:tavLst>
                                            <p:tav tm="0">
                                              <p:val>
                                                <p:strVal val="#ppt_y-#ppt_h*1.125000"/>
                                              </p:val>
                                            </p:tav>
                                            <p:tav tm="100000">
                                              <p:val>
                                                <p:strVal val="#ppt_y"/>
                                              </p:val>
                                            </p:tav>
                                          </p:tavLst>
                                        </p:anim>
                                        <p:animEffect transition="in" filter="wipe(down)">
                                          <p:cBhvr>
                                            <p:cTn id="37" dur="400"/>
                                            <p:tgtEl>
                                              <p:spTgt spid="96"/>
                                            </p:tgtEl>
                                          </p:cBhvr>
                                        </p:animEffect>
                                      </p:childTnLst>
                                    </p:cTn>
                                  </p:par>
                                </p:childTnLst>
                              </p:cTn>
                            </p:par>
                            <p:par>
                              <p:cTn id="38" fill="hold">
                                <p:stCondLst>
                                  <p:cond delay="2500"/>
                                </p:stCondLst>
                                <p:childTnLst>
                                  <p:par>
                                    <p:cTn id="39" presetID="2" presetClass="entr" presetSubtype="1" fill="hold" nodeType="afterEffect">
                                      <p:stCondLst>
                                        <p:cond delay="0"/>
                                      </p:stCondLst>
                                      <p:childTnLst>
                                        <p:set>
                                          <p:cBhvr>
                                            <p:cTn id="40" dur="1" fill="hold">
                                              <p:stCondLst>
                                                <p:cond delay="0"/>
                                              </p:stCondLst>
                                            </p:cTn>
                                            <p:tgtEl>
                                              <p:spTgt spid="87"/>
                                            </p:tgtEl>
                                            <p:attrNameLst>
                                              <p:attrName>style.visibility</p:attrName>
                                            </p:attrNameLst>
                                          </p:cBhvr>
                                          <p:to>
                                            <p:strVal val="visible"/>
                                          </p:to>
                                        </p:set>
                                        <p:anim calcmode="lin" valueType="num">
                                          <p:cBhvr additive="base">
                                            <p:cTn id="41" dur="500" fill="hold"/>
                                            <p:tgtEl>
                                              <p:spTgt spid="87"/>
                                            </p:tgtEl>
                                            <p:attrNameLst>
                                              <p:attrName>ppt_x</p:attrName>
                                            </p:attrNameLst>
                                          </p:cBhvr>
                                          <p:tavLst>
                                            <p:tav tm="0">
                                              <p:val>
                                                <p:strVal val="#ppt_x"/>
                                              </p:val>
                                            </p:tav>
                                            <p:tav tm="100000">
                                              <p:val>
                                                <p:strVal val="#ppt_x"/>
                                              </p:val>
                                            </p:tav>
                                          </p:tavLst>
                                        </p:anim>
                                        <p:anim calcmode="lin" valueType="num">
                                          <p:cBhvr additive="base">
                                            <p:cTn id="42" dur="500" fill="hold"/>
                                            <p:tgtEl>
                                              <p:spTgt spid="87"/>
                                            </p:tgtEl>
                                            <p:attrNameLst>
                                              <p:attrName>ppt_y</p:attrName>
                                            </p:attrNameLst>
                                          </p:cBhvr>
                                          <p:tavLst>
                                            <p:tav tm="0">
                                              <p:val>
                                                <p:strVal val="0-#ppt_h/2"/>
                                              </p:val>
                                            </p:tav>
                                            <p:tav tm="100000">
                                              <p:val>
                                                <p:strVal val="#ppt_y"/>
                                              </p:val>
                                            </p:tav>
                                          </p:tavLst>
                                        </p:anim>
                                      </p:childTnLst>
                                    </p:cTn>
                                  </p:par>
                                </p:childTnLst>
                              </p:cTn>
                            </p:par>
                            <p:par>
                              <p:cTn id="43" fill="hold">
                                <p:stCondLst>
                                  <p:cond delay="3000"/>
                                </p:stCondLst>
                                <p:childTnLst>
                                  <p:par>
                                    <p:cTn id="44" presetID="53" presetClass="entr" presetSubtype="16" fill="hold" nodeType="afterEffect">
                                      <p:stCondLst>
                                        <p:cond delay="0"/>
                                      </p:stCondLst>
                                      <p:childTnLst>
                                        <p:set>
                                          <p:cBhvr>
                                            <p:cTn id="45" dur="1" fill="hold">
                                              <p:stCondLst>
                                                <p:cond delay="0"/>
                                              </p:stCondLst>
                                            </p:cTn>
                                            <p:tgtEl>
                                              <p:spTgt spid="90"/>
                                            </p:tgtEl>
                                            <p:attrNameLst>
                                              <p:attrName>style.visibility</p:attrName>
                                            </p:attrNameLst>
                                          </p:cBhvr>
                                          <p:to>
                                            <p:strVal val="visible"/>
                                          </p:to>
                                        </p:set>
                                        <p:anim calcmode="lin" valueType="num">
                                          <p:cBhvr>
                                            <p:cTn id="46" dur="500" fill="hold"/>
                                            <p:tgtEl>
                                              <p:spTgt spid="90"/>
                                            </p:tgtEl>
                                            <p:attrNameLst>
                                              <p:attrName>ppt_w</p:attrName>
                                            </p:attrNameLst>
                                          </p:cBhvr>
                                          <p:tavLst>
                                            <p:tav tm="0">
                                              <p:val>
                                                <p:fltVal val="0"/>
                                              </p:val>
                                            </p:tav>
                                            <p:tav tm="100000">
                                              <p:val>
                                                <p:strVal val="#ppt_w"/>
                                              </p:val>
                                            </p:tav>
                                          </p:tavLst>
                                        </p:anim>
                                        <p:anim calcmode="lin" valueType="num">
                                          <p:cBhvr>
                                            <p:cTn id="47" dur="500" fill="hold"/>
                                            <p:tgtEl>
                                              <p:spTgt spid="90"/>
                                            </p:tgtEl>
                                            <p:attrNameLst>
                                              <p:attrName>ppt_h</p:attrName>
                                            </p:attrNameLst>
                                          </p:cBhvr>
                                          <p:tavLst>
                                            <p:tav tm="0">
                                              <p:val>
                                                <p:fltVal val="0"/>
                                              </p:val>
                                            </p:tav>
                                            <p:tav tm="100000">
                                              <p:val>
                                                <p:strVal val="#ppt_h"/>
                                              </p:val>
                                            </p:tav>
                                          </p:tavLst>
                                        </p:anim>
                                        <p:animEffect transition="in" filter="fade">
                                          <p:cBhvr>
                                            <p:cTn id="48" dur="500"/>
                                            <p:tgtEl>
                                              <p:spTgt spid="90"/>
                                            </p:tgtEl>
                                          </p:cBhvr>
                                        </p:animEffect>
                                      </p:childTnLst>
                                    </p:cTn>
                                  </p:par>
                                  <p:par>
                                    <p:cTn id="49" presetID="12" presetClass="entr" presetSubtype="1" fill="hold" nodeType="withEffect">
                                      <p:stCondLst>
                                        <p:cond delay="0"/>
                                      </p:stCondLst>
                                      <p:childTnLst>
                                        <p:set>
                                          <p:cBhvr>
                                            <p:cTn id="50" dur="1" fill="hold">
                                              <p:stCondLst>
                                                <p:cond delay="0"/>
                                              </p:stCondLst>
                                            </p:cTn>
                                            <p:tgtEl>
                                              <p:spTgt spid="99"/>
                                            </p:tgtEl>
                                            <p:attrNameLst>
                                              <p:attrName>style.visibility</p:attrName>
                                            </p:attrNameLst>
                                          </p:cBhvr>
                                          <p:to>
                                            <p:strVal val="visible"/>
                                          </p:to>
                                        </p:set>
                                        <p:anim calcmode="lin" valueType="num">
                                          <p:cBhvr additive="base">
                                            <p:cTn id="51" dur="400"/>
                                            <p:tgtEl>
                                              <p:spTgt spid="99"/>
                                            </p:tgtEl>
                                            <p:attrNameLst>
                                              <p:attrName>ppt_y</p:attrName>
                                            </p:attrNameLst>
                                          </p:cBhvr>
                                          <p:tavLst>
                                            <p:tav tm="0">
                                              <p:val>
                                                <p:strVal val="#ppt_y-#ppt_h*1.125000"/>
                                              </p:val>
                                            </p:tav>
                                            <p:tav tm="100000">
                                              <p:val>
                                                <p:strVal val="#ppt_y"/>
                                              </p:val>
                                            </p:tav>
                                          </p:tavLst>
                                        </p:anim>
                                        <p:animEffect transition="in" filter="wipe(down)">
                                          <p:cBhvr>
                                            <p:cTn id="52" dur="400"/>
                                            <p:tgtEl>
                                              <p:spTgt spid="99"/>
                                            </p:tgtEl>
                                          </p:cBhvr>
                                        </p:animEffect>
                                      </p:childTnLst>
                                    </p:cTn>
                                  </p:par>
                                </p:childTnLst>
                              </p:cTn>
                            </p:par>
                            <p:par>
                              <p:cTn id="53" fill="hold">
                                <p:stCondLst>
                                  <p:cond delay="3500"/>
                                </p:stCondLst>
                                <p:childTnLst>
                                  <p:par>
                                    <p:cTn id="54" presetID="2" presetClass="entr" presetSubtype="1" fill="hold" nodeType="afterEffect">
                                      <p:stCondLst>
                                        <p:cond delay="0"/>
                                      </p:stCondLst>
                                      <p:childTnLst>
                                        <p:set>
                                          <p:cBhvr>
                                            <p:cTn id="55" dur="1" fill="hold">
                                              <p:stCondLst>
                                                <p:cond delay="0"/>
                                              </p:stCondLst>
                                            </p:cTn>
                                            <p:tgtEl>
                                              <p:spTgt spid="81"/>
                                            </p:tgtEl>
                                            <p:attrNameLst>
                                              <p:attrName>style.visibility</p:attrName>
                                            </p:attrNameLst>
                                          </p:cBhvr>
                                          <p:to>
                                            <p:strVal val="visible"/>
                                          </p:to>
                                        </p:set>
                                        <p:anim calcmode="lin" valueType="num">
                                          <p:cBhvr additive="base">
                                            <p:cTn id="56" dur="500" fill="hold"/>
                                            <p:tgtEl>
                                              <p:spTgt spid="81"/>
                                            </p:tgtEl>
                                            <p:attrNameLst>
                                              <p:attrName>ppt_x</p:attrName>
                                            </p:attrNameLst>
                                          </p:cBhvr>
                                          <p:tavLst>
                                            <p:tav tm="0">
                                              <p:val>
                                                <p:strVal val="#ppt_x"/>
                                              </p:val>
                                            </p:tav>
                                            <p:tav tm="100000">
                                              <p:val>
                                                <p:strVal val="#ppt_x"/>
                                              </p:val>
                                            </p:tav>
                                          </p:tavLst>
                                        </p:anim>
                                        <p:anim calcmode="lin" valueType="num">
                                          <p:cBhvr additive="base">
                                            <p:cTn id="57" dur="500" fill="hold"/>
                                            <p:tgtEl>
                                              <p:spTgt spid="81"/>
                                            </p:tgtEl>
                                            <p:attrNameLst>
                                              <p:attrName>ppt_y</p:attrName>
                                            </p:attrNameLst>
                                          </p:cBhvr>
                                          <p:tavLst>
                                            <p:tav tm="0">
                                              <p:val>
                                                <p:strVal val="0-#ppt_h/2"/>
                                              </p:val>
                                            </p:tav>
                                            <p:tav tm="100000">
                                              <p:val>
                                                <p:strVal val="#ppt_y"/>
                                              </p:val>
                                            </p:tav>
                                          </p:tavLst>
                                        </p:anim>
                                      </p:childTnLst>
                                    </p:cTn>
                                  </p:par>
                                </p:childTnLst>
                              </p:cTn>
                            </p:par>
                            <p:par>
                              <p:cTn id="58" fill="hold">
                                <p:stCondLst>
                                  <p:cond delay="4000"/>
                                </p:stCondLst>
                                <p:childTnLst>
                                  <p:par>
                                    <p:cTn id="59" presetID="53" presetClass="entr" presetSubtype="16" fill="hold" nodeType="afterEffect">
                                      <p:stCondLst>
                                        <p:cond delay="0"/>
                                      </p:stCondLst>
                                      <p:childTnLst>
                                        <p:set>
                                          <p:cBhvr>
                                            <p:cTn id="60" dur="1" fill="hold">
                                              <p:stCondLst>
                                                <p:cond delay="0"/>
                                              </p:stCondLst>
                                            </p:cTn>
                                            <p:tgtEl>
                                              <p:spTgt spid="84"/>
                                            </p:tgtEl>
                                            <p:attrNameLst>
                                              <p:attrName>style.visibility</p:attrName>
                                            </p:attrNameLst>
                                          </p:cBhvr>
                                          <p:to>
                                            <p:strVal val="visible"/>
                                          </p:to>
                                        </p:set>
                                        <p:anim calcmode="lin" valueType="num">
                                          <p:cBhvr>
                                            <p:cTn id="61" dur="500" fill="hold"/>
                                            <p:tgtEl>
                                              <p:spTgt spid="84"/>
                                            </p:tgtEl>
                                            <p:attrNameLst>
                                              <p:attrName>ppt_w</p:attrName>
                                            </p:attrNameLst>
                                          </p:cBhvr>
                                          <p:tavLst>
                                            <p:tav tm="0">
                                              <p:val>
                                                <p:fltVal val="0"/>
                                              </p:val>
                                            </p:tav>
                                            <p:tav tm="100000">
                                              <p:val>
                                                <p:strVal val="#ppt_w"/>
                                              </p:val>
                                            </p:tav>
                                          </p:tavLst>
                                        </p:anim>
                                        <p:anim calcmode="lin" valueType="num">
                                          <p:cBhvr>
                                            <p:cTn id="62" dur="500" fill="hold"/>
                                            <p:tgtEl>
                                              <p:spTgt spid="84"/>
                                            </p:tgtEl>
                                            <p:attrNameLst>
                                              <p:attrName>ppt_h</p:attrName>
                                            </p:attrNameLst>
                                          </p:cBhvr>
                                          <p:tavLst>
                                            <p:tav tm="0">
                                              <p:val>
                                                <p:fltVal val="0"/>
                                              </p:val>
                                            </p:tav>
                                            <p:tav tm="100000">
                                              <p:val>
                                                <p:strVal val="#ppt_h"/>
                                              </p:val>
                                            </p:tav>
                                          </p:tavLst>
                                        </p:anim>
                                        <p:animEffect transition="in" filter="fade">
                                          <p:cBhvr>
                                            <p:cTn id="63" dur="500"/>
                                            <p:tgtEl>
                                              <p:spTgt spid="84"/>
                                            </p:tgtEl>
                                          </p:cBhvr>
                                        </p:animEffect>
                                      </p:childTnLst>
                                    </p:cTn>
                                  </p:par>
                                  <p:par>
                                    <p:cTn id="64" presetID="12" presetClass="entr" presetSubtype="1" fill="hold" nodeType="withEffect">
                                      <p:stCondLst>
                                        <p:cond delay="0"/>
                                      </p:stCondLst>
                                      <p:childTnLst>
                                        <p:set>
                                          <p:cBhvr>
                                            <p:cTn id="65" dur="1" fill="hold">
                                              <p:stCondLst>
                                                <p:cond delay="0"/>
                                              </p:stCondLst>
                                            </p:cTn>
                                            <p:tgtEl>
                                              <p:spTgt spid="102"/>
                                            </p:tgtEl>
                                            <p:attrNameLst>
                                              <p:attrName>style.visibility</p:attrName>
                                            </p:attrNameLst>
                                          </p:cBhvr>
                                          <p:to>
                                            <p:strVal val="visible"/>
                                          </p:to>
                                        </p:set>
                                        <p:anim calcmode="lin" valueType="num">
                                          <p:cBhvr additive="base">
                                            <p:cTn id="66" dur="400"/>
                                            <p:tgtEl>
                                              <p:spTgt spid="102"/>
                                            </p:tgtEl>
                                            <p:attrNameLst>
                                              <p:attrName>ppt_y</p:attrName>
                                            </p:attrNameLst>
                                          </p:cBhvr>
                                          <p:tavLst>
                                            <p:tav tm="0">
                                              <p:val>
                                                <p:strVal val="#ppt_y-#ppt_h*1.125000"/>
                                              </p:val>
                                            </p:tav>
                                            <p:tav tm="100000">
                                              <p:val>
                                                <p:strVal val="#ppt_y"/>
                                              </p:val>
                                            </p:tav>
                                          </p:tavLst>
                                        </p:anim>
                                        <p:animEffect transition="in" filter="wipe(down)">
                                          <p:cBhvr>
                                            <p:cTn id="67" dur="400"/>
                                            <p:tgtEl>
                                              <p:spTgt spid="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6"/>
          <p:cNvSpPr/>
          <p:nvPr/>
        </p:nvSpPr>
        <p:spPr bwMode="auto">
          <a:xfrm flipH="1">
            <a:off x="8203442" y="5547071"/>
            <a:ext cx="893518" cy="192303"/>
          </a:xfrm>
          <a:custGeom>
            <a:avLst/>
            <a:gdLst>
              <a:gd name="T0" fmla="*/ 20 w 23"/>
              <a:gd name="T1" fmla="*/ 0 h 5"/>
              <a:gd name="T2" fmla="*/ 3 w 23"/>
              <a:gd name="T3" fmla="*/ 0 h 5"/>
              <a:gd name="T4" fmla="*/ 0 w 23"/>
              <a:gd name="T5" fmla="*/ 2 h 5"/>
              <a:gd name="T6" fmla="*/ 3 w 23"/>
              <a:gd name="T7" fmla="*/ 5 h 5"/>
              <a:gd name="T8" fmla="*/ 20 w 23"/>
              <a:gd name="T9" fmla="*/ 5 h 5"/>
              <a:gd name="T10" fmla="*/ 23 w 23"/>
              <a:gd name="T11" fmla="*/ 2 h 5"/>
              <a:gd name="T12" fmla="*/ 20 w 23"/>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23" h="5">
                <a:moveTo>
                  <a:pt x="20" y="0"/>
                </a:moveTo>
                <a:cubicBezTo>
                  <a:pt x="3" y="0"/>
                  <a:pt x="3" y="0"/>
                  <a:pt x="3" y="0"/>
                </a:cubicBezTo>
                <a:cubicBezTo>
                  <a:pt x="1" y="0"/>
                  <a:pt x="0" y="1"/>
                  <a:pt x="0" y="2"/>
                </a:cubicBezTo>
                <a:cubicBezTo>
                  <a:pt x="0" y="4"/>
                  <a:pt x="1" y="5"/>
                  <a:pt x="3" y="5"/>
                </a:cubicBezTo>
                <a:cubicBezTo>
                  <a:pt x="20" y="5"/>
                  <a:pt x="20" y="5"/>
                  <a:pt x="20" y="5"/>
                </a:cubicBezTo>
                <a:cubicBezTo>
                  <a:pt x="22" y="5"/>
                  <a:pt x="23" y="4"/>
                  <a:pt x="23" y="2"/>
                </a:cubicBezTo>
                <a:cubicBezTo>
                  <a:pt x="23" y="1"/>
                  <a:pt x="22" y="0"/>
                  <a:pt x="20" y="0"/>
                </a:cubicBezTo>
                <a:close/>
              </a:path>
            </a:pathLst>
          </a:custGeom>
          <a:solidFill>
            <a:schemeClr val="accent2"/>
          </a:solidFill>
          <a:ln>
            <a:noFill/>
          </a:ln>
        </p:spPr>
        <p:txBody>
          <a:bodyPr vert="horz" wrap="square" lIns="91440" tIns="45720" rIns="91440" bIns="45720" numCol="1" anchor="t" anchorCtr="0" compatLnSpc="1"/>
          <a:lstStyle/>
          <a:p>
            <a:endParaRPr lang="id-ID" sz="1350"/>
          </a:p>
        </p:txBody>
      </p:sp>
      <p:sp>
        <p:nvSpPr>
          <p:cNvPr id="25" name="Freeform 24"/>
          <p:cNvSpPr/>
          <p:nvPr/>
        </p:nvSpPr>
        <p:spPr>
          <a:xfrm flipH="1">
            <a:off x="7969246" y="5149894"/>
            <a:ext cx="1361907" cy="397176"/>
          </a:xfrm>
          <a:custGeom>
            <a:avLst/>
            <a:gdLst>
              <a:gd name="connsiteX0" fmla="*/ 0 w 2645228"/>
              <a:gd name="connsiteY0" fmla="*/ 0 h 496975"/>
              <a:gd name="connsiteX1" fmla="*/ 2645228 w 2645228"/>
              <a:gd name="connsiteY1" fmla="*/ 0 h 496975"/>
              <a:gd name="connsiteX2" fmla="*/ 2645228 w 2645228"/>
              <a:gd name="connsiteY2" fmla="*/ 56095 h 496975"/>
              <a:gd name="connsiteX3" fmla="*/ 2204348 w 2645228"/>
              <a:gd name="connsiteY3" fmla="*/ 496975 h 496975"/>
              <a:gd name="connsiteX4" fmla="*/ 440880 w 2645228"/>
              <a:gd name="connsiteY4" fmla="*/ 496975 h 496975"/>
              <a:gd name="connsiteX5" fmla="*/ 0 w 2645228"/>
              <a:gd name="connsiteY5" fmla="*/ 56095 h 496975"/>
              <a:gd name="connsiteX6" fmla="*/ 0 w 2645228"/>
              <a:gd name="connsiteY6" fmla="*/ 0 h 496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45228" h="496975">
                <a:moveTo>
                  <a:pt x="0" y="0"/>
                </a:moveTo>
                <a:lnTo>
                  <a:pt x="2645228" y="0"/>
                </a:lnTo>
                <a:lnTo>
                  <a:pt x="2645228" y="56095"/>
                </a:lnTo>
                <a:cubicBezTo>
                  <a:pt x="2645228" y="299586"/>
                  <a:pt x="2447839" y="496975"/>
                  <a:pt x="2204348" y="496975"/>
                </a:cubicBezTo>
                <a:lnTo>
                  <a:pt x="440880" y="496975"/>
                </a:lnTo>
                <a:cubicBezTo>
                  <a:pt x="197389" y="496975"/>
                  <a:pt x="0" y="299586"/>
                  <a:pt x="0" y="56095"/>
                </a:cubicBez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6" name="Freeform 25"/>
          <p:cNvSpPr/>
          <p:nvPr/>
        </p:nvSpPr>
        <p:spPr>
          <a:xfrm flipH="1">
            <a:off x="8346436" y="5819538"/>
            <a:ext cx="607529" cy="129742"/>
          </a:xfrm>
          <a:custGeom>
            <a:avLst/>
            <a:gdLst>
              <a:gd name="connsiteX0" fmla="*/ 0 w 694404"/>
              <a:gd name="connsiteY0" fmla="*/ 0 h 288475"/>
              <a:gd name="connsiteX1" fmla="*/ 694404 w 694404"/>
              <a:gd name="connsiteY1" fmla="*/ 0 h 288475"/>
              <a:gd name="connsiteX2" fmla="*/ 693800 w 694404"/>
              <a:gd name="connsiteY2" fmla="*/ 5989 h 288475"/>
              <a:gd name="connsiteX3" fmla="*/ 347202 w 694404"/>
              <a:gd name="connsiteY3" fmla="*/ 288475 h 288475"/>
              <a:gd name="connsiteX4" fmla="*/ 604 w 694404"/>
              <a:gd name="connsiteY4" fmla="*/ 5989 h 288475"/>
              <a:gd name="connsiteX5" fmla="*/ 0 w 694404"/>
              <a:gd name="connsiteY5" fmla="*/ 0 h 288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4404" h="288475">
                <a:moveTo>
                  <a:pt x="0" y="0"/>
                </a:moveTo>
                <a:lnTo>
                  <a:pt x="694404" y="0"/>
                </a:lnTo>
                <a:lnTo>
                  <a:pt x="693800" y="5989"/>
                </a:lnTo>
                <a:cubicBezTo>
                  <a:pt x="660811" y="167204"/>
                  <a:pt x="518169" y="288475"/>
                  <a:pt x="347202" y="288475"/>
                </a:cubicBezTo>
                <a:cubicBezTo>
                  <a:pt x="176235" y="288475"/>
                  <a:pt x="33593" y="167204"/>
                  <a:pt x="604" y="5989"/>
                </a:cubicBez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7" name="Freeform 5"/>
          <p:cNvSpPr/>
          <p:nvPr/>
        </p:nvSpPr>
        <p:spPr bwMode="auto">
          <a:xfrm>
            <a:off x="8540909" y="4382479"/>
            <a:ext cx="177731" cy="525463"/>
          </a:xfrm>
          <a:custGeom>
            <a:avLst/>
            <a:gdLst>
              <a:gd name="T0" fmla="*/ 77 w 112"/>
              <a:gd name="T1" fmla="*/ 270 h 331"/>
              <a:gd name="T2" fmla="*/ 44 w 112"/>
              <a:gd name="T3" fmla="*/ 331 h 331"/>
              <a:gd name="T4" fmla="*/ 15 w 112"/>
              <a:gd name="T5" fmla="*/ 328 h 331"/>
              <a:gd name="T6" fmla="*/ 0 w 112"/>
              <a:gd name="T7" fmla="*/ 261 h 331"/>
              <a:gd name="T8" fmla="*/ 35 w 112"/>
              <a:gd name="T9" fmla="*/ 0 h 331"/>
              <a:gd name="T10" fmla="*/ 112 w 112"/>
              <a:gd name="T11" fmla="*/ 11 h 331"/>
              <a:gd name="T12" fmla="*/ 77 w 112"/>
              <a:gd name="T13" fmla="*/ 270 h 331"/>
            </a:gdLst>
            <a:ahLst/>
            <a:cxnLst>
              <a:cxn ang="0">
                <a:pos x="T0" y="T1"/>
              </a:cxn>
              <a:cxn ang="0">
                <a:pos x="T2" y="T3"/>
              </a:cxn>
              <a:cxn ang="0">
                <a:pos x="T4" y="T5"/>
              </a:cxn>
              <a:cxn ang="0">
                <a:pos x="T6" y="T7"/>
              </a:cxn>
              <a:cxn ang="0">
                <a:pos x="T8" y="T9"/>
              </a:cxn>
              <a:cxn ang="0">
                <a:pos x="T10" y="T11"/>
              </a:cxn>
              <a:cxn ang="0">
                <a:pos x="T12" y="T13"/>
              </a:cxn>
            </a:cxnLst>
            <a:rect l="0" t="0" r="r" b="b"/>
            <a:pathLst>
              <a:path w="112" h="331">
                <a:moveTo>
                  <a:pt x="77" y="270"/>
                </a:moveTo>
                <a:lnTo>
                  <a:pt x="44" y="331"/>
                </a:lnTo>
                <a:lnTo>
                  <a:pt x="15" y="328"/>
                </a:lnTo>
                <a:lnTo>
                  <a:pt x="0" y="261"/>
                </a:lnTo>
                <a:lnTo>
                  <a:pt x="35" y="0"/>
                </a:lnTo>
                <a:lnTo>
                  <a:pt x="112" y="11"/>
                </a:lnTo>
                <a:lnTo>
                  <a:pt x="77" y="270"/>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8" name="Freeform 6"/>
          <p:cNvSpPr/>
          <p:nvPr/>
        </p:nvSpPr>
        <p:spPr bwMode="auto">
          <a:xfrm>
            <a:off x="8591690" y="4288816"/>
            <a:ext cx="139645" cy="161925"/>
          </a:xfrm>
          <a:custGeom>
            <a:avLst/>
            <a:gdLst>
              <a:gd name="T0" fmla="*/ 58 w 64"/>
              <a:gd name="T1" fmla="*/ 48 h 74"/>
              <a:gd name="T2" fmla="*/ 27 w 64"/>
              <a:gd name="T3" fmla="*/ 72 h 74"/>
              <a:gd name="T4" fmla="*/ 26 w 64"/>
              <a:gd name="T5" fmla="*/ 72 h 74"/>
              <a:gd name="T6" fmla="*/ 2 w 64"/>
              <a:gd name="T7" fmla="*/ 41 h 74"/>
              <a:gd name="T8" fmla="*/ 6 w 64"/>
              <a:gd name="T9" fmla="*/ 15 h 74"/>
              <a:gd name="T10" fmla="*/ 35 w 64"/>
              <a:gd name="T11" fmla="*/ 7 h 74"/>
              <a:gd name="T12" fmla="*/ 36 w 64"/>
              <a:gd name="T13" fmla="*/ 7 h 74"/>
              <a:gd name="T14" fmla="*/ 62 w 64"/>
              <a:gd name="T15" fmla="*/ 22 h 74"/>
              <a:gd name="T16" fmla="*/ 58 w 64"/>
              <a:gd name="T17" fmla="*/ 48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74">
                <a:moveTo>
                  <a:pt x="58" y="48"/>
                </a:moveTo>
                <a:cubicBezTo>
                  <a:pt x="56" y="63"/>
                  <a:pt x="42" y="74"/>
                  <a:pt x="27" y="72"/>
                </a:cubicBezTo>
                <a:cubicBezTo>
                  <a:pt x="26" y="72"/>
                  <a:pt x="26" y="72"/>
                  <a:pt x="26" y="72"/>
                </a:cubicBezTo>
                <a:cubicBezTo>
                  <a:pt x="11" y="70"/>
                  <a:pt x="0" y="56"/>
                  <a:pt x="2" y="41"/>
                </a:cubicBezTo>
                <a:cubicBezTo>
                  <a:pt x="6" y="15"/>
                  <a:pt x="6" y="15"/>
                  <a:pt x="6" y="15"/>
                </a:cubicBezTo>
                <a:cubicBezTo>
                  <a:pt x="8" y="0"/>
                  <a:pt x="20" y="5"/>
                  <a:pt x="35" y="7"/>
                </a:cubicBezTo>
                <a:cubicBezTo>
                  <a:pt x="36" y="7"/>
                  <a:pt x="36" y="7"/>
                  <a:pt x="36" y="7"/>
                </a:cubicBezTo>
                <a:cubicBezTo>
                  <a:pt x="51" y="9"/>
                  <a:pt x="64" y="7"/>
                  <a:pt x="62" y="22"/>
                </a:cubicBezTo>
                <a:lnTo>
                  <a:pt x="58" y="48"/>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29" name="Freeform 7"/>
          <p:cNvSpPr/>
          <p:nvPr/>
        </p:nvSpPr>
        <p:spPr bwMode="auto">
          <a:xfrm>
            <a:off x="8575821" y="4347553"/>
            <a:ext cx="152340" cy="147638"/>
          </a:xfrm>
          <a:custGeom>
            <a:avLst/>
            <a:gdLst>
              <a:gd name="T0" fmla="*/ 85 w 96"/>
              <a:gd name="T1" fmla="*/ 93 h 93"/>
              <a:gd name="T2" fmla="*/ 0 w 96"/>
              <a:gd name="T3" fmla="*/ 81 h 93"/>
              <a:gd name="T4" fmla="*/ 11 w 96"/>
              <a:gd name="T5" fmla="*/ 0 h 93"/>
              <a:gd name="T6" fmla="*/ 96 w 96"/>
              <a:gd name="T7" fmla="*/ 12 h 93"/>
              <a:gd name="T8" fmla="*/ 85 w 96"/>
              <a:gd name="T9" fmla="*/ 93 h 93"/>
            </a:gdLst>
            <a:ahLst/>
            <a:cxnLst>
              <a:cxn ang="0">
                <a:pos x="T0" y="T1"/>
              </a:cxn>
              <a:cxn ang="0">
                <a:pos x="T2" y="T3"/>
              </a:cxn>
              <a:cxn ang="0">
                <a:pos x="T4" y="T5"/>
              </a:cxn>
              <a:cxn ang="0">
                <a:pos x="T6" y="T7"/>
              </a:cxn>
              <a:cxn ang="0">
                <a:pos x="T8" y="T9"/>
              </a:cxn>
            </a:cxnLst>
            <a:rect l="0" t="0" r="r" b="b"/>
            <a:pathLst>
              <a:path w="96" h="93">
                <a:moveTo>
                  <a:pt x="85" y="93"/>
                </a:moveTo>
                <a:lnTo>
                  <a:pt x="0" y="81"/>
                </a:lnTo>
                <a:lnTo>
                  <a:pt x="11" y="0"/>
                </a:lnTo>
                <a:lnTo>
                  <a:pt x="96" y="12"/>
                </a:lnTo>
                <a:lnTo>
                  <a:pt x="85" y="93"/>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30" name="Freeform 8"/>
          <p:cNvSpPr/>
          <p:nvPr/>
        </p:nvSpPr>
        <p:spPr bwMode="auto">
          <a:xfrm>
            <a:off x="8564713" y="4888890"/>
            <a:ext cx="46020" cy="76200"/>
          </a:xfrm>
          <a:custGeom>
            <a:avLst/>
            <a:gdLst>
              <a:gd name="T0" fmla="*/ 0 w 21"/>
              <a:gd name="T1" fmla="*/ 5 h 35"/>
              <a:gd name="T2" fmla="*/ 5 w 21"/>
              <a:gd name="T3" fmla="*/ 26 h 35"/>
              <a:gd name="T4" fmla="*/ 21 w 21"/>
              <a:gd name="T5" fmla="*/ 9 h 35"/>
              <a:gd name="T6" fmla="*/ 0 w 21"/>
              <a:gd name="T7" fmla="*/ 5 h 35"/>
            </a:gdLst>
            <a:ahLst/>
            <a:cxnLst>
              <a:cxn ang="0">
                <a:pos x="T0" y="T1"/>
              </a:cxn>
              <a:cxn ang="0">
                <a:pos x="T2" y="T3"/>
              </a:cxn>
              <a:cxn ang="0">
                <a:pos x="T4" y="T5"/>
              </a:cxn>
              <a:cxn ang="0">
                <a:pos x="T6" y="T7"/>
              </a:cxn>
            </a:cxnLst>
            <a:rect l="0" t="0" r="r" b="b"/>
            <a:pathLst>
              <a:path w="21" h="35">
                <a:moveTo>
                  <a:pt x="0" y="5"/>
                </a:moveTo>
                <a:cubicBezTo>
                  <a:pt x="0" y="5"/>
                  <a:pt x="3" y="22"/>
                  <a:pt x="5" y="26"/>
                </a:cubicBezTo>
                <a:cubicBezTo>
                  <a:pt x="6" y="31"/>
                  <a:pt x="9" y="35"/>
                  <a:pt x="21" y="9"/>
                </a:cubicBezTo>
                <a:cubicBezTo>
                  <a:pt x="21" y="9"/>
                  <a:pt x="13" y="0"/>
                  <a:pt x="0" y="5"/>
                </a:cubicBez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3" name="Freeform 9"/>
          <p:cNvSpPr/>
          <p:nvPr/>
        </p:nvSpPr>
        <p:spPr bwMode="auto">
          <a:xfrm>
            <a:off x="8724988" y="4380891"/>
            <a:ext cx="176144" cy="525463"/>
          </a:xfrm>
          <a:custGeom>
            <a:avLst/>
            <a:gdLst>
              <a:gd name="T0" fmla="*/ 75 w 111"/>
              <a:gd name="T1" fmla="*/ 269 h 331"/>
              <a:gd name="T2" fmla="*/ 44 w 111"/>
              <a:gd name="T3" fmla="*/ 331 h 331"/>
              <a:gd name="T4" fmla="*/ 15 w 111"/>
              <a:gd name="T5" fmla="*/ 326 h 331"/>
              <a:gd name="T6" fmla="*/ 0 w 111"/>
              <a:gd name="T7" fmla="*/ 259 h 331"/>
              <a:gd name="T8" fmla="*/ 34 w 111"/>
              <a:gd name="T9" fmla="*/ 0 h 331"/>
              <a:gd name="T10" fmla="*/ 111 w 111"/>
              <a:gd name="T11" fmla="*/ 9 h 331"/>
              <a:gd name="T12" fmla="*/ 75 w 111"/>
              <a:gd name="T13" fmla="*/ 269 h 331"/>
            </a:gdLst>
            <a:ahLst/>
            <a:cxnLst>
              <a:cxn ang="0">
                <a:pos x="T0" y="T1"/>
              </a:cxn>
              <a:cxn ang="0">
                <a:pos x="T2" y="T3"/>
              </a:cxn>
              <a:cxn ang="0">
                <a:pos x="T4" y="T5"/>
              </a:cxn>
              <a:cxn ang="0">
                <a:pos x="T6" y="T7"/>
              </a:cxn>
              <a:cxn ang="0">
                <a:pos x="T8" y="T9"/>
              </a:cxn>
              <a:cxn ang="0">
                <a:pos x="T10" y="T11"/>
              </a:cxn>
              <a:cxn ang="0">
                <a:pos x="T12" y="T13"/>
              </a:cxn>
            </a:cxnLst>
            <a:rect l="0" t="0" r="r" b="b"/>
            <a:pathLst>
              <a:path w="111" h="331">
                <a:moveTo>
                  <a:pt x="75" y="269"/>
                </a:moveTo>
                <a:lnTo>
                  <a:pt x="44" y="331"/>
                </a:lnTo>
                <a:lnTo>
                  <a:pt x="15" y="326"/>
                </a:lnTo>
                <a:lnTo>
                  <a:pt x="0" y="259"/>
                </a:lnTo>
                <a:lnTo>
                  <a:pt x="34" y="0"/>
                </a:lnTo>
                <a:lnTo>
                  <a:pt x="111" y="9"/>
                </a:lnTo>
                <a:lnTo>
                  <a:pt x="75" y="269"/>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4" name="Freeform 10"/>
          <p:cNvSpPr/>
          <p:nvPr/>
        </p:nvSpPr>
        <p:spPr bwMode="auto">
          <a:xfrm>
            <a:off x="8774182" y="4284054"/>
            <a:ext cx="139645" cy="161925"/>
          </a:xfrm>
          <a:custGeom>
            <a:avLst/>
            <a:gdLst>
              <a:gd name="T0" fmla="*/ 58 w 64"/>
              <a:gd name="T1" fmla="*/ 48 h 74"/>
              <a:gd name="T2" fmla="*/ 27 w 64"/>
              <a:gd name="T3" fmla="*/ 72 h 74"/>
              <a:gd name="T4" fmla="*/ 26 w 64"/>
              <a:gd name="T5" fmla="*/ 72 h 74"/>
              <a:gd name="T6" fmla="*/ 2 w 64"/>
              <a:gd name="T7" fmla="*/ 41 h 74"/>
              <a:gd name="T8" fmla="*/ 6 w 64"/>
              <a:gd name="T9" fmla="*/ 15 h 74"/>
              <a:gd name="T10" fmla="*/ 35 w 64"/>
              <a:gd name="T11" fmla="*/ 7 h 74"/>
              <a:gd name="T12" fmla="*/ 36 w 64"/>
              <a:gd name="T13" fmla="*/ 7 h 74"/>
              <a:gd name="T14" fmla="*/ 61 w 64"/>
              <a:gd name="T15" fmla="*/ 23 h 74"/>
              <a:gd name="T16" fmla="*/ 58 w 64"/>
              <a:gd name="T17" fmla="*/ 48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74">
                <a:moveTo>
                  <a:pt x="58" y="48"/>
                </a:moveTo>
                <a:cubicBezTo>
                  <a:pt x="56" y="64"/>
                  <a:pt x="42" y="74"/>
                  <a:pt x="27" y="72"/>
                </a:cubicBezTo>
                <a:cubicBezTo>
                  <a:pt x="26" y="72"/>
                  <a:pt x="26" y="72"/>
                  <a:pt x="26" y="72"/>
                </a:cubicBezTo>
                <a:cubicBezTo>
                  <a:pt x="11" y="70"/>
                  <a:pt x="0" y="56"/>
                  <a:pt x="2" y="41"/>
                </a:cubicBezTo>
                <a:cubicBezTo>
                  <a:pt x="6" y="15"/>
                  <a:pt x="6" y="15"/>
                  <a:pt x="6" y="15"/>
                </a:cubicBezTo>
                <a:cubicBezTo>
                  <a:pt x="8" y="0"/>
                  <a:pt x="20" y="5"/>
                  <a:pt x="35" y="7"/>
                </a:cubicBezTo>
                <a:cubicBezTo>
                  <a:pt x="36" y="7"/>
                  <a:pt x="36" y="7"/>
                  <a:pt x="36" y="7"/>
                </a:cubicBezTo>
                <a:cubicBezTo>
                  <a:pt x="51" y="9"/>
                  <a:pt x="64" y="7"/>
                  <a:pt x="61" y="23"/>
                </a:cubicBezTo>
                <a:lnTo>
                  <a:pt x="58" y="48"/>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5" name="Freeform 11"/>
          <p:cNvSpPr/>
          <p:nvPr/>
        </p:nvSpPr>
        <p:spPr bwMode="auto">
          <a:xfrm>
            <a:off x="8759899" y="4345965"/>
            <a:ext cx="152340" cy="146050"/>
          </a:xfrm>
          <a:custGeom>
            <a:avLst/>
            <a:gdLst>
              <a:gd name="T0" fmla="*/ 85 w 96"/>
              <a:gd name="T1" fmla="*/ 92 h 92"/>
              <a:gd name="T2" fmla="*/ 0 w 96"/>
              <a:gd name="T3" fmla="*/ 81 h 92"/>
              <a:gd name="T4" fmla="*/ 11 w 96"/>
              <a:gd name="T5" fmla="*/ 0 h 92"/>
              <a:gd name="T6" fmla="*/ 96 w 96"/>
              <a:gd name="T7" fmla="*/ 11 h 92"/>
              <a:gd name="T8" fmla="*/ 85 w 96"/>
              <a:gd name="T9" fmla="*/ 92 h 92"/>
            </a:gdLst>
            <a:ahLst/>
            <a:cxnLst>
              <a:cxn ang="0">
                <a:pos x="T0" y="T1"/>
              </a:cxn>
              <a:cxn ang="0">
                <a:pos x="T2" y="T3"/>
              </a:cxn>
              <a:cxn ang="0">
                <a:pos x="T4" y="T5"/>
              </a:cxn>
              <a:cxn ang="0">
                <a:pos x="T6" y="T7"/>
              </a:cxn>
              <a:cxn ang="0">
                <a:pos x="T8" y="T9"/>
              </a:cxn>
            </a:cxnLst>
            <a:rect l="0" t="0" r="r" b="b"/>
            <a:pathLst>
              <a:path w="96" h="92">
                <a:moveTo>
                  <a:pt x="85" y="92"/>
                </a:moveTo>
                <a:lnTo>
                  <a:pt x="0" y="81"/>
                </a:lnTo>
                <a:lnTo>
                  <a:pt x="11" y="0"/>
                </a:lnTo>
                <a:lnTo>
                  <a:pt x="96" y="11"/>
                </a:lnTo>
                <a:lnTo>
                  <a:pt x="85" y="92"/>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6" name="Freeform 12"/>
          <p:cNvSpPr/>
          <p:nvPr/>
        </p:nvSpPr>
        <p:spPr bwMode="auto">
          <a:xfrm>
            <a:off x="8748791" y="4884128"/>
            <a:ext cx="46020" cy="76200"/>
          </a:xfrm>
          <a:custGeom>
            <a:avLst/>
            <a:gdLst>
              <a:gd name="T0" fmla="*/ 0 w 21"/>
              <a:gd name="T1" fmla="*/ 6 h 35"/>
              <a:gd name="T2" fmla="*/ 5 w 21"/>
              <a:gd name="T3" fmla="*/ 27 h 35"/>
              <a:gd name="T4" fmla="*/ 21 w 21"/>
              <a:gd name="T5" fmla="*/ 10 h 35"/>
              <a:gd name="T6" fmla="*/ 0 w 21"/>
              <a:gd name="T7" fmla="*/ 6 h 35"/>
            </a:gdLst>
            <a:ahLst/>
            <a:cxnLst>
              <a:cxn ang="0">
                <a:pos x="T0" y="T1"/>
              </a:cxn>
              <a:cxn ang="0">
                <a:pos x="T2" y="T3"/>
              </a:cxn>
              <a:cxn ang="0">
                <a:pos x="T4" y="T5"/>
              </a:cxn>
              <a:cxn ang="0">
                <a:pos x="T6" y="T7"/>
              </a:cxn>
            </a:cxnLst>
            <a:rect l="0" t="0" r="r" b="b"/>
            <a:pathLst>
              <a:path w="21" h="35">
                <a:moveTo>
                  <a:pt x="0" y="6"/>
                </a:moveTo>
                <a:cubicBezTo>
                  <a:pt x="0" y="6"/>
                  <a:pt x="3" y="22"/>
                  <a:pt x="5" y="27"/>
                </a:cubicBezTo>
                <a:cubicBezTo>
                  <a:pt x="6" y="31"/>
                  <a:pt x="9" y="35"/>
                  <a:pt x="21" y="10"/>
                </a:cubicBezTo>
                <a:cubicBezTo>
                  <a:pt x="21" y="10"/>
                  <a:pt x="13" y="0"/>
                  <a:pt x="0" y="6"/>
                </a:cubicBez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47" name="Freeform 13"/>
          <p:cNvSpPr/>
          <p:nvPr/>
        </p:nvSpPr>
        <p:spPr bwMode="auto">
          <a:xfrm>
            <a:off x="8885264" y="4384065"/>
            <a:ext cx="41259" cy="266700"/>
          </a:xfrm>
          <a:custGeom>
            <a:avLst/>
            <a:gdLst>
              <a:gd name="T0" fmla="*/ 4 w 19"/>
              <a:gd name="T1" fmla="*/ 0 h 122"/>
              <a:gd name="T2" fmla="*/ 19 w 19"/>
              <a:gd name="T3" fmla="*/ 16 h 122"/>
              <a:gd name="T4" fmla="*/ 7 w 19"/>
              <a:gd name="T5" fmla="*/ 115 h 122"/>
              <a:gd name="T6" fmla="*/ 0 w 19"/>
              <a:gd name="T7" fmla="*/ 121 h 122"/>
              <a:gd name="T8" fmla="*/ 10 w 19"/>
              <a:gd name="T9" fmla="*/ 43 h 122"/>
              <a:gd name="T10" fmla="*/ 5 w 19"/>
              <a:gd name="T11" fmla="*/ 34 h 122"/>
              <a:gd name="T12" fmla="*/ 4 w 19"/>
              <a:gd name="T13" fmla="*/ 0 h 122"/>
            </a:gdLst>
            <a:ahLst/>
            <a:cxnLst>
              <a:cxn ang="0">
                <a:pos x="T0" y="T1"/>
              </a:cxn>
              <a:cxn ang="0">
                <a:pos x="T2" y="T3"/>
              </a:cxn>
              <a:cxn ang="0">
                <a:pos x="T4" y="T5"/>
              </a:cxn>
              <a:cxn ang="0">
                <a:pos x="T6" y="T7"/>
              </a:cxn>
              <a:cxn ang="0">
                <a:pos x="T8" y="T9"/>
              </a:cxn>
              <a:cxn ang="0">
                <a:pos x="T10" y="T11"/>
              </a:cxn>
              <a:cxn ang="0">
                <a:pos x="T12" y="T13"/>
              </a:cxn>
            </a:cxnLst>
            <a:rect l="0" t="0" r="r" b="b"/>
            <a:pathLst>
              <a:path w="19" h="122">
                <a:moveTo>
                  <a:pt x="4" y="0"/>
                </a:moveTo>
                <a:cubicBezTo>
                  <a:pt x="4" y="0"/>
                  <a:pt x="18" y="10"/>
                  <a:pt x="19" y="16"/>
                </a:cubicBezTo>
                <a:cubicBezTo>
                  <a:pt x="19" y="21"/>
                  <a:pt x="7" y="115"/>
                  <a:pt x="7" y="115"/>
                </a:cubicBezTo>
                <a:cubicBezTo>
                  <a:pt x="7" y="115"/>
                  <a:pt x="8" y="122"/>
                  <a:pt x="0" y="121"/>
                </a:cubicBezTo>
                <a:cubicBezTo>
                  <a:pt x="10" y="43"/>
                  <a:pt x="10" y="43"/>
                  <a:pt x="10" y="43"/>
                </a:cubicBezTo>
                <a:cubicBezTo>
                  <a:pt x="5" y="34"/>
                  <a:pt x="5" y="34"/>
                  <a:pt x="5" y="34"/>
                </a:cubicBezTo>
                <a:cubicBezTo>
                  <a:pt x="4" y="0"/>
                  <a:pt x="4" y="0"/>
                  <a:pt x="4" y="0"/>
                </a:cubicBez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grpSp>
        <p:nvGrpSpPr>
          <p:cNvPr id="48" name="Group 123"/>
          <p:cNvGrpSpPr/>
          <p:nvPr/>
        </p:nvGrpSpPr>
        <p:grpSpPr>
          <a:xfrm>
            <a:off x="7650671" y="4261434"/>
            <a:ext cx="817244" cy="620713"/>
            <a:chOff x="7170738" y="4168775"/>
            <a:chExt cx="817563" cy="620713"/>
          </a:xfrm>
          <a:solidFill>
            <a:schemeClr val="accent4"/>
          </a:solidFill>
        </p:grpSpPr>
        <p:sp>
          <p:nvSpPr>
            <p:cNvPr id="49" name="Freeform 14"/>
            <p:cNvSpPr/>
            <p:nvPr/>
          </p:nvSpPr>
          <p:spPr bwMode="auto">
            <a:xfrm>
              <a:off x="7170738" y="4168775"/>
              <a:ext cx="785813" cy="354013"/>
            </a:xfrm>
            <a:custGeom>
              <a:avLst/>
              <a:gdLst>
                <a:gd name="T0" fmla="*/ 246 w 495"/>
                <a:gd name="T1" fmla="*/ 223 h 223"/>
                <a:gd name="T2" fmla="*/ 0 w 495"/>
                <a:gd name="T3" fmla="*/ 111 h 223"/>
                <a:gd name="T4" fmla="*/ 252 w 495"/>
                <a:gd name="T5" fmla="*/ 0 h 223"/>
                <a:gd name="T6" fmla="*/ 495 w 495"/>
                <a:gd name="T7" fmla="*/ 109 h 223"/>
                <a:gd name="T8" fmla="*/ 246 w 495"/>
                <a:gd name="T9" fmla="*/ 223 h 223"/>
              </a:gdLst>
              <a:ahLst/>
              <a:cxnLst>
                <a:cxn ang="0">
                  <a:pos x="T0" y="T1"/>
                </a:cxn>
                <a:cxn ang="0">
                  <a:pos x="T2" y="T3"/>
                </a:cxn>
                <a:cxn ang="0">
                  <a:pos x="T4" y="T5"/>
                </a:cxn>
                <a:cxn ang="0">
                  <a:pos x="T6" y="T7"/>
                </a:cxn>
                <a:cxn ang="0">
                  <a:pos x="T8" y="T9"/>
                </a:cxn>
              </a:cxnLst>
              <a:rect l="0" t="0" r="r" b="b"/>
              <a:pathLst>
                <a:path w="495" h="223">
                  <a:moveTo>
                    <a:pt x="246" y="223"/>
                  </a:moveTo>
                  <a:lnTo>
                    <a:pt x="0" y="111"/>
                  </a:lnTo>
                  <a:lnTo>
                    <a:pt x="252" y="0"/>
                  </a:lnTo>
                  <a:lnTo>
                    <a:pt x="495" y="109"/>
                  </a:lnTo>
                  <a:lnTo>
                    <a:pt x="246" y="22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0" name="Rectangle 15"/>
            <p:cNvSpPr>
              <a:spLocks noChangeArrowheads="1"/>
            </p:cNvSpPr>
            <p:nvPr/>
          </p:nvSpPr>
          <p:spPr bwMode="auto">
            <a:xfrm>
              <a:off x="7924800" y="4335463"/>
              <a:ext cx="23813" cy="2571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51" name="Oval 16"/>
            <p:cNvSpPr>
              <a:spLocks noChangeArrowheads="1"/>
            </p:cNvSpPr>
            <p:nvPr/>
          </p:nvSpPr>
          <p:spPr bwMode="auto">
            <a:xfrm>
              <a:off x="7897813" y="4564063"/>
              <a:ext cx="76200" cy="7778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2" name="Freeform 17"/>
            <p:cNvSpPr/>
            <p:nvPr/>
          </p:nvSpPr>
          <p:spPr bwMode="auto">
            <a:xfrm>
              <a:off x="7888288" y="4605338"/>
              <a:ext cx="55563" cy="171450"/>
            </a:xfrm>
            <a:custGeom>
              <a:avLst/>
              <a:gdLst>
                <a:gd name="T0" fmla="*/ 14 w 26"/>
                <a:gd name="T1" fmla="*/ 4 h 79"/>
                <a:gd name="T2" fmla="*/ 6 w 26"/>
                <a:gd name="T3" fmla="*/ 79 h 79"/>
                <a:gd name="T4" fmla="*/ 26 w 26"/>
                <a:gd name="T5" fmla="*/ 79 h 79"/>
                <a:gd name="T6" fmla="*/ 26 w 26"/>
                <a:gd name="T7" fmla="*/ 0 h 79"/>
                <a:gd name="T8" fmla="*/ 14 w 26"/>
                <a:gd name="T9" fmla="*/ 4 h 79"/>
              </a:gdLst>
              <a:ahLst/>
              <a:cxnLst>
                <a:cxn ang="0">
                  <a:pos x="T0" y="T1"/>
                </a:cxn>
                <a:cxn ang="0">
                  <a:pos x="T2" y="T3"/>
                </a:cxn>
                <a:cxn ang="0">
                  <a:pos x="T4" y="T5"/>
                </a:cxn>
                <a:cxn ang="0">
                  <a:pos x="T6" y="T7"/>
                </a:cxn>
                <a:cxn ang="0">
                  <a:pos x="T8" y="T9"/>
                </a:cxn>
              </a:cxnLst>
              <a:rect l="0" t="0" r="r" b="b"/>
              <a:pathLst>
                <a:path w="26" h="79">
                  <a:moveTo>
                    <a:pt x="14" y="4"/>
                  </a:moveTo>
                  <a:cubicBezTo>
                    <a:pt x="14" y="4"/>
                    <a:pt x="0" y="34"/>
                    <a:pt x="6" y="79"/>
                  </a:cubicBezTo>
                  <a:cubicBezTo>
                    <a:pt x="26" y="79"/>
                    <a:pt x="26" y="79"/>
                    <a:pt x="26" y="79"/>
                  </a:cubicBezTo>
                  <a:cubicBezTo>
                    <a:pt x="26" y="0"/>
                    <a:pt x="26" y="0"/>
                    <a:pt x="26" y="0"/>
                  </a:cubicBezTo>
                  <a:cubicBezTo>
                    <a:pt x="26" y="0"/>
                    <a:pt x="14" y="7"/>
                    <a:pt x="1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3" name="Freeform 18"/>
            <p:cNvSpPr/>
            <p:nvPr/>
          </p:nvSpPr>
          <p:spPr bwMode="auto">
            <a:xfrm>
              <a:off x="7932738" y="4605338"/>
              <a:ext cx="55563" cy="171450"/>
            </a:xfrm>
            <a:custGeom>
              <a:avLst/>
              <a:gdLst>
                <a:gd name="T0" fmla="*/ 11 w 25"/>
                <a:gd name="T1" fmla="*/ 4 h 79"/>
                <a:gd name="T2" fmla="*/ 20 w 25"/>
                <a:gd name="T3" fmla="*/ 79 h 79"/>
                <a:gd name="T4" fmla="*/ 0 w 25"/>
                <a:gd name="T5" fmla="*/ 79 h 79"/>
                <a:gd name="T6" fmla="*/ 0 w 25"/>
                <a:gd name="T7" fmla="*/ 0 h 79"/>
                <a:gd name="T8" fmla="*/ 11 w 25"/>
                <a:gd name="T9" fmla="*/ 4 h 79"/>
              </a:gdLst>
              <a:ahLst/>
              <a:cxnLst>
                <a:cxn ang="0">
                  <a:pos x="T0" y="T1"/>
                </a:cxn>
                <a:cxn ang="0">
                  <a:pos x="T2" y="T3"/>
                </a:cxn>
                <a:cxn ang="0">
                  <a:pos x="T4" y="T5"/>
                </a:cxn>
                <a:cxn ang="0">
                  <a:pos x="T6" y="T7"/>
                </a:cxn>
                <a:cxn ang="0">
                  <a:pos x="T8" y="T9"/>
                </a:cxn>
              </a:cxnLst>
              <a:rect l="0" t="0" r="r" b="b"/>
              <a:pathLst>
                <a:path w="25" h="79">
                  <a:moveTo>
                    <a:pt x="11" y="4"/>
                  </a:moveTo>
                  <a:cubicBezTo>
                    <a:pt x="11" y="4"/>
                    <a:pt x="25" y="34"/>
                    <a:pt x="20" y="79"/>
                  </a:cubicBezTo>
                  <a:cubicBezTo>
                    <a:pt x="0" y="79"/>
                    <a:pt x="0" y="79"/>
                    <a:pt x="0" y="79"/>
                  </a:cubicBezTo>
                  <a:cubicBezTo>
                    <a:pt x="0" y="0"/>
                    <a:pt x="0" y="0"/>
                    <a:pt x="0" y="0"/>
                  </a:cubicBezTo>
                  <a:cubicBezTo>
                    <a:pt x="0" y="0"/>
                    <a:pt x="11" y="7"/>
                    <a:pt x="1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4" name="Freeform 19"/>
            <p:cNvSpPr/>
            <p:nvPr/>
          </p:nvSpPr>
          <p:spPr bwMode="auto">
            <a:xfrm>
              <a:off x="7327900" y="4449763"/>
              <a:ext cx="455613" cy="339725"/>
            </a:xfrm>
            <a:custGeom>
              <a:avLst/>
              <a:gdLst>
                <a:gd name="T0" fmla="*/ 209 w 209"/>
                <a:gd name="T1" fmla="*/ 0 h 156"/>
                <a:gd name="T2" fmla="*/ 104 w 209"/>
                <a:gd name="T3" fmla="*/ 49 h 156"/>
                <a:gd name="T4" fmla="*/ 0 w 209"/>
                <a:gd name="T5" fmla="*/ 0 h 156"/>
                <a:gd name="T6" fmla="*/ 0 w 209"/>
                <a:gd name="T7" fmla="*/ 120 h 156"/>
                <a:gd name="T8" fmla="*/ 102 w 209"/>
                <a:gd name="T9" fmla="*/ 156 h 156"/>
                <a:gd name="T10" fmla="*/ 102 w 209"/>
                <a:gd name="T11" fmla="*/ 156 h 156"/>
                <a:gd name="T12" fmla="*/ 104 w 209"/>
                <a:gd name="T13" fmla="*/ 156 h 156"/>
                <a:gd name="T14" fmla="*/ 107 w 209"/>
                <a:gd name="T15" fmla="*/ 156 h 156"/>
                <a:gd name="T16" fmla="*/ 107 w 209"/>
                <a:gd name="T17" fmla="*/ 156 h 156"/>
                <a:gd name="T18" fmla="*/ 209 w 209"/>
                <a:gd name="T19" fmla="*/ 120 h 156"/>
                <a:gd name="T20" fmla="*/ 209 w 209"/>
                <a:gd name="T21"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9" h="156">
                  <a:moveTo>
                    <a:pt x="209" y="0"/>
                  </a:moveTo>
                  <a:cubicBezTo>
                    <a:pt x="209" y="1"/>
                    <a:pt x="121" y="41"/>
                    <a:pt x="104" y="49"/>
                  </a:cubicBezTo>
                  <a:cubicBezTo>
                    <a:pt x="87" y="41"/>
                    <a:pt x="0" y="1"/>
                    <a:pt x="0" y="0"/>
                  </a:cubicBezTo>
                  <a:cubicBezTo>
                    <a:pt x="0" y="120"/>
                    <a:pt x="0" y="120"/>
                    <a:pt x="0" y="120"/>
                  </a:cubicBezTo>
                  <a:cubicBezTo>
                    <a:pt x="28" y="150"/>
                    <a:pt x="84" y="155"/>
                    <a:pt x="102" y="156"/>
                  </a:cubicBezTo>
                  <a:cubicBezTo>
                    <a:pt x="102" y="156"/>
                    <a:pt x="102" y="156"/>
                    <a:pt x="102" y="156"/>
                  </a:cubicBezTo>
                  <a:cubicBezTo>
                    <a:pt x="102" y="156"/>
                    <a:pt x="103" y="156"/>
                    <a:pt x="104" y="156"/>
                  </a:cubicBezTo>
                  <a:cubicBezTo>
                    <a:pt x="106" y="156"/>
                    <a:pt x="107" y="156"/>
                    <a:pt x="107" y="156"/>
                  </a:cubicBezTo>
                  <a:cubicBezTo>
                    <a:pt x="107" y="156"/>
                    <a:pt x="107" y="156"/>
                    <a:pt x="107" y="156"/>
                  </a:cubicBezTo>
                  <a:cubicBezTo>
                    <a:pt x="125" y="155"/>
                    <a:pt x="181" y="150"/>
                    <a:pt x="209" y="120"/>
                  </a:cubicBezTo>
                  <a:lnTo>
                    <a:pt x="20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grpSp>
      <p:sp>
        <p:nvSpPr>
          <p:cNvPr id="55" name="Freeform 20"/>
          <p:cNvSpPr>
            <a:spLocks noEditPoints="1"/>
          </p:cNvSpPr>
          <p:nvPr/>
        </p:nvSpPr>
        <p:spPr bwMode="auto">
          <a:xfrm>
            <a:off x="6985767" y="2142515"/>
            <a:ext cx="477651" cy="503238"/>
          </a:xfrm>
          <a:custGeom>
            <a:avLst/>
            <a:gdLst>
              <a:gd name="T0" fmla="*/ 168 w 219"/>
              <a:gd name="T1" fmla="*/ 224 h 231"/>
              <a:gd name="T2" fmla="*/ 197 w 219"/>
              <a:gd name="T3" fmla="*/ 212 h 231"/>
              <a:gd name="T4" fmla="*/ 168 w 219"/>
              <a:gd name="T5" fmla="*/ 132 h 231"/>
              <a:gd name="T6" fmla="*/ 168 w 219"/>
              <a:gd name="T7" fmla="*/ 150 h 231"/>
              <a:gd name="T8" fmla="*/ 192 w 219"/>
              <a:gd name="T9" fmla="*/ 190 h 231"/>
              <a:gd name="T10" fmla="*/ 168 w 219"/>
              <a:gd name="T11" fmla="*/ 209 h 231"/>
              <a:gd name="T12" fmla="*/ 168 w 219"/>
              <a:gd name="T13" fmla="*/ 224 h 231"/>
              <a:gd name="T14" fmla="*/ 168 w 219"/>
              <a:gd name="T15" fmla="*/ 203 h 231"/>
              <a:gd name="T16" fmla="*/ 168 w 219"/>
              <a:gd name="T17" fmla="*/ 157 h 231"/>
              <a:gd name="T18" fmla="*/ 181 w 219"/>
              <a:gd name="T19" fmla="*/ 187 h 231"/>
              <a:gd name="T20" fmla="*/ 168 w 219"/>
              <a:gd name="T21" fmla="*/ 203 h 231"/>
              <a:gd name="T22" fmla="*/ 146 w 219"/>
              <a:gd name="T23" fmla="*/ 112 h 231"/>
              <a:gd name="T24" fmla="*/ 141 w 219"/>
              <a:gd name="T25" fmla="*/ 98 h 231"/>
              <a:gd name="T26" fmla="*/ 141 w 219"/>
              <a:gd name="T27" fmla="*/ 44 h 231"/>
              <a:gd name="T28" fmla="*/ 146 w 219"/>
              <a:gd name="T29" fmla="*/ 37 h 231"/>
              <a:gd name="T30" fmla="*/ 148 w 219"/>
              <a:gd name="T31" fmla="*/ 37 h 231"/>
              <a:gd name="T32" fmla="*/ 148 w 219"/>
              <a:gd name="T33" fmla="*/ 14 h 231"/>
              <a:gd name="T34" fmla="*/ 146 w 219"/>
              <a:gd name="T35" fmla="*/ 14 h 231"/>
              <a:gd name="T36" fmla="*/ 146 w 219"/>
              <a:gd name="T37" fmla="*/ 13 h 231"/>
              <a:gd name="T38" fmla="*/ 114 w 219"/>
              <a:gd name="T39" fmla="*/ 0 h 231"/>
              <a:gd name="T40" fmla="*/ 81 w 219"/>
              <a:gd name="T41" fmla="*/ 13 h 231"/>
              <a:gd name="T42" fmla="*/ 81 w 219"/>
              <a:gd name="T43" fmla="*/ 14 h 231"/>
              <a:gd name="T44" fmla="*/ 80 w 219"/>
              <a:gd name="T45" fmla="*/ 14 h 231"/>
              <a:gd name="T46" fmla="*/ 80 w 219"/>
              <a:gd name="T47" fmla="*/ 37 h 231"/>
              <a:gd name="T48" fmla="*/ 81 w 219"/>
              <a:gd name="T49" fmla="*/ 37 h 231"/>
              <a:gd name="T50" fmla="*/ 90 w 219"/>
              <a:gd name="T51" fmla="*/ 45 h 231"/>
              <a:gd name="T52" fmla="*/ 90 w 219"/>
              <a:gd name="T53" fmla="*/ 98 h 231"/>
              <a:gd name="T54" fmla="*/ 83 w 219"/>
              <a:gd name="T55" fmla="*/ 112 h 231"/>
              <a:gd name="T56" fmla="*/ 31 w 219"/>
              <a:gd name="T57" fmla="*/ 212 h 231"/>
              <a:gd name="T58" fmla="*/ 114 w 219"/>
              <a:gd name="T59" fmla="*/ 230 h 231"/>
              <a:gd name="T60" fmla="*/ 168 w 219"/>
              <a:gd name="T61" fmla="*/ 224 h 231"/>
              <a:gd name="T62" fmla="*/ 168 w 219"/>
              <a:gd name="T63" fmla="*/ 209 h 231"/>
              <a:gd name="T64" fmla="*/ 144 w 219"/>
              <a:gd name="T65" fmla="*/ 212 h 231"/>
              <a:gd name="T66" fmla="*/ 144 w 219"/>
              <a:gd name="T67" fmla="*/ 212 h 231"/>
              <a:gd name="T68" fmla="*/ 168 w 219"/>
              <a:gd name="T69" fmla="*/ 203 h 231"/>
              <a:gd name="T70" fmla="*/ 168 w 219"/>
              <a:gd name="T71" fmla="*/ 157 h 231"/>
              <a:gd name="T72" fmla="*/ 149 w 219"/>
              <a:gd name="T73" fmla="*/ 134 h 231"/>
              <a:gd name="T74" fmla="*/ 168 w 219"/>
              <a:gd name="T75" fmla="*/ 150 h 231"/>
              <a:gd name="T76" fmla="*/ 168 w 219"/>
              <a:gd name="T77" fmla="*/ 132 h 231"/>
              <a:gd name="T78" fmla="*/ 146 w 219"/>
              <a:gd name="T79" fmla="*/ 11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9" h="231">
                <a:moveTo>
                  <a:pt x="168" y="224"/>
                </a:moveTo>
                <a:cubicBezTo>
                  <a:pt x="179" y="221"/>
                  <a:pt x="189" y="217"/>
                  <a:pt x="197" y="212"/>
                </a:cubicBezTo>
                <a:cubicBezTo>
                  <a:pt x="219" y="196"/>
                  <a:pt x="191" y="157"/>
                  <a:pt x="168" y="132"/>
                </a:cubicBezTo>
                <a:cubicBezTo>
                  <a:pt x="168" y="150"/>
                  <a:pt x="168" y="150"/>
                  <a:pt x="168" y="150"/>
                </a:cubicBezTo>
                <a:cubicBezTo>
                  <a:pt x="180" y="162"/>
                  <a:pt x="193" y="177"/>
                  <a:pt x="192" y="190"/>
                </a:cubicBezTo>
                <a:cubicBezTo>
                  <a:pt x="192" y="201"/>
                  <a:pt x="180" y="207"/>
                  <a:pt x="168" y="209"/>
                </a:cubicBezTo>
                <a:cubicBezTo>
                  <a:pt x="168" y="224"/>
                  <a:pt x="168" y="224"/>
                  <a:pt x="168" y="224"/>
                </a:cubicBezTo>
                <a:close/>
                <a:moveTo>
                  <a:pt x="168" y="203"/>
                </a:moveTo>
                <a:cubicBezTo>
                  <a:pt x="168" y="157"/>
                  <a:pt x="168" y="157"/>
                  <a:pt x="168" y="157"/>
                </a:cubicBezTo>
                <a:cubicBezTo>
                  <a:pt x="175" y="167"/>
                  <a:pt x="182" y="179"/>
                  <a:pt x="181" y="187"/>
                </a:cubicBezTo>
                <a:cubicBezTo>
                  <a:pt x="180" y="194"/>
                  <a:pt x="175" y="199"/>
                  <a:pt x="168" y="203"/>
                </a:cubicBezTo>
                <a:close/>
                <a:moveTo>
                  <a:pt x="146" y="112"/>
                </a:moveTo>
                <a:cubicBezTo>
                  <a:pt x="146" y="112"/>
                  <a:pt x="141" y="109"/>
                  <a:pt x="141" y="98"/>
                </a:cubicBezTo>
                <a:cubicBezTo>
                  <a:pt x="141" y="90"/>
                  <a:pt x="141" y="56"/>
                  <a:pt x="141" y="44"/>
                </a:cubicBezTo>
                <a:cubicBezTo>
                  <a:pt x="144" y="43"/>
                  <a:pt x="146" y="40"/>
                  <a:pt x="146" y="37"/>
                </a:cubicBezTo>
                <a:cubicBezTo>
                  <a:pt x="148" y="37"/>
                  <a:pt x="148" y="37"/>
                  <a:pt x="148" y="37"/>
                </a:cubicBezTo>
                <a:cubicBezTo>
                  <a:pt x="148" y="14"/>
                  <a:pt x="148" y="14"/>
                  <a:pt x="148" y="14"/>
                </a:cubicBezTo>
                <a:cubicBezTo>
                  <a:pt x="146" y="14"/>
                  <a:pt x="146" y="14"/>
                  <a:pt x="146" y="14"/>
                </a:cubicBezTo>
                <a:cubicBezTo>
                  <a:pt x="146" y="14"/>
                  <a:pt x="146" y="13"/>
                  <a:pt x="146" y="13"/>
                </a:cubicBezTo>
                <a:cubicBezTo>
                  <a:pt x="146" y="6"/>
                  <a:pt x="132" y="0"/>
                  <a:pt x="114" y="0"/>
                </a:cubicBezTo>
                <a:cubicBezTo>
                  <a:pt x="95" y="0"/>
                  <a:pt x="81" y="6"/>
                  <a:pt x="81" y="13"/>
                </a:cubicBezTo>
                <a:cubicBezTo>
                  <a:pt x="81" y="13"/>
                  <a:pt x="81" y="14"/>
                  <a:pt x="81" y="14"/>
                </a:cubicBezTo>
                <a:cubicBezTo>
                  <a:pt x="80" y="14"/>
                  <a:pt x="80" y="14"/>
                  <a:pt x="80" y="14"/>
                </a:cubicBezTo>
                <a:cubicBezTo>
                  <a:pt x="80" y="37"/>
                  <a:pt x="80" y="37"/>
                  <a:pt x="80" y="37"/>
                </a:cubicBezTo>
                <a:cubicBezTo>
                  <a:pt x="81" y="37"/>
                  <a:pt x="81" y="37"/>
                  <a:pt x="81" y="37"/>
                </a:cubicBezTo>
                <a:cubicBezTo>
                  <a:pt x="81" y="40"/>
                  <a:pt x="84" y="43"/>
                  <a:pt x="90" y="45"/>
                </a:cubicBezTo>
                <a:cubicBezTo>
                  <a:pt x="90" y="56"/>
                  <a:pt x="90" y="90"/>
                  <a:pt x="90" y="98"/>
                </a:cubicBezTo>
                <a:cubicBezTo>
                  <a:pt x="90" y="109"/>
                  <a:pt x="83" y="112"/>
                  <a:pt x="83" y="112"/>
                </a:cubicBezTo>
                <a:cubicBezTo>
                  <a:pt x="71" y="119"/>
                  <a:pt x="0" y="190"/>
                  <a:pt x="31" y="212"/>
                </a:cubicBezTo>
                <a:cubicBezTo>
                  <a:pt x="58" y="231"/>
                  <a:pt x="105" y="230"/>
                  <a:pt x="114" y="230"/>
                </a:cubicBezTo>
                <a:cubicBezTo>
                  <a:pt x="121" y="230"/>
                  <a:pt x="145" y="230"/>
                  <a:pt x="168" y="224"/>
                </a:cubicBezTo>
                <a:cubicBezTo>
                  <a:pt x="168" y="209"/>
                  <a:pt x="168" y="209"/>
                  <a:pt x="168" y="209"/>
                </a:cubicBezTo>
                <a:cubicBezTo>
                  <a:pt x="156" y="212"/>
                  <a:pt x="144" y="212"/>
                  <a:pt x="144" y="212"/>
                </a:cubicBezTo>
                <a:cubicBezTo>
                  <a:pt x="144" y="212"/>
                  <a:pt x="144" y="212"/>
                  <a:pt x="144" y="212"/>
                </a:cubicBezTo>
                <a:cubicBezTo>
                  <a:pt x="144" y="212"/>
                  <a:pt x="158" y="210"/>
                  <a:pt x="168" y="203"/>
                </a:cubicBezTo>
                <a:cubicBezTo>
                  <a:pt x="168" y="157"/>
                  <a:pt x="168" y="157"/>
                  <a:pt x="168" y="157"/>
                </a:cubicBezTo>
                <a:cubicBezTo>
                  <a:pt x="159" y="144"/>
                  <a:pt x="149" y="134"/>
                  <a:pt x="149" y="134"/>
                </a:cubicBezTo>
                <a:cubicBezTo>
                  <a:pt x="149" y="134"/>
                  <a:pt x="158" y="141"/>
                  <a:pt x="168" y="150"/>
                </a:cubicBezTo>
                <a:cubicBezTo>
                  <a:pt x="168" y="132"/>
                  <a:pt x="168" y="132"/>
                  <a:pt x="168" y="132"/>
                </a:cubicBezTo>
                <a:cubicBezTo>
                  <a:pt x="159" y="122"/>
                  <a:pt x="150" y="114"/>
                  <a:pt x="146" y="112"/>
                </a:cubicBez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6" name="Oval 21"/>
          <p:cNvSpPr>
            <a:spLocks noChangeArrowheads="1"/>
          </p:cNvSpPr>
          <p:nvPr/>
        </p:nvSpPr>
        <p:spPr bwMode="auto">
          <a:xfrm>
            <a:off x="10034164" y="2025040"/>
            <a:ext cx="141233" cy="141288"/>
          </a:xfrm>
          <a:prstGeom prst="ellipse">
            <a:avLst/>
          </a:pr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7" name="Freeform 22"/>
          <p:cNvSpPr/>
          <p:nvPr/>
        </p:nvSpPr>
        <p:spPr bwMode="auto">
          <a:xfrm>
            <a:off x="10084945" y="2129815"/>
            <a:ext cx="222163" cy="463550"/>
          </a:xfrm>
          <a:custGeom>
            <a:avLst/>
            <a:gdLst>
              <a:gd name="T0" fmla="*/ 0 w 102"/>
              <a:gd name="T1" fmla="*/ 6 h 213"/>
              <a:gd name="T2" fmla="*/ 68 w 102"/>
              <a:gd name="T3" fmla="*/ 184 h 213"/>
              <a:gd name="T4" fmla="*/ 99 w 102"/>
              <a:gd name="T5" fmla="*/ 213 h 213"/>
              <a:gd name="T6" fmla="*/ 23 w 102"/>
              <a:gd name="T7" fmla="*/ 0 h 213"/>
              <a:gd name="T8" fmla="*/ 0 w 102"/>
              <a:gd name="T9" fmla="*/ 6 h 213"/>
            </a:gdLst>
            <a:ahLst/>
            <a:cxnLst>
              <a:cxn ang="0">
                <a:pos x="T0" y="T1"/>
              </a:cxn>
              <a:cxn ang="0">
                <a:pos x="T2" y="T3"/>
              </a:cxn>
              <a:cxn ang="0">
                <a:pos x="T4" y="T5"/>
              </a:cxn>
              <a:cxn ang="0">
                <a:pos x="T6" y="T7"/>
              </a:cxn>
              <a:cxn ang="0">
                <a:pos x="T8" y="T9"/>
              </a:cxn>
            </a:cxnLst>
            <a:rect l="0" t="0" r="r" b="b"/>
            <a:pathLst>
              <a:path w="102" h="213">
                <a:moveTo>
                  <a:pt x="0" y="6"/>
                </a:moveTo>
                <a:cubicBezTo>
                  <a:pt x="0" y="7"/>
                  <a:pt x="68" y="184"/>
                  <a:pt x="68" y="184"/>
                </a:cubicBezTo>
                <a:cubicBezTo>
                  <a:pt x="68" y="184"/>
                  <a:pt x="96" y="213"/>
                  <a:pt x="99" y="213"/>
                </a:cubicBezTo>
                <a:cubicBezTo>
                  <a:pt x="102" y="213"/>
                  <a:pt x="23" y="0"/>
                  <a:pt x="23" y="0"/>
                </a:cubicBezTo>
                <a:lnTo>
                  <a:pt x="0" y="6"/>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8" name="Freeform 23"/>
          <p:cNvSpPr/>
          <p:nvPr/>
        </p:nvSpPr>
        <p:spPr bwMode="auto">
          <a:xfrm>
            <a:off x="9889758" y="2129815"/>
            <a:ext cx="238032" cy="457200"/>
          </a:xfrm>
          <a:custGeom>
            <a:avLst/>
            <a:gdLst>
              <a:gd name="T0" fmla="*/ 149 w 150"/>
              <a:gd name="T1" fmla="*/ 14 h 288"/>
              <a:gd name="T2" fmla="*/ 40 w 150"/>
              <a:gd name="T3" fmla="*/ 248 h 288"/>
              <a:gd name="T4" fmla="*/ 0 w 150"/>
              <a:gd name="T5" fmla="*/ 288 h 288"/>
              <a:gd name="T6" fmla="*/ 11 w 150"/>
              <a:gd name="T7" fmla="*/ 233 h 288"/>
              <a:gd name="T8" fmla="*/ 117 w 150"/>
              <a:gd name="T9" fmla="*/ 0 h 288"/>
              <a:gd name="T10" fmla="*/ 150 w 150"/>
              <a:gd name="T11" fmla="*/ 11 h 288"/>
              <a:gd name="T12" fmla="*/ 149 w 150"/>
              <a:gd name="T13" fmla="*/ 14 h 288"/>
            </a:gdLst>
            <a:ahLst/>
            <a:cxnLst>
              <a:cxn ang="0">
                <a:pos x="T0" y="T1"/>
              </a:cxn>
              <a:cxn ang="0">
                <a:pos x="T2" y="T3"/>
              </a:cxn>
              <a:cxn ang="0">
                <a:pos x="T4" y="T5"/>
              </a:cxn>
              <a:cxn ang="0">
                <a:pos x="T6" y="T7"/>
              </a:cxn>
              <a:cxn ang="0">
                <a:pos x="T8" y="T9"/>
              </a:cxn>
              <a:cxn ang="0">
                <a:pos x="T10" y="T11"/>
              </a:cxn>
              <a:cxn ang="0">
                <a:pos x="T12" y="T13"/>
              </a:cxn>
            </a:cxnLst>
            <a:rect l="0" t="0" r="r" b="b"/>
            <a:pathLst>
              <a:path w="150" h="288">
                <a:moveTo>
                  <a:pt x="149" y="14"/>
                </a:moveTo>
                <a:lnTo>
                  <a:pt x="40" y="248"/>
                </a:lnTo>
                <a:lnTo>
                  <a:pt x="0" y="288"/>
                </a:lnTo>
                <a:lnTo>
                  <a:pt x="11" y="233"/>
                </a:lnTo>
                <a:lnTo>
                  <a:pt x="117" y="0"/>
                </a:lnTo>
                <a:lnTo>
                  <a:pt x="150" y="11"/>
                </a:lnTo>
                <a:lnTo>
                  <a:pt x="149" y="14"/>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59" name="Freeform 24"/>
          <p:cNvSpPr/>
          <p:nvPr/>
        </p:nvSpPr>
        <p:spPr bwMode="auto">
          <a:xfrm>
            <a:off x="10097640" y="1974241"/>
            <a:ext cx="25390" cy="79375"/>
          </a:xfrm>
          <a:custGeom>
            <a:avLst/>
            <a:gdLst>
              <a:gd name="T0" fmla="*/ 12 w 12"/>
              <a:gd name="T1" fmla="*/ 30 h 36"/>
              <a:gd name="T2" fmla="*/ 6 w 12"/>
              <a:gd name="T3" fmla="*/ 36 h 36"/>
              <a:gd name="T4" fmla="*/ 0 w 12"/>
              <a:gd name="T5" fmla="*/ 30 h 36"/>
              <a:gd name="T6" fmla="*/ 0 w 12"/>
              <a:gd name="T7" fmla="*/ 6 h 36"/>
              <a:gd name="T8" fmla="*/ 6 w 12"/>
              <a:gd name="T9" fmla="*/ 0 h 36"/>
              <a:gd name="T10" fmla="*/ 12 w 12"/>
              <a:gd name="T11" fmla="*/ 6 h 36"/>
              <a:gd name="T12" fmla="*/ 12 w 12"/>
              <a:gd name="T13" fmla="*/ 30 h 36"/>
            </a:gdLst>
            <a:ahLst/>
            <a:cxnLst>
              <a:cxn ang="0">
                <a:pos x="T0" y="T1"/>
              </a:cxn>
              <a:cxn ang="0">
                <a:pos x="T2" y="T3"/>
              </a:cxn>
              <a:cxn ang="0">
                <a:pos x="T4" y="T5"/>
              </a:cxn>
              <a:cxn ang="0">
                <a:pos x="T6" y="T7"/>
              </a:cxn>
              <a:cxn ang="0">
                <a:pos x="T8" y="T9"/>
              </a:cxn>
              <a:cxn ang="0">
                <a:pos x="T10" y="T11"/>
              </a:cxn>
              <a:cxn ang="0">
                <a:pos x="T12" y="T13"/>
              </a:cxn>
            </a:cxnLst>
            <a:rect l="0" t="0" r="r" b="b"/>
            <a:pathLst>
              <a:path w="12" h="36">
                <a:moveTo>
                  <a:pt x="12" y="30"/>
                </a:moveTo>
                <a:cubicBezTo>
                  <a:pt x="12" y="33"/>
                  <a:pt x="10" y="36"/>
                  <a:pt x="6" y="36"/>
                </a:cubicBezTo>
                <a:cubicBezTo>
                  <a:pt x="3" y="36"/>
                  <a:pt x="0" y="33"/>
                  <a:pt x="0" y="30"/>
                </a:cubicBezTo>
                <a:cubicBezTo>
                  <a:pt x="0" y="6"/>
                  <a:pt x="0" y="6"/>
                  <a:pt x="0" y="6"/>
                </a:cubicBezTo>
                <a:cubicBezTo>
                  <a:pt x="0" y="3"/>
                  <a:pt x="3" y="0"/>
                  <a:pt x="6" y="0"/>
                </a:cubicBezTo>
                <a:cubicBezTo>
                  <a:pt x="10" y="0"/>
                  <a:pt x="12" y="3"/>
                  <a:pt x="12" y="6"/>
                </a:cubicBezTo>
                <a:lnTo>
                  <a:pt x="12" y="30"/>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60" name="Freeform 25"/>
          <p:cNvSpPr>
            <a:spLocks noEditPoints="1"/>
          </p:cNvSpPr>
          <p:nvPr/>
        </p:nvSpPr>
        <p:spPr bwMode="auto">
          <a:xfrm>
            <a:off x="8961434" y="1632928"/>
            <a:ext cx="225337" cy="609600"/>
          </a:xfrm>
          <a:custGeom>
            <a:avLst/>
            <a:gdLst>
              <a:gd name="T0" fmla="*/ 51 w 103"/>
              <a:gd name="T1" fmla="*/ 280 h 280"/>
              <a:gd name="T2" fmla="*/ 103 w 103"/>
              <a:gd name="T3" fmla="*/ 140 h 280"/>
              <a:gd name="T4" fmla="*/ 51 w 103"/>
              <a:gd name="T5" fmla="*/ 0 h 280"/>
              <a:gd name="T6" fmla="*/ 51 w 103"/>
              <a:gd name="T7" fmla="*/ 22 h 280"/>
              <a:gd name="T8" fmla="*/ 94 w 103"/>
              <a:gd name="T9" fmla="*/ 140 h 280"/>
              <a:gd name="T10" fmla="*/ 51 w 103"/>
              <a:gd name="T11" fmla="*/ 257 h 280"/>
              <a:gd name="T12" fmla="*/ 51 w 103"/>
              <a:gd name="T13" fmla="*/ 280 h 280"/>
              <a:gd name="T14" fmla="*/ 51 w 103"/>
              <a:gd name="T15" fmla="*/ 0 h 280"/>
              <a:gd name="T16" fmla="*/ 0 w 103"/>
              <a:gd name="T17" fmla="*/ 140 h 280"/>
              <a:gd name="T18" fmla="*/ 51 w 103"/>
              <a:gd name="T19" fmla="*/ 280 h 280"/>
              <a:gd name="T20" fmla="*/ 51 w 103"/>
              <a:gd name="T21" fmla="*/ 280 h 280"/>
              <a:gd name="T22" fmla="*/ 51 w 103"/>
              <a:gd name="T23" fmla="*/ 257 h 280"/>
              <a:gd name="T24" fmla="*/ 51 w 103"/>
              <a:gd name="T25" fmla="*/ 257 h 280"/>
              <a:gd name="T26" fmla="*/ 51 w 103"/>
              <a:gd name="T27" fmla="*/ 257 h 280"/>
              <a:gd name="T28" fmla="*/ 8 w 103"/>
              <a:gd name="T29" fmla="*/ 140 h 280"/>
              <a:gd name="T30" fmla="*/ 51 w 103"/>
              <a:gd name="T31" fmla="*/ 22 h 280"/>
              <a:gd name="T32" fmla="*/ 51 w 103"/>
              <a:gd name="T33" fmla="*/ 22 h 280"/>
              <a:gd name="T34" fmla="*/ 51 w 103"/>
              <a:gd name="T35"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3" h="280">
                <a:moveTo>
                  <a:pt x="51" y="280"/>
                </a:moveTo>
                <a:cubicBezTo>
                  <a:pt x="80" y="280"/>
                  <a:pt x="103" y="217"/>
                  <a:pt x="103" y="140"/>
                </a:cubicBezTo>
                <a:cubicBezTo>
                  <a:pt x="103" y="62"/>
                  <a:pt x="80" y="0"/>
                  <a:pt x="51" y="0"/>
                </a:cubicBezTo>
                <a:cubicBezTo>
                  <a:pt x="51" y="22"/>
                  <a:pt x="51" y="22"/>
                  <a:pt x="51" y="22"/>
                </a:cubicBezTo>
                <a:cubicBezTo>
                  <a:pt x="75" y="22"/>
                  <a:pt x="94" y="75"/>
                  <a:pt x="94" y="140"/>
                </a:cubicBezTo>
                <a:cubicBezTo>
                  <a:pt x="94" y="204"/>
                  <a:pt x="75" y="257"/>
                  <a:pt x="51" y="257"/>
                </a:cubicBezTo>
                <a:lnTo>
                  <a:pt x="51" y="280"/>
                </a:lnTo>
                <a:close/>
                <a:moveTo>
                  <a:pt x="51" y="0"/>
                </a:moveTo>
                <a:cubicBezTo>
                  <a:pt x="23" y="0"/>
                  <a:pt x="0" y="62"/>
                  <a:pt x="0" y="140"/>
                </a:cubicBezTo>
                <a:cubicBezTo>
                  <a:pt x="0" y="217"/>
                  <a:pt x="23" y="280"/>
                  <a:pt x="51" y="280"/>
                </a:cubicBezTo>
                <a:cubicBezTo>
                  <a:pt x="51" y="280"/>
                  <a:pt x="51" y="280"/>
                  <a:pt x="51" y="280"/>
                </a:cubicBezTo>
                <a:cubicBezTo>
                  <a:pt x="51" y="257"/>
                  <a:pt x="51" y="257"/>
                  <a:pt x="51" y="257"/>
                </a:cubicBezTo>
                <a:cubicBezTo>
                  <a:pt x="51" y="257"/>
                  <a:pt x="51" y="257"/>
                  <a:pt x="51" y="257"/>
                </a:cubicBezTo>
                <a:cubicBezTo>
                  <a:pt x="51" y="257"/>
                  <a:pt x="51" y="257"/>
                  <a:pt x="51" y="257"/>
                </a:cubicBezTo>
                <a:cubicBezTo>
                  <a:pt x="27" y="257"/>
                  <a:pt x="8" y="204"/>
                  <a:pt x="8" y="140"/>
                </a:cubicBezTo>
                <a:cubicBezTo>
                  <a:pt x="8" y="75"/>
                  <a:pt x="27" y="22"/>
                  <a:pt x="51" y="22"/>
                </a:cubicBezTo>
                <a:cubicBezTo>
                  <a:pt x="51" y="22"/>
                  <a:pt x="51" y="22"/>
                  <a:pt x="51" y="22"/>
                </a:cubicBezTo>
                <a:cubicBezTo>
                  <a:pt x="51" y="0"/>
                  <a:pt x="51" y="0"/>
                  <a:pt x="51" y="0"/>
                </a:cubicBez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61" name="Freeform 26"/>
          <p:cNvSpPr>
            <a:spLocks noEditPoints="1"/>
          </p:cNvSpPr>
          <p:nvPr/>
        </p:nvSpPr>
        <p:spPr bwMode="auto">
          <a:xfrm>
            <a:off x="8767834" y="1825015"/>
            <a:ext cx="610949" cy="223838"/>
          </a:xfrm>
          <a:custGeom>
            <a:avLst/>
            <a:gdLst>
              <a:gd name="T0" fmla="*/ 280 w 280"/>
              <a:gd name="T1" fmla="*/ 52 h 103"/>
              <a:gd name="T2" fmla="*/ 140 w 280"/>
              <a:gd name="T3" fmla="*/ 0 h 103"/>
              <a:gd name="T4" fmla="*/ 140 w 280"/>
              <a:gd name="T5" fmla="*/ 8 h 103"/>
              <a:gd name="T6" fmla="*/ 257 w 280"/>
              <a:gd name="T7" fmla="*/ 52 h 103"/>
              <a:gd name="T8" fmla="*/ 140 w 280"/>
              <a:gd name="T9" fmla="*/ 95 h 103"/>
              <a:gd name="T10" fmla="*/ 140 w 280"/>
              <a:gd name="T11" fmla="*/ 103 h 103"/>
              <a:gd name="T12" fmla="*/ 280 w 280"/>
              <a:gd name="T13" fmla="*/ 52 h 103"/>
              <a:gd name="T14" fmla="*/ 140 w 280"/>
              <a:gd name="T15" fmla="*/ 0 h 103"/>
              <a:gd name="T16" fmla="*/ 140 w 280"/>
              <a:gd name="T17" fmla="*/ 0 h 103"/>
              <a:gd name="T18" fmla="*/ 0 w 280"/>
              <a:gd name="T19" fmla="*/ 52 h 103"/>
              <a:gd name="T20" fmla="*/ 140 w 280"/>
              <a:gd name="T21" fmla="*/ 103 h 103"/>
              <a:gd name="T22" fmla="*/ 140 w 280"/>
              <a:gd name="T23" fmla="*/ 103 h 103"/>
              <a:gd name="T24" fmla="*/ 140 w 280"/>
              <a:gd name="T25" fmla="*/ 95 h 103"/>
              <a:gd name="T26" fmla="*/ 140 w 280"/>
              <a:gd name="T27" fmla="*/ 95 h 103"/>
              <a:gd name="T28" fmla="*/ 23 w 280"/>
              <a:gd name="T29" fmla="*/ 52 h 103"/>
              <a:gd name="T30" fmla="*/ 23 w 280"/>
              <a:gd name="T31" fmla="*/ 52 h 103"/>
              <a:gd name="T32" fmla="*/ 140 w 280"/>
              <a:gd name="T33" fmla="*/ 8 h 103"/>
              <a:gd name="T34" fmla="*/ 140 w 280"/>
              <a:gd name="T35" fmla="*/ 8 h 103"/>
              <a:gd name="T36" fmla="*/ 140 w 280"/>
              <a:gd name="T37" fmla="*/ 0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0" h="103">
                <a:moveTo>
                  <a:pt x="280" y="52"/>
                </a:moveTo>
                <a:cubicBezTo>
                  <a:pt x="280" y="23"/>
                  <a:pt x="217" y="0"/>
                  <a:pt x="140" y="0"/>
                </a:cubicBezTo>
                <a:cubicBezTo>
                  <a:pt x="140" y="8"/>
                  <a:pt x="140" y="8"/>
                  <a:pt x="140" y="8"/>
                </a:cubicBezTo>
                <a:cubicBezTo>
                  <a:pt x="205" y="8"/>
                  <a:pt x="257" y="28"/>
                  <a:pt x="257" y="52"/>
                </a:cubicBezTo>
                <a:cubicBezTo>
                  <a:pt x="257" y="75"/>
                  <a:pt x="205" y="95"/>
                  <a:pt x="140" y="95"/>
                </a:cubicBezTo>
                <a:cubicBezTo>
                  <a:pt x="140" y="103"/>
                  <a:pt x="140" y="103"/>
                  <a:pt x="140" y="103"/>
                </a:cubicBezTo>
                <a:cubicBezTo>
                  <a:pt x="217" y="103"/>
                  <a:pt x="280" y="80"/>
                  <a:pt x="280" y="52"/>
                </a:cubicBezTo>
                <a:close/>
                <a:moveTo>
                  <a:pt x="140" y="0"/>
                </a:moveTo>
                <a:cubicBezTo>
                  <a:pt x="140" y="0"/>
                  <a:pt x="140" y="0"/>
                  <a:pt x="140" y="0"/>
                </a:cubicBezTo>
                <a:cubicBezTo>
                  <a:pt x="63" y="0"/>
                  <a:pt x="0" y="23"/>
                  <a:pt x="0" y="52"/>
                </a:cubicBezTo>
                <a:cubicBezTo>
                  <a:pt x="0" y="80"/>
                  <a:pt x="63" y="103"/>
                  <a:pt x="140" y="103"/>
                </a:cubicBezTo>
                <a:cubicBezTo>
                  <a:pt x="140" y="103"/>
                  <a:pt x="140" y="103"/>
                  <a:pt x="140" y="103"/>
                </a:cubicBezTo>
                <a:cubicBezTo>
                  <a:pt x="140" y="95"/>
                  <a:pt x="140" y="95"/>
                  <a:pt x="140" y="95"/>
                </a:cubicBezTo>
                <a:cubicBezTo>
                  <a:pt x="140" y="95"/>
                  <a:pt x="140" y="95"/>
                  <a:pt x="140" y="95"/>
                </a:cubicBezTo>
                <a:cubicBezTo>
                  <a:pt x="75" y="95"/>
                  <a:pt x="23" y="75"/>
                  <a:pt x="23" y="52"/>
                </a:cubicBezTo>
                <a:cubicBezTo>
                  <a:pt x="23" y="52"/>
                  <a:pt x="23" y="52"/>
                  <a:pt x="23" y="52"/>
                </a:cubicBezTo>
                <a:cubicBezTo>
                  <a:pt x="23" y="28"/>
                  <a:pt x="75" y="8"/>
                  <a:pt x="140" y="8"/>
                </a:cubicBezTo>
                <a:cubicBezTo>
                  <a:pt x="140" y="8"/>
                  <a:pt x="140" y="8"/>
                  <a:pt x="140" y="8"/>
                </a:cubicBezTo>
                <a:lnTo>
                  <a:pt x="140" y="0"/>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69" name="Freeform 27"/>
          <p:cNvSpPr>
            <a:spLocks noEditPoints="1"/>
          </p:cNvSpPr>
          <p:nvPr/>
        </p:nvSpPr>
        <p:spPr bwMode="auto">
          <a:xfrm>
            <a:off x="8813854" y="1686904"/>
            <a:ext cx="518910" cy="498475"/>
          </a:xfrm>
          <a:custGeom>
            <a:avLst/>
            <a:gdLst>
              <a:gd name="T0" fmla="*/ 218 w 238"/>
              <a:gd name="T1" fmla="*/ 16 h 229"/>
              <a:gd name="T2" fmla="*/ 119 w 238"/>
              <a:gd name="T3" fmla="*/ 46 h 229"/>
              <a:gd name="T4" fmla="*/ 119 w 238"/>
              <a:gd name="T5" fmla="*/ 57 h 229"/>
              <a:gd name="T6" fmla="*/ 202 w 238"/>
              <a:gd name="T7" fmla="*/ 32 h 229"/>
              <a:gd name="T8" fmla="*/ 150 w 238"/>
              <a:gd name="T9" fmla="*/ 145 h 229"/>
              <a:gd name="T10" fmla="*/ 119 w 238"/>
              <a:gd name="T11" fmla="*/ 172 h 229"/>
              <a:gd name="T12" fmla="*/ 119 w 238"/>
              <a:gd name="T13" fmla="*/ 183 h 229"/>
              <a:gd name="T14" fmla="*/ 156 w 238"/>
              <a:gd name="T15" fmla="*/ 151 h 229"/>
              <a:gd name="T16" fmla="*/ 218 w 238"/>
              <a:gd name="T17" fmla="*/ 16 h 229"/>
              <a:gd name="T18" fmla="*/ 119 w 238"/>
              <a:gd name="T19" fmla="*/ 46 h 229"/>
              <a:gd name="T20" fmla="*/ 83 w 238"/>
              <a:gd name="T21" fmla="*/ 78 h 229"/>
              <a:gd name="T22" fmla="*/ 20 w 238"/>
              <a:gd name="T23" fmla="*/ 214 h 229"/>
              <a:gd name="T24" fmla="*/ 119 w 238"/>
              <a:gd name="T25" fmla="*/ 183 h 229"/>
              <a:gd name="T26" fmla="*/ 119 w 238"/>
              <a:gd name="T27" fmla="*/ 172 h 229"/>
              <a:gd name="T28" fmla="*/ 36 w 238"/>
              <a:gd name="T29" fmla="*/ 197 h 229"/>
              <a:gd name="T30" fmla="*/ 36 w 238"/>
              <a:gd name="T31" fmla="*/ 197 h 229"/>
              <a:gd name="T32" fmla="*/ 89 w 238"/>
              <a:gd name="T33" fmla="*/ 84 h 229"/>
              <a:gd name="T34" fmla="*/ 119 w 238"/>
              <a:gd name="T35" fmla="*/ 57 h 229"/>
              <a:gd name="T36" fmla="*/ 119 w 238"/>
              <a:gd name="T37" fmla="*/ 46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8" h="229">
                <a:moveTo>
                  <a:pt x="218" y="16"/>
                </a:moveTo>
                <a:cubicBezTo>
                  <a:pt x="202" y="0"/>
                  <a:pt x="162" y="13"/>
                  <a:pt x="119" y="46"/>
                </a:cubicBezTo>
                <a:cubicBezTo>
                  <a:pt x="119" y="57"/>
                  <a:pt x="119" y="57"/>
                  <a:pt x="119" y="57"/>
                </a:cubicBezTo>
                <a:cubicBezTo>
                  <a:pt x="155" y="30"/>
                  <a:pt x="189" y="19"/>
                  <a:pt x="202" y="32"/>
                </a:cubicBezTo>
                <a:cubicBezTo>
                  <a:pt x="219" y="49"/>
                  <a:pt x="195" y="99"/>
                  <a:pt x="150" y="145"/>
                </a:cubicBezTo>
                <a:cubicBezTo>
                  <a:pt x="140" y="155"/>
                  <a:pt x="129" y="164"/>
                  <a:pt x="119" y="172"/>
                </a:cubicBezTo>
                <a:cubicBezTo>
                  <a:pt x="119" y="183"/>
                  <a:pt x="119" y="183"/>
                  <a:pt x="119" y="183"/>
                </a:cubicBezTo>
                <a:cubicBezTo>
                  <a:pt x="131" y="174"/>
                  <a:pt x="144" y="163"/>
                  <a:pt x="156" y="151"/>
                </a:cubicBezTo>
                <a:cubicBezTo>
                  <a:pt x="210" y="96"/>
                  <a:pt x="238" y="36"/>
                  <a:pt x="218" y="16"/>
                </a:cubicBezTo>
                <a:close/>
                <a:moveTo>
                  <a:pt x="119" y="46"/>
                </a:moveTo>
                <a:cubicBezTo>
                  <a:pt x="107" y="55"/>
                  <a:pt x="95" y="66"/>
                  <a:pt x="83" y="78"/>
                </a:cubicBezTo>
                <a:cubicBezTo>
                  <a:pt x="28" y="133"/>
                  <a:pt x="0" y="193"/>
                  <a:pt x="20" y="214"/>
                </a:cubicBezTo>
                <a:cubicBezTo>
                  <a:pt x="36" y="229"/>
                  <a:pt x="76" y="216"/>
                  <a:pt x="119" y="183"/>
                </a:cubicBezTo>
                <a:cubicBezTo>
                  <a:pt x="119" y="172"/>
                  <a:pt x="119" y="172"/>
                  <a:pt x="119" y="172"/>
                </a:cubicBezTo>
                <a:cubicBezTo>
                  <a:pt x="83" y="199"/>
                  <a:pt x="49" y="211"/>
                  <a:pt x="36" y="197"/>
                </a:cubicBezTo>
                <a:cubicBezTo>
                  <a:pt x="36" y="197"/>
                  <a:pt x="36" y="197"/>
                  <a:pt x="36" y="197"/>
                </a:cubicBezTo>
                <a:cubicBezTo>
                  <a:pt x="19" y="181"/>
                  <a:pt x="43" y="130"/>
                  <a:pt x="89" y="84"/>
                </a:cubicBezTo>
                <a:cubicBezTo>
                  <a:pt x="99" y="74"/>
                  <a:pt x="109" y="65"/>
                  <a:pt x="119" y="57"/>
                </a:cubicBezTo>
                <a:lnTo>
                  <a:pt x="119" y="46"/>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70" name="Freeform 28"/>
          <p:cNvSpPr>
            <a:spLocks noEditPoints="1"/>
          </p:cNvSpPr>
          <p:nvPr/>
        </p:nvSpPr>
        <p:spPr bwMode="auto">
          <a:xfrm>
            <a:off x="8813854" y="1686904"/>
            <a:ext cx="518910" cy="498475"/>
          </a:xfrm>
          <a:custGeom>
            <a:avLst/>
            <a:gdLst>
              <a:gd name="T0" fmla="*/ 218 w 238"/>
              <a:gd name="T1" fmla="*/ 214 h 229"/>
              <a:gd name="T2" fmla="*/ 156 w 238"/>
              <a:gd name="T3" fmla="*/ 78 h 229"/>
              <a:gd name="T4" fmla="*/ 119 w 238"/>
              <a:gd name="T5" fmla="*/ 46 h 229"/>
              <a:gd name="T6" fmla="*/ 119 w 238"/>
              <a:gd name="T7" fmla="*/ 57 h 229"/>
              <a:gd name="T8" fmla="*/ 150 w 238"/>
              <a:gd name="T9" fmla="*/ 84 h 229"/>
              <a:gd name="T10" fmla="*/ 202 w 238"/>
              <a:gd name="T11" fmla="*/ 197 h 229"/>
              <a:gd name="T12" fmla="*/ 119 w 238"/>
              <a:gd name="T13" fmla="*/ 172 h 229"/>
              <a:gd name="T14" fmla="*/ 119 w 238"/>
              <a:gd name="T15" fmla="*/ 183 h 229"/>
              <a:gd name="T16" fmla="*/ 218 w 238"/>
              <a:gd name="T17" fmla="*/ 214 h 229"/>
              <a:gd name="T18" fmla="*/ 119 w 238"/>
              <a:gd name="T19" fmla="*/ 46 h 229"/>
              <a:gd name="T20" fmla="*/ 20 w 238"/>
              <a:gd name="T21" fmla="*/ 16 h 229"/>
              <a:gd name="T22" fmla="*/ 83 w 238"/>
              <a:gd name="T23" fmla="*/ 151 h 229"/>
              <a:gd name="T24" fmla="*/ 119 w 238"/>
              <a:gd name="T25" fmla="*/ 183 h 229"/>
              <a:gd name="T26" fmla="*/ 119 w 238"/>
              <a:gd name="T27" fmla="*/ 172 h 229"/>
              <a:gd name="T28" fmla="*/ 89 w 238"/>
              <a:gd name="T29" fmla="*/ 145 h 229"/>
              <a:gd name="T30" fmla="*/ 36 w 238"/>
              <a:gd name="T31" fmla="*/ 32 h 229"/>
              <a:gd name="T32" fmla="*/ 36 w 238"/>
              <a:gd name="T33" fmla="*/ 32 h 229"/>
              <a:gd name="T34" fmla="*/ 119 w 238"/>
              <a:gd name="T35" fmla="*/ 57 h 229"/>
              <a:gd name="T36" fmla="*/ 119 w 238"/>
              <a:gd name="T37" fmla="*/ 46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8" h="229">
                <a:moveTo>
                  <a:pt x="218" y="214"/>
                </a:moveTo>
                <a:cubicBezTo>
                  <a:pt x="238" y="193"/>
                  <a:pt x="210" y="133"/>
                  <a:pt x="156" y="78"/>
                </a:cubicBezTo>
                <a:cubicBezTo>
                  <a:pt x="144" y="66"/>
                  <a:pt x="131" y="55"/>
                  <a:pt x="119" y="46"/>
                </a:cubicBezTo>
                <a:cubicBezTo>
                  <a:pt x="119" y="57"/>
                  <a:pt x="119" y="57"/>
                  <a:pt x="119" y="57"/>
                </a:cubicBezTo>
                <a:cubicBezTo>
                  <a:pt x="129" y="65"/>
                  <a:pt x="140" y="74"/>
                  <a:pt x="150" y="84"/>
                </a:cubicBezTo>
                <a:cubicBezTo>
                  <a:pt x="195" y="130"/>
                  <a:pt x="219" y="181"/>
                  <a:pt x="202" y="197"/>
                </a:cubicBezTo>
                <a:cubicBezTo>
                  <a:pt x="189" y="211"/>
                  <a:pt x="155" y="199"/>
                  <a:pt x="119" y="172"/>
                </a:cubicBezTo>
                <a:cubicBezTo>
                  <a:pt x="119" y="183"/>
                  <a:pt x="119" y="183"/>
                  <a:pt x="119" y="183"/>
                </a:cubicBezTo>
                <a:cubicBezTo>
                  <a:pt x="162" y="216"/>
                  <a:pt x="202" y="229"/>
                  <a:pt x="218" y="214"/>
                </a:cubicBezTo>
                <a:close/>
                <a:moveTo>
                  <a:pt x="119" y="46"/>
                </a:moveTo>
                <a:cubicBezTo>
                  <a:pt x="76" y="13"/>
                  <a:pt x="36" y="0"/>
                  <a:pt x="20" y="16"/>
                </a:cubicBezTo>
                <a:cubicBezTo>
                  <a:pt x="0" y="36"/>
                  <a:pt x="28" y="96"/>
                  <a:pt x="83" y="151"/>
                </a:cubicBezTo>
                <a:cubicBezTo>
                  <a:pt x="95" y="163"/>
                  <a:pt x="107" y="174"/>
                  <a:pt x="119" y="183"/>
                </a:cubicBezTo>
                <a:cubicBezTo>
                  <a:pt x="119" y="172"/>
                  <a:pt x="119" y="172"/>
                  <a:pt x="119" y="172"/>
                </a:cubicBezTo>
                <a:cubicBezTo>
                  <a:pt x="109" y="164"/>
                  <a:pt x="99" y="155"/>
                  <a:pt x="89" y="145"/>
                </a:cubicBezTo>
                <a:cubicBezTo>
                  <a:pt x="43" y="99"/>
                  <a:pt x="19" y="49"/>
                  <a:pt x="36" y="32"/>
                </a:cubicBezTo>
                <a:cubicBezTo>
                  <a:pt x="36" y="32"/>
                  <a:pt x="36" y="32"/>
                  <a:pt x="36" y="32"/>
                </a:cubicBezTo>
                <a:cubicBezTo>
                  <a:pt x="49" y="19"/>
                  <a:pt x="83" y="30"/>
                  <a:pt x="119" y="57"/>
                </a:cubicBezTo>
                <a:lnTo>
                  <a:pt x="119" y="46"/>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71" name="Oval 29"/>
          <p:cNvSpPr>
            <a:spLocks noChangeArrowheads="1"/>
          </p:cNvSpPr>
          <p:nvPr/>
        </p:nvSpPr>
        <p:spPr bwMode="auto">
          <a:xfrm>
            <a:off x="9028083" y="1890104"/>
            <a:ext cx="93626" cy="93663"/>
          </a:xfrm>
          <a:prstGeom prst="ellipse">
            <a:avLst/>
          </a:pr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72" name="Freeform 30"/>
          <p:cNvSpPr>
            <a:spLocks noEditPoints="1"/>
          </p:cNvSpPr>
          <p:nvPr/>
        </p:nvSpPr>
        <p:spPr bwMode="auto">
          <a:xfrm>
            <a:off x="9746939" y="1459891"/>
            <a:ext cx="257075" cy="487363"/>
          </a:xfrm>
          <a:custGeom>
            <a:avLst/>
            <a:gdLst>
              <a:gd name="T0" fmla="*/ 67 w 162"/>
              <a:gd name="T1" fmla="*/ 307 h 307"/>
              <a:gd name="T2" fmla="*/ 162 w 162"/>
              <a:gd name="T3" fmla="*/ 307 h 307"/>
              <a:gd name="T4" fmla="*/ 67 w 162"/>
              <a:gd name="T5" fmla="*/ 127 h 307"/>
              <a:gd name="T6" fmla="*/ 67 w 162"/>
              <a:gd name="T7" fmla="*/ 193 h 307"/>
              <a:gd name="T8" fmla="*/ 110 w 162"/>
              <a:gd name="T9" fmla="*/ 267 h 307"/>
              <a:gd name="T10" fmla="*/ 67 w 162"/>
              <a:gd name="T11" fmla="*/ 267 h 307"/>
              <a:gd name="T12" fmla="*/ 67 w 162"/>
              <a:gd name="T13" fmla="*/ 307 h 307"/>
              <a:gd name="T14" fmla="*/ 0 w 162"/>
              <a:gd name="T15" fmla="*/ 0 h 307"/>
              <a:gd name="T16" fmla="*/ 0 w 162"/>
              <a:gd name="T17" fmla="*/ 307 h 307"/>
              <a:gd name="T18" fmla="*/ 67 w 162"/>
              <a:gd name="T19" fmla="*/ 307 h 307"/>
              <a:gd name="T20" fmla="*/ 67 w 162"/>
              <a:gd name="T21" fmla="*/ 267 h 307"/>
              <a:gd name="T22" fmla="*/ 24 w 162"/>
              <a:gd name="T23" fmla="*/ 267 h 307"/>
              <a:gd name="T24" fmla="*/ 24 w 162"/>
              <a:gd name="T25" fmla="*/ 120 h 307"/>
              <a:gd name="T26" fmla="*/ 24 w 162"/>
              <a:gd name="T27" fmla="*/ 120 h 307"/>
              <a:gd name="T28" fmla="*/ 67 w 162"/>
              <a:gd name="T29" fmla="*/ 193 h 307"/>
              <a:gd name="T30" fmla="*/ 67 w 162"/>
              <a:gd name="T31" fmla="*/ 127 h 307"/>
              <a:gd name="T32" fmla="*/ 0 w 162"/>
              <a:gd name="T33" fmla="*/ 0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2" h="307">
                <a:moveTo>
                  <a:pt x="67" y="307"/>
                </a:moveTo>
                <a:lnTo>
                  <a:pt x="162" y="307"/>
                </a:lnTo>
                <a:lnTo>
                  <a:pt x="67" y="127"/>
                </a:lnTo>
                <a:lnTo>
                  <a:pt x="67" y="193"/>
                </a:lnTo>
                <a:lnTo>
                  <a:pt x="110" y="267"/>
                </a:lnTo>
                <a:lnTo>
                  <a:pt x="67" y="267"/>
                </a:lnTo>
                <a:lnTo>
                  <a:pt x="67" y="307"/>
                </a:lnTo>
                <a:close/>
                <a:moveTo>
                  <a:pt x="0" y="0"/>
                </a:moveTo>
                <a:lnTo>
                  <a:pt x="0" y="307"/>
                </a:lnTo>
                <a:lnTo>
                  <a:pt x="67" y="307"/>
                </a:lnTo>
                <a:lnTo>
                  <a:pt x="67" y="267"/>
                </a:lnTo>
                <a:lnTo>
                  <a:pt x="24" y="267"/>
                </a:lnTo>
                <a:lnTo>
                  <a:pt x="24" y="120"/>
                </a:lnTo>
                <a:lnTo>
                  <a:pt x="24" y="120"/>
                </a:lnTo>
                <a:lnTo>
                  <a:pt x="67" y="193"/>
                </a:lnTo>
                <a:lnTo>
                  <a:pt x="67" y="127"/>
                </a:lnTo>
                <a:lnTo>
                  <a:pt x="0" y="0"/>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73" name="Rectangle 31"/>
          <p:cNvSpPr>
            <a:spLocks noChangeArrowheads="1"/>
          </p:cNvSpPr>
          <p:nvPr/>
        </p:nvSpPr>
        <p:spPr bwMode="auto">
          <a:xfrm>
            <a:off x="9618402" y="1458304"/>
            <a:ext cx="65063" cy="474663"/>
          </a:xfrm>
          <a:prstGeom prst="rect">
            <a:avLst/>
          </a:prstGeom>
          <a:solidFill>
            <a:srgbClr val="C5C5C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74" name="Freeform 32"/>
          <p:cNvSpPr>
            <a:spLocks noEditPoints="1"/>
          </p:cNvSpPr>
          <p:nvPr/>
        </p:nvSpPr>
        <p:spPr bwMode="auto">
          <a:xfrm>
            <a:off x="7511025" y="3849079"/>
            <a:ext cx="561756" cy="411163"/>
          </a:xfrm>
          <a:custGeom>
            <a:avLst/>
            <a:gdLst>
              <a:gd name="T0" fmla="*/ 213 w 258"/>
              <a:gd name="T1" fmla="*/ 31 h 189"/>
              <a:gd name="T2" fmla="*/ 204 w 258"/>
              <a:gd name="T3" fmla="*/ 69 h 189"/>
              <a:gd name="T4" fmla="*/ 228 w 258"/>
              <a:gd name="T5" fmla="*/ 109 h 189"/>
              <a:gd name="T6" fmla="*/ 204 w 258"/>
              <a:gd name="T7" fmla="*/ 146 h 189"/>
              <a:gd name="T8" fmla="*/ 204 w 258"/>
              <a:gd name="T9" fmla="*/ 27 h 189"/>
              <a:gd name="T10" fmla="*/ 91 w 258"/>
              <a:gd name="T11" fmla="*/ 14 h 189"/>
              <a:gd name="T12" fmla="*/ 97 w 258"/>
              <a:gd name="T13" fmla="*/ 15 h 189"/>
              <a:gd name="T14" fmla="*/ 91 w 258"/>
              <a:gd name="T15" fmla="*/ 42 h 189"/>
              <a:gd name="T16" fmla="*/ 91 w 258"/>
              <a:gd name="T17" fmla="*/ 162 h 189"/>
              <a:gd name="T18" fmla="*/ 166 w 258"/>
              <a:gd name="T19" fmla="*/ 145 h 189"/>
              <a:gd name="T20" fmla="*/ 204 w 258"/>
              <a:gd name="T21" fmla="*/ 125 h 189"/>
              <a:gd name="T22" fmla="*/ 191 w 258"/>
              <a:gd name="T23" fmla="*/ 122 h 189"/>
              <a:gd name="T24" fmla="*/ 204 w 258"/>
              <a:gd name="T25" fmla="*/ 69 h 189"/>
              <a:gd name="T26" fmla="*/ 91 w 258"/>
              <a:gd name="T27" fmla="*/ 6 h 189"/>
              <a:gd name="T28" fmla="*/ 78 w 258"/>
              <a:gd name="T29" fmla="*/ 24 h 189"/>
              <a:gd name="T30" fmla="*/ 91 w 258"/>
              <a:gd name="T31" fmla="*/ 14 h 189"/>
              <a:gd name="T32" fmla="*/ 78 w 258"/>
              <a:gd name="T33" fmla="*/ 188 h 189"/>
              <a:gd name="T34" fmla="*/ 91 w 258"/>
              <a:gd name="T35" fmla="*/ 162 h 189"/>
              <a:gd name="T36" fmla="*/ 78 w 258"/>
              <a:gd name="T37" fmla="*/ 176 h 189"/>
              <a:gd name="T38" fmla="*/ 91 w 258"/>
              <a:gd name="T39" fmla="*/ 42 h 189"/>
              <a:gd name="T40" fmla="*/ 80 w 258"/>
              <a:gd name="T41" fmla="*/ 134 h 189"/>
              <a:gd name="T42" fmla="*/ 78 w 258"/>
              <a:gd name="T43" fmla="*/ 64 h 189"/>
              <a:gd name="T44" fmla="*/ 78 w 258"/>
              <a:gd name="T45" fmla="*/ 33 h 189"/>
              <a:gd name="T46" fmla="*/ 91 w 258"/>
              <a:gd name="T47" fmla="*/ 42 h 189"/>
              <a:gd name="T48" fmla="*/ 60 w 258"/>
              <a:gd name="T49" fmla="*/ 18 h 189"/>
              <a:gd name="T50" fmla="*/ 68 w 258"/>
              <a:gd name="T51" fmla="*/ 42 h 189"/>
              <a:gd name="T52" fmla="*/ 78 w 258"/>
              <a:gd name="T53" fmla="*/ 33 h 189"/>
              <a:gd name="T54" fmla="*/ 78 w 258"/>
              <a:gd name="T55" fmla="*/ 9 h 189"/>
              <a:gd name="T56" fmla="*/ 78 w 258"/>
              <a:gd name="T57" fmla="*/ 188 h 189"/>
              <a:gd name="T58" fmla="*/ 60 w 258"/>
              <a:gd name="T59" fmla="*/ 176 h 189"/>
              <a:gd name="T60" fmla="*/ 78 w 258"/>
              <a:gd name="T61" fmla="*/ 64 h 189"/>
              <a:gd name="T62" fmla="*/ 60 w 258"/>
              <a:gd name="T63" fmla="*/ 134 h 189"/>
              <a:gd name="T64" fmla="*/ 70 w 258"/>
              <a:gd name="T65" fmla="*/ 116 h 189"/>
              <a:gd name="T66" fmla="*/ 60 w 258"/>
              <a:gd name="T67" fmla="*/ 87 h 189"/>
              <a:gd name="T68" fmla="*/ 76 w 258"/>
              <a:gd name="T69" fmla="*/ 68 h 189"/>
              <a:gd name="T70" fmla="*/ 60 w 258"/>
              <a:gd name="T71" fmla="*/ 18 h 189"/>
              <a:gd name="T72" fmla="*/ 60 w 258"/>
              <a:gd name="T73" fmla="*/ 187 h 189"/>
              <a:gd name="T74" fmla="*/ 59 w 258"/>
              <a:gd name="T75" fmla="*/ 175 h 189"/>
              <a:gd name="T76" fmla="*/ 49 w 258"/>
              <a:gd name="T77" fmla="*/ 144 h 189"/>
              <a:gd name="T78" fmla="*/ 60 w 258"/>
              <a:gd name="T79" fmla="*/ 125 h 189"/>
              <a:gd name="T80" fmla="*/ 41 w 258"/>
              <a:gd name="T81" fmla="*/ 125 h 189"/>
              <a:gd name="T82" fmla="*/ 60 w 258"/>
              <a:gd name="T83" fmla="*/ 87 h 189"/>
              <a:gd name="T84" fmla="*/ 51 w 258"/>
              <a:gd name="T85" fmla="*/ 76 h 189"/>
              <a:gd name="T86" fmla="*/ 43 w 258"/>
              <a:gd name="T87" fmla="*/ 51 h 189"/>
              <a:gd name="T88" fmla="*/ 60 w 258"/>
              <a:gd name="T89" fmla="*/ 18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58" h="189">
                <a:moveTo>
                  <a:pt x="253" y="104"/>
                </a:moveTo>
                <a:cubicBezTo>
                  <a:pt x="258" y="60"/>
                  <a:pt x="213" y="31"/>
                  <a:pt x="213" y="31"/>
                </a:cubicBezTo>
                <a:cubicBezTo>
                  <a:pt x="210" y="30"/>
                  <a:pt x="207" y="28"/>
                  <a:pt x="204" y="27"/>
                </a:cubicBezTo>
                <a:cubicBezTo>
                  <a:pt x="204" y="69"/>
                  <a:pt x="204" y="69"/>
                  <a:pt x="204" y="69"/>
                </a:cubicBezTo>
                <a:cubicBezTo>
                  <a:pt x="208" y="69"/>
                  <a:pt x="212" y="70"/>
                  <a:pt x="216" y="72"/>
                </a:cubicBezTo>
                <a:cubicBezTo>
                  <a:pt x="230" y="79"/>
                  <a:pt x="235" y="95"/>
                  <a:pt x="228" y="109"/>
                </a:cubicBezTo>
                <a:cubicBezTo>
                  <a:pt x="224" y="119"/>
                  <a:pt x="214" y="125"/>
                  <a:pt x="204" y="125"/>
                </a:cubicBezTo>
                <a:cubicBezTo>
                  <a:pt x="204" y="146"/>
                  <a:pt x="204" y="146"/>
                  <a:pt x="204" y="146"/>
                </a:cubicBezTo>
                <a:cubicBezTo>
                  <a:pt x="230" y="144"/>
                  <a:pt x="249" y="134"/>
                  <a:pt x="253" y="104"/>
                </a:cubicBezTo>
                <a:close/>
                <a:moveTo>
                  <a:pt x="204" y="27"/>
                </a:moveTo>
                <a:cubicBezTo>
                  <a:pt x="156" y="5"/>
                  <a:pt x="119" y="0"/>
                  <a:pt x="91" y="6"/>
                </a:cubicBezTo>
                <a:cubicBezTo>
                  <a:pt x="91" y="14"/>
                  <a:pt x="91" y="14"/>
                  <a:pt x="91" y="14"/>
                </a:cubicBezTo>
                <a:cubicBezTo>
                  <a:pt x="93" y="14"/>
                  <a:pt x="95" y="14"/>
                  <a:pt x="97" y="15"/>
                </a:cubicBezTo>
                <a:cubicBezTo>
                  <a:pt x="97" y="15"/>
                  <a:pt x="97" y="15"/>
                  <a:pt x="97" y="15"/>
                </a:cubicBezTo>
                <a:cubicBezTo>
                  <a:pt x="104" y="19"/>
                  <a:pt x="107" y="27"/>
                  <a:pt x="103" y="34"/>
                </a:cubicBezTo>
                <a:cubicBezTo>
                  <a:pt x="101" y="39"/>
                  <a:pt x="96" y="42"/>
                  <a:pt x="91" y="42"/>
                </a:cubicBezTo>
                <a:cubicBezTo>
                  <a:pt x="91" y="146"/>
                  <a:pt x="91" y="146"/>
                  <a:pt x="91" y="146"/>
                </a:cubicBezTo>
                <a:cubicBezTo>
                  <a:pt x="93" y="151"/>
                  <a:pt x="93" y="157"/>
                  <a:pt x="91" y="162"/>
                </a:cubicBezTo>
                <a:cubicBezTo>
                  <a:pt x="91" y="185"/>
                  <a:pt x="91" y="185"/>
                  <a:pt x="91" y="185"/>
                </a:cubicBezTo>
                <a:cubicBezTo>
                  <a:pt x="117" y="174"/>
                  <a:pt x="138" y="143"/>
                  <a:pt x="166" y="145"/>
                </a:cubicBezTo>
                <a:cubicBezTo>
                  <a:pt x="179" y="147"/>
                  <a:pt x="192" y="147"/>
                  <a:pt x="204" y="146"/>
                </a:cubicBezTo>
                <a:cubicBezTo>
                  <a:pt x="204" y="125"/>
                  <a:pt x="204" y="125"/>
                  <a:pt x="204" y="125"/>
                </a:cubicBezTo>
                <a:cubicBezTo>
                  <a:pt x="199" y="125"/>
                  <a:pt x="195" y="124"/>
                  <a:pt x="191" y="122"/>
                </a:cubicBezTo>
                <a:cubicBezTo>
                  <a:pt x="191" y="122"/>
                  <a:pt x="191" y="122"/>
                  <a:pt x="191" y="122"/>
                </a:cubicBezTo>
                <a:cubicBezTo>
                  <a:pt x="177" y="115"/>
                  <a:pt x="172" y="98"/>
                  <a:pt x="179" y="84"/>
                </a:cubicBezTo>
                <a:cubicBezTo>
                  <a:pt x="184" y="74"/>
                  <a:pt x="193" y="69"/>
                  <a:pt x="204" y="69"/>
                </a:cubicBezTo>
                <a:lnTo>
                  <a:pt x="204" y="27"/>
                </a:lnTo>
                <a:close/>
                <a:moveTo>
                  <a:pt x="91" y="6"/>
                </a:moveTo>
                <a:cubicBezTo>
                  <a:pt x="86" y="6"/>
                  <a:pt x="82" y="8"/>
                  <a:pt x="78" y="9"/>
                </a:cubicBezTo>
                <a:cubicBezTo>
                  <a:pt x="78" y="24"/>
                  <a:pt x="78" y="24"/>
                  <a:pt x="78" y="24"/>
                </a:cubicBezTo>
                <a:cubicBezTo>
                  <a:pt x="78" y="23"/>
                  <a:pt x="78" y="22"/>
                  <a:pt x="78" y="22"/>
                </a:cubicBezTo>
                <a:cubicBezTo>
                  <a:pt x="81" y="17"/>
                  <a:pt x="86" y="14"/>
                  <a:pt x="91" y="14"/>
                </a:cubicBezTo>
                <a:cubicBezTo>
                  <a:pt x="91" y="6"/>
                  <a:pt x="91" y="6"/>
                  <a:pt x="91" y="6"/>
                </a:cubicBezTo>
                <a:close/>
                <a:moveTo>
                  <a:pt x="78" y="188"/>
                </a:moveTo>
                <a:cubicBezTo>
                  <a:pt x="82" y="188"/>
                  <a:pt x="87" y="187"/>
                  <a:pt x="91" y="185"/>
                </a:cubicBezTo>
                <a:cubicBezTo>
                  <a:pt x="91" y="162"/>
                  <a:pt x="91" y="162"/>
                  <a:pt x="91" y="162"/>
                </a:cubicBezTo>
                <a:cubicBezTo>
                  <a:pt x="90" y="163"/>
                  <a:pt x="90" y="164"/>
                  <a:pt x="90" y="165"/>
                </a:cubicBezTo>
                <a:cubicBezTo>
                  <a:pt x="87" y="170"/>
                  <a:pt x="83" y="174"/>
                  <a:pt x="78" y="176"/>
                </a:cubicBezTo>
                <a:cubicBezTo>
                  <a:pt x="78" y="188"/>
                  <a:pt x="78" y="188"/>
                  <a:pt x="78" y="188"/>
                </a:cubicBezTo>
                <a:close/>
                <a:moveTo>
                  <a:pt x="91" y="42"/>
                </a:moveTo>
                <a:cubicBezTo>
                  <a:pt x="91" y="146"/>
                  <a:pt x="91" y="146"/>
                  <a:pt x="91" y="146"/>
                </a:cubicBezTo>
                <a:cubicBezTo>
                  <a:pt x="89" y="141"/>
                  <a:pt x="85" y="136"/>
                  <a:pt x="80" y="134"/>
                </a:cubicBezTo>
                <a:cubicBezTo>
                  <a:pt x="79" y="133"/>
                  <a:pt x="78" y="133"/>
                  <a:pt x="78" y="133"/>
                </a:cubicBezTo>
                <a:cubicBezTo>
                  <a:pt x="78" y="64"/>
                  <a:pt x="78" y="64"/>
                  <a:pt x="78" y="64"/>
                </a:cubicBezTo>
                <a:cubicBezTo>
                  <a:pt x="79" y="61"/>
                  <a:pt x="79" y="57"/>
                  <a:pt x="78" y="54"/>
                </a:cubicBezTo>
                <a:cubicBezTo>
                  <a:pt x="78" y="33"/>
                  <a:pt x="78" y="33"/>
                  <a:pt x="78" y="33"/>
                </a:cubicBezTo>
                <a:cubicBezTo>
                  <a:pt x="79" y="36"/>
                  <a:pt x="81" y="39"/>
                  <a:pt x="84" y="41"/>
                </a:cubicBezTo>
                <a:cubicBezTo>
                  <a:pt x="86" y="42"/>
                  <a:pt x="89" y="42"/>
                  <a:pt x="91" y="42"/>
                </a:cubicBezTo>
                <a:close/>
                <a:moveTo>
                  <a:pt x="78" y="9"/>
                </a:moveTo>
                <a:cubicBezTo>
                  <a:pt x="71" y="11"/>
                  <a:pt x="65" y="14"/>
                  <a:pt x="60" y="18"/>
                </a:cubicBezTo>
                <a:cubicBezTo>
                  <a:pt x="60" y="40"/>
                  <a:pt x="60" y="40"/>
                  <a:pt x="60" y="40"/>
                </a:cubicBezTo>
                <a:cubicBezTo>
                  <a:pt x="62" y="40"/>
                  <a:pt x="65" y="41"/>
                  <a:pt x="68" y="42"/>
                </a:cubicBezTo>
                <a:cubicBezTo>
                  <a:pt x="73" y="45"/>
                  <a:pt x="76" y="49"/>
                  <a:pt x="78" y="54"/>
                </a:cubicBezTo>
                <a:cubicBezTo>
                  <a:pt x="78" y="33"/>
                  <a:pt x="78" y="33"/>
                  <a:pt x="78" y="33"/>
                </a:cubicBezTo>
                <a:cubicBezTo>
                  <a:pt x="77" y="30"/>
                  <a:pt x="77" y="27"/>
                  <a:pt x="78" y="24"/>
                </a:cubicBezTo>
                <a:cubicBezTo>
                  <a:pt x="78" y="9"/>
                  <a:pt x="78" y="9"/>
                  <a:pt x="78" y="9"/>
                </a:cubicBezTo>
                <a:close/>
                <a:moveTo>
                  <a:pt x="60" y="187"/>
                </a:moveTo>
                <a:cubicBezTo>
                  <a:pt x="66" y="188"/>
                  <a:pt x="72" y="189"/>
                  <a:pt x="78" y="188"/>
                </a:cubicBezTo>
                <a:cubicBezTo>
                  <a:pt x="78" y="176"/>
                  <a:pt x="78" y="176"/>
                  <a:pt x="78" y="176"/>
                </a:cubicBezTo>
                <a:cubicBezTo>
                  <a:pt x="72" y="178"/>
                  <a:pt x="65" y="178"/>
                  <a:pt x="60" y="176"/>
                </a:cubicBezTo>
                <a:cubicBezTo>
                  <a:pt x="60" y="187"/>
                  <a:pt x="60" y="187"/>
                  <a:pt x="60" y="187"/>
                </a:cubicBezTo>
                <a:close/>
                <a:moveTo>
                  <a:pt x="78" y="64"/>
                </a:moveTo>
                <a:cubicBezTo>
                  <a:pt x="78" y="133"/>
                  <a:pt x="78" y="133"/>
                  <a:pt x="78" y="133"/>
                </a:cubicBezTo>
                <a:cubicBezTo>
                  <a:pt x="72" y="131"/>
                  <a:pt x="65" y="131"/>
                  <a:pt x="60" y="134"/>
                </a:cubicBezTo>
                <a:cubicBezTo>
                  <a:pt x="60" y="125"/>
                  <a:pt x="60" y="125"/>
                  <a:pt x="60" y="125"/>
                </a:cubicBezTo>
                <a:cubicBezTo>
                  <a:pt x="64" y="123"/>
                  <a:pt x="67" y="120"/>
                  <a:pt x="70" y="116"/>
                </a:cubicBezTo>
                <a:cubicBezTo>
                  <a:pt x="75" y="105"/>
                  <a:pt x="71" y="92"/>
                  <a:pt x="60" y="87"/>
                </a:cubicBezTo>
                <a:cubicBezTo>
                  <a:pt x="60" y="87"/>
                  <a:pt x="60" y="87"/>
                  <a:pt x="60" y="87"/>
                </a:cubicBezTo>
                <a:cubicBezTo>
                  <a:pt x="60" y="78"/>
                  <a:pt x="60" y="78"/>
                  <a:pt x="60" y="78"/>
                </a:cubicBezTo>
                <a:cubicBezTo>
                  <a:pt x="66" y="78"/>
                  <a:pt x="73" y="74"/>
                  <a:pt x="76" y="68"/>
                </a:cubicBezTo>
                <a:cubicBezTo>
                  <a:pt x="77" y="66"/>
                  <a:pt x="77" y="65"/>
                  <a:pt x="78" y="64"/>
                </a:cubicBezTo>
                <a:close/>
                <a:moveTo>
                  <a:pt x="60" y="18"/>
                </a:moveTo>
                <a:cubicBezTo>
                  <a:pt x="0" y="56"/>
                  <a:pt x="10" y="159"/>
                  <a:pt x="46" y="180"/>
                </a:cubicBezTo>
                <a:cubicBezTo>
                  <a:pt x="51" y="183"/>
                  <a:pt x="55" y="185"/>
                  <a:pt x="60" y="187"/>
                </a:cubicBezTo>
                <a:cubicBezTo>
                  <a:pt x="60" y="176"/>
                  <a:pt x="60" y="176"/>
                  <a:pt x="60" y="176"/>
                </a:cubicBezTo>
                <a:cubicBezTo>
                  <a:pt x="59" y="175"/>
                  <a:pt x="59" y="175"/>
                  <a:pt x="59" y="175"/>
                </a:cubicBezTo>
                <a:cubicBezTo>
                  <a:pt x="59" y="175"/>
                  <a:pt x="59" y="175"/>
                  <a:pt x="59" y="175"/>
                </a:cubicBezTo>
                <a:cubicBezTo>
                  <a:pt x="48" y="170"/>
                  <a:pt x="43" y="156"/>
                  <a:pt x="49" y="144"/>
                </a:cubicBezTo>
                <a:cubicBezTo>
                  <a:pt x="51" y="139"/>
                  <a:pt x="55" y="136"/>
                  <a:pt x="60" y="134"/>
                </a:cubicBezTo>
                <a:cubicBezTo>
                  <a:pt x="60" y="125"/>
                  <a:pt x="60" y="125"/>
                  <a:pt x="60" y="125"/>
                </a:cubicBezTo>
                <a:cubicBezTo>
                  <a:pt x="54" y="128"/>
                  <a:pt x="47" y="128"/>
                  <a:pt x="41" y="125"/>
                </a:cubicBezTo>
                <a:cubicBezTo>
                  <a:pt x="41" y="125"/>
                  <a:pt x="41" y="125"/>
                  <a:pt x="41" y="125"/>
                </a:cubicBezTo>
                <a:cubicBezTo>
                  <a:pt x="31" y="120"/>
                  <a:pt x="26" y="107"/>
                  <a:pt x="32" y="97"/>
                </a:cubicBezTo>
                <a:cubicBezTo>
                  <a:pt x="37" y="86"/>
                  <a:pt x="49" y="82"/>
                  <a:pt x="60" y="87"/>
                </a:cubicBezTo>
                <a:cubicBezTo>
                  <a:pt x="60" y="78"/>
                  <a:pt x="60" y="78"/>
                  <a:pt x="60" y="78"/>
                </a:cubicBezTo>
                <a:cubicBezTo>
                  <a:pt x="57" y="78"/>
                  <a:pt x="54" y="77"/>
                  <a:pt x="51" y="76"/>
                </a:cubicBezTo>
                <a:cubicBezTo>
                  <a:pt x="42" y="71"/>
                  <a:pt x="38" y="60"/>
                  <a:pt x="43" y="51"/>
                </a:cubicBezTo>
                <a:cubicBezTo>
                  <a:pt x="43" y="51"/>
                  <a:pt x="43" y="51"/>
                  <a:pt x="43" y="51"/>
                </a:cubicBezTo>
                <a:cubicBezTo>
                  <a:pt x="46" y="44"/>
                  <a:pt x="53" y="40"/>
                  <a:pt x="60" y="40"/>
                </a:cubicBezTo>
                <a:lnTo>
                  <a:pt x="60" y="18"/>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grpSp>
        <p:nvGrpSpPr>
          <p:cNvPr id="75" name="Group 127"/>
          <p:cNvGrpSpPr/>
          <p:nvPr/>
        </p:nvGrpSpPr>
        <p:grpSpPr>
          <a:xfrm>
            <a:off x="9089970" y="4260240"/>
            <a:ext cx="507803" cy="654050"/>
            <a:chOff x="8610600" y="4127500"/>
            <a:chExt cx="508001" cy="654050"/>
          </a:xfrm>
          <a:solidFill>
            <a:schemeClr val="accent2"/>
          </a:solidFill>
        </p:grpSpPr>
        <p:sp>
          <p:nvSpPr>
            <p:cNvPr id="76" name="Freeform 33"/>
            <p:cNvSpPr/>
            <p:nvPr/>
          </p:nvSpPr>
          <p:spPr bwMode="auto">
            <a:xfrm>
              <a:off x="8618538" y="4127500"/>
              <a:ext cx="500063" cy="503238"/>
            </a:xfrm>
            <a:custGeom>
              <a:avLst/>
              <a:gdLst>
                <a:gd name="T0" fmla="*/ 169 w 230"/>
                <a:gd name="T1" fmla="*/ 12 h 231"/>
                <a:gd name="T2" fmla="*/ 215 w 230"/>
                <a:gd name="T3" fmla="*/ 103 h 231"/>
                <a:gd name="T4" fmla="*/ 102 w 230"/>
                <a:gd name="T5" fmla="*/ 216 h 231"/>
                <a:gd name="T6" fmla="*/ 12 w 230"/>
                <a:gd name="T7" fmla="*/ 171 h 231"/>
                <a:gd name="T8" fmla="*/ 0 w 230"/>
                <a:gd name="T9" fmla="*/ 181 h 231"/>
                <a:gd name="T10" fmla="*/ 102 w 230"/>
                <a:gd name="T11" fmla="*/ 231 h 231"/>
                <a:gd name="T12" fmla="*/ 230 w 230"/>
                <a:gd name="T13" fmla="*/ 103 h 231"/>
                <a:gd name="T14" fmla="*/ 178 w 230"/>
                <a:gd name="T15" fmla="*/ 0 h 231"/>
                <a:gd name="T16" fmla="*/ 169 w 230"/>
                <a:gd name="T17" fmla="*/ 1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 h="231">
                  <a:moveTo>
                    <a:pt x="169" y="12"/>
                  </a:moveTo>
                  <a:cubicBezTo>
                    <a:pt x="197" y="32"/>
                    <a:pt x="215" y="65"/>
                    <a:pt x="215" y="103"/>
                  </a:cubicBezTo>
                  <a:cubicBezTo>
                    <a:pt x="215" y="165"/>
                    <a:pt x="165" y="216"/>
                    <a:pt x="102" y="216"/>
                  </a:cubicBezTo>
                  <a:cubicBezTo>
                    <a:pt x="65" y="216"/>
                    <a:pt x="33" y="198"/>
                    <a:pt x="12" y="171"/>
                  </a:cubicBezTo>
                  <a:cubicBezTo>
                    <a:pt x="0" y="181"/>
                    <a:pt x="0" y="181"/>
                    <a:pt x="0" y="181"/>
                  </a:cubicBezTo>
                  <a:cubicBezTo>
                    <a:pt x="24" y="211"/>
                    <a:pt x="61" y="231"/>
                    <a:pt x="102" y="231"/>
                  </a:cubicBezTo>
                  <a:cubicBezTo>
                    <a:pt x="173" y="231"/>
                    <a:pt x="230" y="174"/>
                    <a:pt x="230" y="103"/>
                  </a:cubicBezTo>
                  <a:cubicBezTo>
                    <a:pt x="230" y="61"/>
                    <a:pt x="210" y="23"/>
                    <a:pt x="178" y="0"/>
                  </a:cubicBezTo>
                  <a:lnTo>
                    <a:pt x="169"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77" name="Freeform 34"/>
            <p:cNvSpPr>
              <a:spLocks noEditPoints="1"/>
            </p:cNvSpPr>
            <p:nvPr/>
          </p:nvSpPr>
          <p:spPr bwMode="auto">
            <a:xfrm>
              <a:off x="8621713" y="4137025"/>
              <a:ext cx="442913" cy="441325"/>
            </a:xfrm>
            <a:custGeom>
              <a:avLst/>
              <a:gdLst>
                <a:gd name="T0" fmla="*/ 102 w 203"/>
                <a:gd name="T1" fmla="*/ 203 h 203"/>
                <a:gd name="T2" fmla="*/ 203 w 203"/>
                <a:gd name="T3" fmla="*/ 101 h 203"/>
                <a:gd name="T4" fmla="*/ 102 w 203"/>
                <a:gd name="T5" fmla="*/ 0 h 203"/>
                <a:gd name="T6" fmla="*/ 102 w 203"/>
                <a:gd name="T7" fmla="*/ 5 h 203"/>
                <a:gd name="T8" fmla="*/ 198 w 203"/>
                <a:gd name="T9" fmla="*/ 101 h 203"/>
                <a:gd name="T10" fmla="*/ 102 w 203"/>
                <a:gd name="T11" fmla="*/ 198 h 203"/>
                <a:gd name="T12" fmla="*/ 102 w 203"/>
                <a:gd name="T13" fmla="*/ 203 h 203"/>
                <a:gd name="T14" fmla="*/ 102 w 203"/>
                <a:gd name="T15" fmla="*/ 0 h 203"/>
                <a:gd name="T16" fmla="*/ 0 w 203"/>
                <a:gd name="T17" fmla="*/ 101 h 203"/>
                <a:gd name="T18" fmla="*/ 102 w 203"/>
                <a:gd name="T19" fmla="*/ 203 h 203"/>
                <a:gd name="T20" fmla="*/ 102 w 203"/>
                <a:gd name="T21" fmla="*/ 203 h 203"/>
                <a:gd name="T22" fmla="*/ 102 w 203"/>
                <a:gd name="T23" fmla="*/ 198 h 203"/>
                <a:gd name="T24" fmla="*/ 102 w 203"/>
                <a:gd name="T25" fmla="*/ 198 h 203"/>
                <a:gd name="T26" fmla="*/ 102 w 203"/>
                <a:gd name="T27" fmla="*/ 198 h 203"/>
                <a:gd name="T28" fmla="*/ 5 w 203"/>
                <a:gd name="T29" fmla="*/ 101 h 203"/>
                <a:gd name="T30" fmla="*/ 102 w 203"/>
                <a:gd name="T31" fmla="*/ 5 h 203"/>
                <a:gd name="T32" fmla="*/ 102 w 203"/>
                <a:gd name="T33" fmla="*/ 5 h 203"/>
                <a:gd name="T34" fmla="*/ 102 w 203"/>
                <a:gd name="T35" fmla="*/ 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3" h="203">
                  <a:moveTo>
                    <a:pt x="102" y="203"/>
                  </a:moveTo>
                  <a:cubicBezTo>
                    <a:pt x="158" y="203"/>
                    <a:pt x="203" y="157"/>
                    <a:pt x="203" y="101"/>
                  </a:cubicBezTo>
                  <a:cubicBezTo>
                    <a:pt x="203" y="45"/>
                    <a:pt x="158" y="0"/>
                    <a:pt x="102" y="0"/>
                  </a:cubicBezTo>
                  <a:cubicBezTo>
                    <a:pt x="102" y="5"/>
                    <a:pt x="102" y="5"/>
                    <a:pt x="102" y="5"/>
                  </a:cubicBezTo>
                  <a:cubicBezTo>
                    <a:pt x="155" y="5"/>
                    <a:pt x="198" y="48"/>
                    <a:pt x="198" y="101"/>
                  </a:cubicBezTo>
                  <a:cubicBezTo>
                    <a:pt x="198" y="155"/>
                    <a:pt x="155" y="198"/>
                    <a:pt x="102" y="198"/>
                  </a:cubicBezTo>
                  <a:lnTo>
                    <a:pt x="102" y="203"/>
                  </a:lnTo>
                  <a:close/>
                  <a:moveTo>
                    <a:pt x="102" y="0"/>
                  </a:moveTo>
                  <a:cubicBezTo>
                    <a:pt x="46" y="0"/>
                    <a:pt x="0" y="45"/>
                    <a:pt x="0" y="101"/>
                  </a:cubicBezTo>
                  <a:cubicBezTo>
                    <a:pt x="0" y="157"/>
                    <a:pt x="46" y="203"/>
                    <a:pt x="102" y="203"/>
                  </a:cubicBezTo>
                  <a:cubicBezTo>
                    <a:pt x="102" y="203"/>
                    <a:pt x="102" y="203"/>
                    <a:pt x="102" y="203"/>
                  </a:cubicBezTo>
                  <a:cubicBezTo>
                    <a:pt x="102" y="198"/>
                    <a:pt x="102" y="198"/>
                    <a:pt x="102" y="198"/>
                  </a:cubicBezTo>
                  <a:cubicBezTo>
                    <a:pt x="102" y="198"/>
                    <a:pt x="102" y="198"/>
                    <a:pt x="102" y="198"/>
                  </a:cubicBezTo>
                  <a:cubicBezTo>
                    <a:pt x="102" y="198"/>
                    <a:pt x="102" y="198"/>
                    <a:pt x="102" y="198"/>
                  </a:cubicBezTo>
                  <a:cubicBezTo>
                    <a:pt x="48" y="198"/>
                    <a:pt x="5" y="155"/>
                    <a:pt x="5" y="101"/>
                  </a:cubicBezTo>
                  <a:cubicBezTo>
                    <a:pt x="5" y="48"/>
                    <a:pt x="48" y="5"/>
                    <a:pt x="102" y="5"/>
                  </a:cubicBezTo>
                  <a:cubicBezTo>
                    <a:pt x="102" y="5"/>
                    <a:pt x="102" y="5"/>
                    <a:pt x="102" y="5"/>
                  </a:cubicBezTo>
                  <a:cubicBezTo>
                    <a:pt x="102" y="0"/>
                    <a:pt x="102" y="0"/>
                    <a:pt x="10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78" name="Freeform 35"/>
            <p:cNvSpPr/>
            <p:nvPr/>
          </p:nvSpPr>
          <p:spPr bwMode="auto">
            <a:xfrm>
              <a:off x="8610600" y="4144963"/>
              <a:ext cx="496888" cy="433388"/>
            </a:xfrm>
            <a:custGeom>
              <a:avLst/>
              <a:gdLst>
                <a:gd name="T0" fmla="*/ 65 w 228"/>
                <a:gd name="T1" fmla="*/ 15 h 199"/>
                <a:gd name="T2" fmla="*/ 61 w 228"/>
                <a:gd name="T3" fmla="*/ 23 h 199"/>
                <a:gd name="T4" fmla="*/ 57 w 228"/>
                <a:gd name="T5" fmla="*/ 29 h 199"/>
                <a:gd name="T6" fmla="*/ 54 w 228"/>
                <a:gd name="T7" fmla="*/ 26 h 199"/>
                <a:gd name="T8" fmla="*/ 52 w 228"/>
                <a:gd name="T9" fmla="*/ 32 h 199"/>
                <a:gd name="T10" fmla="*/ 42 w 228"/>
                <a:gd name="T11" fmla="*/ 34 h 199"/>
                <a:gd name="T12" fmla="*/ 36 w 228"/>
                <a:gd name="T13" fmla="*/ 41 h 199"/>
                <a:gd name="T14" fmla="*/ 27 w 228"/>
                <a:gd name="T15" fmla="*/ 53 h 199"/>
                <a:gd name="T16" fmla="*/ 21 w 228"/>
                <a:gd name="T17" fmla="*/ 61 h 199"/>
                <a:gd name="T18" fmla="*/ 27 w 228"/>
                <a:gd name="T19" fmla="*/ 67 h 199"/>
                <a:gd name="T20" fmla="*/ 27 w 228"/>
                <a:gd name="T21" fmla="*/ 70 h 199"/>
                <a:gd name="T22" fmla="*/ 22 w 228"/>
                <a:gd name="T23" fmla="*/ 65 h 199"/>
                <a:gd name="T24" fmla="*/ 18 w 228"/>
                <a:gd name="T25" fmla="*/ 60 h 199"/>
                <a:gd name="T26" fmla="*/ 16 w 228"/>
                <a:gd name="T27" fmla="*/ 69 h 199"/>
                <a:gd name="T28" fmla="*/ 17 w 228"/>
                <a:gd name="T29" fmla="*/ 83 h 199"/>
                <a:gd name="T30" fmla="*/ 24 w 228"/>
                <a:gd name="T31" fmla="*/ 80 h 199"/>
                <a:gd name="T32" fmla="*/ 32 w 228"/>
                <a:gd name="T33" fmla="*/ 88 h 199"/>
                <a:gd name="T34" fmla="*/ 41 w 228"/>
                <a:gd name="T35" fmla="*/ 98 h 199"/>
                <a:gd name="T36" fmla="*/ 50 w 228"/>
                <a:gd name="T37" fmla="*/ 105 h 199"/>
                <a:gd name="T38" fmla="*/ 61 w 228"/>
                <a:gd name="T39" fmla="*/ 117 h 199"/>
                <a:gd name="T40" fmla="*/ 58 w 228"/>
                <a:gd name="T41" fmla="*/ 134 h 199"/>
                <a:gd name="T42" fmla="*/ 49 w 228"/>
                <a:gd name="T43" fmla="*/ 155 h 199"/>
                <a:gd name="T44" fmla="*/ 52 w 228"/>
                <a:gd name="T45" fmla="*/ 170 h 199"/>
                <a:gd name="T46" fmla="*/ 46 w 228"/>
                <a:gd name="T47" fmla="*/ 171 h 199"/>
                <a:gd name="T48" fmla="*/ 32 w 228"/>
                <a:gd name="T49" fmla="*/ 148 h 199"/>
                <a:gd name="T50" fmla="*/ 16 w 228"/>
                <a:gd name="T51" fmla="*/ 113 h 199"/>
                <a:gd name="T52" fmla="*/ 11 w 228"/>
                <a:gd name="T53" fmla="*/ 87 h 199"/>
                <a:gd name="T54" fmla="*/ 73 w 228"/>
                <a:gd name="T55" fmla="*/ 183 h 199"/>
                <a:gd name="T56" fmla="*/ 89 w 228"/>
                <a:gd name="T57" fmla="*/ 181 h 199"/>
                <a:gd name="T58" fmla="*/ 110 w 228"/>
                <a:gd name="T59" fmla="*/ 178 h 199"/>
                <a:gd name="T60" fmla="*/ 108 w 228"/>
                <a:gd name="T61" fmla="*/ 187 h 199"/>
                <a:gd name="T62" fmla="*/ 121 w 228"/>
                <a:gd name="T63" fmla="*/ 186 h 199"/>
                <a:gd name="T64" fmla="*/ 139 w 228"/>
                <a:gd name="T65" fmla="*/ 184 h 199"/>
                <a:gd name="T66" fmla="*/ 137 w 228"/>
                <a:gd name="T67" fmla="*/ 3 h 199"/>
                <a:gd name="T68" fmla="*/ 197 w 228"/>
                <a:gd name="T69" fmla="*/ 64 h 199"/>
                <a:gd name="T70" fmla="*/ 189 w 228"/>
                <a:gd name="T71" fmla="*/ 58 h 199"/>
                <a:gd name="T72" fmla="*/ 181 w 228"/>
                <a:gd name="T73" fmla="*/ 74 h 199"/>
                <a:gd name="T74" fmla="*/ 170 w 228"/>
                <a:gd name="T75" fmla="*/ 59 h 199"/>
                <a:gd name="T76" fmla="*/ 174 w 228"/>
                <a:gd name="T77" fmla="*/ 75 h 199"/>
                <a:gd name="T78" fmla="*/ 186 w 228"/>
                <a:gd name="T79" fmla="*/ 79 h 199"/>
                <a:gd name="T80" fmla="*/ 181 w 228"/>
                <a:gd name="T81" fmla="*/ 100 h 199"/>
                <a:gd name="T82" fmla="*/ 175 w 228"/>
                <a:gd name="T83" fmla="*/ 122 h 199"/>
                <a:gd name="T84" fmla="*/ 168 w 228"/>
                <a:gd name="T85" fmla="*/ 137 h 199"/>
                <a:gd name="T86" fmla="*/ 147 w 228"/>
                <a:gd name="T87" fmla="*/ 154 h 199"/>
                <a:gd name="T88" fmla="*/ 141 w 228"/>
                <a:gd name="T89" fmla="*/ 139 h 199"/>
                <a:gd name="T90" fmla="*/ 142 w 228"/>
                <a:gd name="T91" fmla="*/ 121 h 199"/>
                <a:gd name="T92" fmla="*/ 135 w 228"/>
                <a:gd name="T93" fmla="*/ 101 h 199"/>
                <a:gd name="T94" fmla="*/ 125 w 228"/>
                <a:gd name="T95" fmla="*/ 89 h 199"/>
                <a:gd name="T96" fmla="*/ 99 w 228"/>
                <a:gd name="T97" fmla="*/ 90 h 199"/>
                <a:gd name="T98" fmla="*/ 89 w 228"/>
                <a:gd name="T99" fmla="*/ 76 h 199"/>
                <a:gd name="T100" fmla="*/ 100 w 228"/>
                <a:gd name="T101" fmla="*/ 49 h 199"/>
                <a:gd name="T102" fmla="*/ 119 w 228"/>
                <a:gd name="T103" fmla="*/ 41 h 199"/>
                <a:gd name="T104" fmla="*/ 130 w 228"/>
                <a:gd name="T105" fmla="*/ 46 h 199"/>
                <a:gd name="T106" fmla="*/ 146 w 228"/>
                <a:gd name="T107" fmla="*/ 46 h 199"/>
                <a:gd name="T108" fmla="*/ 162 w 228"/>
                <a:gd name="T109" fmla="*/ 44 h 199"/>
                <a:gd name="T110" fmla="*/ 147 w 228"/>
                <a:gd name="T111" fmla="*/ 37 h 199"/>
                <a:gd name="T112" fmla="*/ 146 w 228"/>
                <a:gd name="T113" fmla="*/ 32 h 199"/>
                <a:gd name="T114" fmla="*/ 127 w 228"/>
                <a:gd name="T115" fmla="*/ 32 h 199"/>
                <a:gd name="T116" fmla="*/ 111 w 228"/>
                <a:gd name="T117" fmla="*/ 37 h 199"/>
                <a:gd name="T118" fmla="*/ 107 w 228"/>
                <a:gd name="T119" fmla="*/ 21 h 199"/>
                <a:gd name="T120" fmla="*/ 96 w 228"/>
                <a:gd name="T121" fmla="*/ 11 h 199"/>
                <a:gd name="T122" fmla="*/ 109 w 228"/>
                <a:gd name="T123" fmla="*/ 3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28" h="199">
                  <a:moveTo>
                    <a:pt x="92" y="0"/>
                  </a:moveTo>
                  <a:cubicBezTo>
                    <a:pt x="92" y="0"/>
                    <a:pt x="58" y="5"/>
                    <a:pt x="35" y="31"/>
                  </a:cubicBezTo>
                  <a:cubicBezTo>
                    <a:pt x="35" y="31"/>
                    <a:pt x="53" y="13"/>
                    <a:pt x="64" y="13"/>
                  </a:cubicBezTo>
                  <a:cubicBezTo>
                    <a:pt x="66" y="14"/>
                    <a:pt x="66" y="14"/>
                    <a:pt x="66" y="14"/>
                  </a:cubicBezTo>
                  <a:cubicBezTo>
                    <a:pt x="66" y="14"/>
                    <a:pt x="66" y="15"/>
                    <a:pt x="65" y="15"/>
                  </a:cubicBezTo>
                  <a:cubicBezTo>
                    <a:pt x="65" y="16"/>
                    <a:pt x="64" y="17"/>
                    <a:pt x="64" y="18"/>
                  </a:cubicBezTo>
                  <a:cubicBezTo>
                    <a:pt x="64" y="18"/>
                    <a:pt x="64" y="20"/>
                    <a:pt x="64" y="20"/>
                  </a:cubicBezTo>
                  <a:cubicBezTo>
                    <a:pt x="63" y="21"/>
                    <a:pt x="63" y="21"/>
                    <a:pt x="63" y="21"/>
                  </a:cubicBezTo>
                  <a:cubicBezTo>
                    <a:pt x="63" y="21"/>
                    <a:pt x="62" y="21"/>
                    <a:pt x="62" y="22"/>
                  </a:cubicBezTo>
                  <a:cubicBezTo>
                    <a:pt x="62" y="22"/>
                    <a:pt x="61" y="22"/>
                    <a:pt x="61" y="23"/>
                  </a:cubicBezTo>
                  <a:cubicBezTo>
                    <a:pt x="61" y="24"/>
                    <a:pt x="61" y="25"/>
                    <a:pt x="61" y="25"/>
                  </a:cubicBezTo>
                  <a:cubicBezTo>
                    <a:pt x="62" y="27"/>
                    <a:pt x="62" y="27"/>
                    <a:pt x="62" y="27"/>
                  </a:cubicBezTo>
                  <a:cubicBezTo>
                    <a:pt x="61" y="28"/>
                    <a:pt x="61" y="28"/>
                    <a:pt x="61" y="28"/>
                  </a:cubicBezTo>
                  <a:cubicBezTo>
                    <a:pt x="59" y="29"/>
                    <a:pt x="59" y="29"/>
                    <a:pt x="59" y="29"/>
                  </a:cubicBezTo>
                  <a:cubicBezTo>
                    <a:pt x="59" y="29"/>
                    <a:pt x="58" y="29"/>
                    <a:pt x="57" y="29"/>
                  </a:cubicBezTo>
                  <a:cubicBezTo>
                    <a:pt x="56" y="29"/>
                    <a:pt x="56" y="27"/>
                    <a:pt x="56" y="27"/>
                  </a:cubicBezTo>
                  <a:cubicBezTo>
                    <a:pt x="58" y="26"/>
                    <a:pt x="58" y="26"/>
                    <a:pt x="58" y="26"/>
                  </a:cubicBezTo>
                  <a:cubicBezTo>
                    <a:pt x="58" y="26"/>
                    <a:pt x="58" y="26"/>
                    <a:pt x="58" y="25"/>
                  </a:cubicBezTo>
                  <a:cubicBezTo>
                    <a:pt x="57" y="25"/>
                    <a:pt x="57" y="24"/>
                    <a:pt x="56" y="24"/>
                  </a:cubicBezTo>
                  <a:cubicBezTo>
                    <a:pt x="55" y="24"/>
                    <a:pt x="54" y="26"/>
                    <a:pt x="54" y="26"/>
                  </a:cubicBezTo>
                  <a:cubicBezTo>
                    <a:pt x="52" y="27"/>
                    <a:pt x="52" y="27"/>
                    <a:pt x="52" y="27"/>
                  </a:cubicBezTo>
                  <a:cubicBezTo>
                    <a:pt x="52" y="27"/>
                    <a:pt x="51" y="29"/>
                    <a:pt x="51" y="29"/>
                  </a:cubicBezTo>
                  <a:cubicBezTo>
                    <a:pt x="52" y="29"/>
                    <a:pt x="53" y="29"/>
                    <a:pt x="53" y="29"/>
                  </a:cubicBezTo>
                  <a:cubicBezTo>
                    <a:pt x="53" y="29"/>
                    <a:pt x="53" y="30"/>
                    <a:pt x="53" y="31"/>
                  </a:cubicBezTo>
                  <a:cubicBezTo>
                    <a:pt x="53" y="31"/>
                    <a:pt x="52" y="32"/>
                    <a:pt x="52" y="32"/>
                  </a:cubicBezTo>
                  <a:cubicBezTo>
                    <a:pt x="52" y="32"/>
                    <a:pt x="52" y="33"/>
                    <a:pt x="51" y="33"/>
                  </a:cubicBezTo>
                  <a:cubicBezTo>
                    <a:pt x="50" y="32"/>
                    <a:pt x="49" y="32"/>
                    <a:pt x="48" y="32"/>
                  </a:cubicBezTo>
                  <a:cubicBezTo>
                    <a:pt x="47" y="32"/>
                    <a:pt x="46" y="31"/>
                    <a:pt x="46" y="32"/>
                  </a:cubicBezTo>
                  <a:cubicBezTo>
                    <a:pt x="45" y="32"/>
                    <a:pt x="45" y="32"/>
                    <a:pt x="45" y="32"/>
                  </a:cubicBezTo>
                  <a:cubicBezTo>
                    <a:pt x="45" y="33"/>
                    <a:pt x="42" y="34"/>
                    <a:pt x="42" y="34"/>
                  </a:cubicBezTo>
                  <a:cubicBezTo>
                    <a:pt x="42" y="34"/>
                    <a:pt x="41" y="35"/>
                    <a:pt x="41" y="35"/>
                  </a:cubicBezTo>
                  <a:cubicBezTo>
                    <a:pt x="41" y="35"/>
                    <a:pt x="41" y="37"/>
                    <a:pt x="41" y="37"/>
                  </a:cubicBezTo>
                  <a:cubicBezTo>
                    <a:pt x="41" y="37"/>
                    <a:pt x="40" y="38"/>
                    <a:pt x="38" y="38"/>
                  </a:cubicBezTo>
                  <a:cubicBezTo>
                    <a:pt x="37" y="39"/>
                    <a:pt x="36" y="39"/>
                    <a:pt x="36" y="39"/>
                  </a:cubicBezTo>
                  <a:cubicBezTo>
                    <a:pt x="36" y="41"/>
                    <a:pt x="36" y="41"/>
                    <a:pt x="36" y="41"/>
                  </a:cubicBezTo>
                  <a:cubicBezTo>
                    <a:pt x="36" y="41"/>
                    <a:pt x="34" y="42"/>
                    <a:pt x="34" y="43"/>
                  </a:cubicBezTo>
                  <a:cubicBezTo>
                    <a:pt x="33" y="44"/>
                    <a:pt x="30" y="46"/>
                    <a:pt x="30" y="46"/>
                  </a:cubicBezTo>
                  <a:cubicBezTo>
                    <a:pt x="30" y="46"/>
                    <a:pt x="29" y="47"/>
                    <a:pt x="28" y="48"/>
                  </a:cubicBezTo>
                  <a:cubicBezTo>
                    <a:pt x="28" y="49"/>
                    <a:pt x="28" y="50"/>
                    <a:pt x="28" y="51"/>
                  </a:cubicBezTo>
                  <a:cubicBezTo>
                    <a:pt x="28" y="51"/>
                    <a:pt x="27" y="52"/>
                    <a:pt x="27" y="53"/>
                  </a:cubicBezTo>
                  <a:cubicBezTo>
                    <a:pt x="27" y="54"/>
                    <a:pt x="26" y="55"/>
                    <a:pt x="26" y="56"/>
                  </a:cubicBezTo>
                  <a:cubicBezTo>
                    <a:pt x="25" y="56"/>
                    <a:pt x="25" y="57"/>
                    <a:pt x="24" y="57"/>
                  </a:cubicBezTo>
                  <a:cubicBezTo>
                    <a:pt x="24" y="57"/>
                    <a:pt x="22" y="58"/>
                    <a:pt x="21" y="58"/>
                  </a:cubicBezTo>
                  <a:cubicBezTo>
                    <a:pt x="20" y="59"/>
                    <a:pt x="20" y="60"/>
                    <a:pt x="20" y="60"/>
                  </a:cubicBezTo>
                  <a:cubicBezTo>
                    <a:pt x="20" y="60"/>
                    <a:pt x="21" y="61"/>
                    <a:pt x="21" y="61"/>
                  </a:cubicBezTo>
                  <a:cubicBezTo>
                    <a:pt x="22" y="61"/>
                    <a:pt x="23" y="62"/>
                    <a:pt x="23" y="62"/>
                  </a:cubicBezTo>
                  <a:cubicBezTo>
                    <a:pt x="23" y="62"/>
                    <a:pt x="23" y="63"/>
                    <a:pt x="23" y="64"/>
                  </a:cubicBezTo>
                  <a:cubicBezTo>
                    <a:pt x="23" y="64"/>
                    <a:pt x="22" y="66"/>
                    <a:pt x="23" y="66"/>
                  </a:cubicBezTo>
                  <a:cubicBezTo>
                    <a:pt x="24" y="66"/>
                    <a:pt x="25" y="66"/>
                    <a:pt x="25" y="66"/>
                  </a:cubicBezTo>
                  <a:cubicBezTo>
                    <a:pt x="27" y="67"/>
                    <a:pt x="27" y="67"/>
                    <a:pt x="27" y="67"/>
                  </a:cubicBezTo>
                  <a:cubicBezTo>
                    <a:pt x="28" y="68"/>
                    <a:pt x="28" y="68"/>
                    <a:pt x="28" y="68"/>
                  </a:cubicBezTo>
                  <a:cubicBezTo>
                    <a:pt x="29" y="68"/>
                    <a:pt x="29" y="68"/>
                    <a:pt x="29" y="68"/>
                  </a:cubicBezTo>
                  <a:cubicBezTo>
                    <a:pt x="29" y="68"/>
                    <a:pt x="29" y="69"/>
                    <a:pt x="29" y="70"/>
                  </a:cubicBezTo>
                  <a:cubicBezTo>
                    <a:pt x="28" y="70"/>
                    <a:pt x="28" y="71"/>
                    <a:pt x="28" y="71"/>
                  </a:cubicBezTo>
                  <a:cubicBezTo>
                    <a:pt x="27" y="71"/>
                    <a:pt x="27" y="71"/>
                    <a:pt x="27" y="70"/>
                  </a:cubicBezTo>
                  <a:cubicBezTo>
                    <a:pt x="27" y="69"/>
                    <a:pt x="27" y="69"/>
                    <a:pt x="26" y="68"/>
                  </a:cubicBezTo>
                  <a:cubicBezTo>
                    <a:pt x="25" y="68"/>
                    <a:pt x="24" y="69"/>
                    <a:pt x="24" y="69"/>
                  </a:cubicBezTo>
                  <a:cubicBezTo>
                    <a:pt x="24" y="69"/>
                    <a:pt x="23" y="69"/>
                    <a:pt x="23" y="68"/>
                  </a:cubicBezTo>
                  <a:cubicBezTo>
                    <a:pt x="22" y="67"/>
                    <a:pt x="22" y="68"/>
                    <a:pt x="22" y="67"/>
                  </a:cubicBezTo>
                  <a:cubicBezTo>
                    <a:pt x="22" y="66"/>
                    <a:pt x="23" y="66"/>
                    <a:pt x="22" y="65"/>
                  </a:cubicBezTo>
                  <a:cubicBezTo>
                    <a:pt x="22" y="65"/>
                    <a:pt x="21" y="64"/>
                    <a:pt x="21" y="64"/>
                  </a:cubicBezTo>
                  <a:cubicBezTo>
                    <a:pt x="20" y="64"/>
                    <a:pt x="21" y="65"/>
                    <a:pt x="20" y="64"/>
                  </a:cubicBezTo>
                  <a:cubicBezTo>
                    <a:pt x="20" y="63"/>
                    <a:pt x="19" y="63"/>
                    <a:pt x="19" y="63"/>
                  </a:cubicBezTo>
                  <a:cubicBezTo>
                    <a:pt x="19" y="63"/>
                    <a:pt x="18" y="63"/>
                    <a:pt x="18" y="62"/>
                  </a:cubicBezTo>
                  <a:cubicBezTo>
                    <a:pt x="18" y="62"/>
                    <a:pt x="18" y="61"/>
                    <a:pt x="18" y="60"/>
                  </a:cubicBezTo>
                  <a:cubicBezTo>
                    <a:pt x="18" y="60"/>
                    <a:pt x="19" y="59"/>
                    <a:pt x="19" y="58"/>
                  </a:cubicBezTo>
                  <a:cubicBezTo>
                    <a:pt x="19" y="58"/>
                    <a:pt x="19" y="55"/>
                    <a:pt x="19" y="55"/>
                  </a:cubicBezTo>
                  <a:cubicBezTo>
                    <a:pt x="19" y="55"/>
                    <a:pt x="16" y="61"/>
                    <a:pt x="15" y="66"/>
                  </a:cubicBezTo>
                  <a:cubicBezTo>
                    <a:pt x="15" y="66"/>
                    <a:pt x="16" y="65"/>
                    <a:pt x="16" y="66"/>
                  </a:cubicBezTo>
                  <a:cubicBezTo>
                    <a:pt x="16" y="67"/>
                    <a:pt x="17" y="68"/>
                    <a:pt x="16" y="69"/>
                  </a:cubicBezTo>
                  <a:cubicBezTo>
                    <a:pt x="16" y="69"/>
                    <a:pt x="16" y="69"/>
                    <a:pt x="16" y="72"/>
                  </a:cubicBezTo>
                  <a:cubicBezTo>
                    <a:pt x="16" y="74"/>
                    <a:pt x="17" y="75"/>
                    <a:pt x="17" y="76"/>
                  </a:cubicBezTo>
                  <a:cubicBezTo>
                    <a:pt x="16" y="76"/>
                    <a:pt x="16" y="77"/>
                    <a:pt x="16" y="78"/>
                  </a:cubicBezTo>
                  <a:cubicBezTo>
                    <a:pt x="16" y="79"/>
                    <a:pt x="16" y="82"/>
                    <a:pt x="17" y="82"/>
                  </a:cubicBezTo>
                  <a:cubicBezTo>
                    <a:pt x="17" y="82"/>
                    <a:pt x="17" y="83"/>
                    <a:pt x="17" y="83"/>
                  </a:cubicBezTo>
                  <a:cubicBezTo>
                    <a:pt x="18" y="84"/>
                    <a:pt x="17" y="85"/>
                    <a:pt x="18" y="84"/>
                  </a:cubicBezTo>
                  <a:cubicBezTo>
                    <a:pt x="19" y="82"/>
                    <a:pt x="20" y="81"/>
                    <a:pt x="20" y="81"/>
                  </a:cubicBezTo>
                  <a:cubicBezTo>
                    <a:pt x="20" y="80"/>
                    <a:pt x="20" y="80"/>
                    <a:pt x="20" y="80"/>
                  </a:cubicBezTo>
                  <a:cubicBezTo>
                    <a:pt x="20" y="80"/>
                    <a:pt x="20" y="79"/>
                    <a:pt x="22" y="79"/>
                  </a:cubicBezTo>
                  <a:cubicBezTo>
                    <a:pt x="23" y="79"/>
                    <a:pt x="24" y="79"/>
                    <a:pt x="24" y="80"/>
                  </a:cubicBezTo>
                  <a:cubicBezTo>
                    <a:pt x="25" y="80"/>
                    <a:pt x="23" y="82"/>
                    <a:pt x="24" y="82"/>
                  </a:cubicBezTo>
                  <a:cubicBezTo>
                    <a:pt x="25" y="82"/>
                    <a:pt x="27" y="81"/>
                    <a:pt x="28" y="81"/>
                  </a:cubicBezTo>
                  <a:cubicBezTo>
                    <a:pt x="29" y="81"/>
                    <a:pt x="29" y="82"/>
                    <a:pt x="30" y="83"/>
                  </a:cubicBezTo>
                  <a:cubicBezTo>
                    <a:pt x="30" y="84"/>
                    <a:pt x="30" y="85"/>
                    <a:pt x="31" y="86"/>
                  </a:cubicBezTo>
                  <a:cubicBezTo>
                    <a:pt x="32" y="86"/>
                    <a:pt x="31" y="87"/>
                    <a:pt x="32" y="88"/>
                  </a:cubicBezTo>
                  <a:cubicBezTo>
                    <a:pt x="32" y="89"/>
                    <a:pt x="34" y="90"/>
                    <a:pt x="35" y="90"/>
                  </a:cubicBezTo>
                  <a:cubicBezTo>
                    <a:pt x="35" y="90"/>
                    <a:pt x="37" y="90"/>
                    <a:pt x="38" y="90"/>
                  </a:cubicBezTo>
                  <a:cubicBezTo>
                    <a:pt x="39" y="91"/>
                    <a:pt x="38" y="92"/>
                    <a:pt x="39" y="92"/>
                  </a:cubicBezTo>
                  <a:cubicBezTo>
                    <a:pt x="40" y="92"/>
                    <a:pt x="41" y="95"/>
                    <a:pt x="41" y="95"/>
                  </a:cubicBezTo>
                  <a:cubicBezTo>
                    <a:pt x="41" y="95"/>
                    <a:pt x="41" y="97"/>
                    <a:pt x="41" y="98"/>
                  </a:cubicBezTo>
                  <a:cubicBezTo>
                    <a:pt x="41" y="98"/>
                    <a:pt x="41" y="99"/>
                    <a:pt x="42" y="100"/>
                  </a:cubicBezTo>
                  <a:cubicBezTo>
                    <a:pt x="42" y="100"/>
                    <a:pt x="44" y="100"/>
                    <a:pt x="44" y="100"/>
                  </a:cubicBezTo>
                  <a:cubicBezTo>
                    <a:pt x="44" y="100"/>
                    <a:pt x="43" y="102"/>
                    <a:pt x="45" y="102"/>
                  </a:cubicBezTo>
                  <a:cubicBezTo>
                    <a:pt x="47" y="103"/>
                    <a:pt x="48" y="103"/>
                    <a:pt x="49" y="104"/>
                  </a:cubicBezTo>
                  <a:cubicBezTo>
                    <a:pt x="49" y="104"/>
                    <a:pt x="48" y="105"/>
                    <a:pt x="50" y="105"/>
                  </a:cubicBezTo>
                  <a:cubicBezTo>
                    <a:pt x="52" y="105"/>
                    <a:pt x="54" y="105"/>
                    <a:pt x="55" y="106"/>
                  </a:cubicBezTo>
                  <a:cubicBezTo>
                    <a:pt x="56" y="106"/>
                    <a:pt x="55" y="107"/>
                    <a:pt x="57" y="109"/>
                  </a:cubicBezTo>
                  <a:cubicBezTo>
                    <a:pt x="60" y="110"/>
                    <a:pt x="60" y="111"/>
                    <a:pt x="61" y="111"/>
                  </a:cubicBezTo>
                  <a:cubicBezTo>
                    <a:pt x="62" y="111"/>
                    <a:pt x="63" y="111"/>
                    <a:pt x="63" y="113"/>
                  </a:cubicBezTo>
                  <a:cubicBezTo>
                    <a:pt x="62" y="115"/>
                    <a:pt x="62" y="116"/>
                    <a:pt x="61" y="117"/>
                  </a:cubicBezTo>
                  <a:cubicBezTo>
                    <a:pt x="60" y="118"/>
                    <a:pt x="59" y="120"/>
                    <a:pt x="58" y="121"/>
                  </a:cubicBezTo>
                  <a:cubicBezTo>
                    <a:pt x="58" y="122"/>
                    <a:pt x="57" y="123"/>
                    <a:pt x="58" y="124"/>
                  </a:cubicBezTo>
                  <a:cubicBezTo>
                    <a:pt x="58" y="126"/>
                    <a:pt x="59" y="127"/>
                    <a:pt x="59" y="128"/>
                  </a:cubicBezTo>
                  <a:cubicBezTo>
                    <a:pt x="59" y="129"/>
                    <a:pt x="59" y="131"/>
                    <a:pt x="59" y="132"/>
                  </a:cubicBezTo>
                  <a:cubicBezTo>
                    <a:pt x="58" y="133"/>
                    <a:pt x="58" y="134"/>
                    <a:pt x="58" y="134"/>
                  </a:cubicBezTo>
                  <a:cubicBezTo>
                    <a:pt x="58" y="134"/>
                    <a:pt x="59" y="136"/>
                    <a:pt x="58" y="137"/>
                  </a:cubicBezTo>
                  <a:cubicBezTo>
                    <a:pt x="57" y="138"/>
                    <a:pt x="55" y="140"/>
                    <a:pt x="54" y="140"/>
                  </a:cubicBezTo>
                  <a:cubicBezTo>
                    <a:pt x="53" y="140"/>
                    <a:pt x="51" y="142"/>
                    <a:pt x="51" y="142"/>
                  </a:cubicBezTo>
                  <a:cubicBezTo>
                    <a:pt x="51" y="142"/>
                    <a:pt x="51" y="146"/>
                    <a:pt x="51" y="147"/>
                  </a:cubicBezTo>
                  <a:cubicBezTo>
                    <a:pt x="51" y="147"/>
                    <a:pt x="47" y="154"/>
                    <a:pt x="49" y="155"/>
                  </a:cubicBezTo>
                  <a:cubicBezTo>
                    <a:pt x="50" y="156"/>
                    <a:pt x="50" y="158"/>
                    <a:pt x="50" y="159"/>
                  </a:cubicBezTo>
                  <a:cubicBezTo>
                    <a:pt x="49" y="160"/>
                    <a:pt x="49" y="160"/>
                    <a:pt x="49" y="160"/>
                  </a:cubicBezTo>
                  <a:cubicBezTo>
                    <a:pt x="48" y="161"/>
                    <a:pt x="46" y="161"/>
                    <a:pt x="47" y="163"/>
                  </a:cubicBezTo>
                  <a:cubicBezTo>
                    <a:pt x="49" y="165"/>
                    <a:pt x="50" y="165"/>
                    <a:pt x="50" y="167"/>
                  </a:cubicBezTo>
                  <a:cubicBezTo>
                    <a:pt x="51" y="168"/>
                    <a:pt x="51" y="168"/>
                    <a:pt x="52" y="170"/>
                  </a:cubicBezTo>
                  <a:cubicBezTo>
                    <a:pt x="53" y="171"/>
                    <a:pt x="53" y="172"/>
                    <a:pt x="54" y="173"/>
                  </a:cubicBezTo>
                  <a:cubicBezTo>
                    <a:pt x="55" y="174"/>
                    <a:pt x="56" y="175"/>
                    <a:pt x="56" y="176"/>
                  </a:cubicBezTo>
                  <a:cubicBezTo>
                    <a:pt x="56" y="177"/>
                    <a:pt x="59" y="179"/>
                    <a:pt x="56" y="177"/>
                  </a:cubicBezTo>
                  <a:cubicBezTo>
                    <a:pt x="53" y="175"/>
                    <a:pt x="56" y="177"/>
                    <a:pt x="52" y="174"/>
                  </a:cubicBezTo>
                  <a:cubicBezTo>
                    <a:pt x="49" y="171"/>
                    <a:pt x="48" y="173"/>
                    <a:pt x="46" y="171"/>
                  </a:cubicBezTo>
                  <a:cubicBezTo>
                    <a:pt x="45" y="169"/>
                    <a:pt x="47" y="175"/>
                    <a:pt x="44" y="168"/>
                  </a:cubicBezTo>
                  <a:cubicBezTo>
                    <a:pt x="41" y="160"/>
                    <a:pt x="40" y="161"/>
                    <a:pt x="39" y="159"/>
                  </a:cubicBezTo>
                  <a:cubicBezTo>
                    <a:pt x="39" y="157"/>
                    <a:pt x="39" y="159"/>
                    <a:pt x="37" y="155"/>
                  </a:cubicBezTo>
                  <a:cubicBezTo>
                    <a:pt x="35" y="151"/>
                    <a:pt x="37" y="154"/>
                    <a:pt x="35" y="151"/>
                  </a:cubicBezTo>
                  <a:cubicBezTo>
                    <a:pt x="33" y="149"/>
                    <a:pt x="33" y="152"/>
                    <a:pt x="32" y="148"/>
                  </a:cubicBezTo>
                  <a:cubicBezTo>
                    <a:pt x="31" y="143"/>
                    <a:pt x="31" y="146"/>
                    <a:pt x="30" y="141"/>
                  </a:cubicBezTo>
                  <a:cubicBezTo>
                    <a:pt x="28" y="136"/>
                    <a:pt x="31" y="136"/>
                    <a:pt x="28" y="133"/>
                  </a:cubicBezTo>
                  <a:cubicBezTo>
                    <a:pt x="25" y="131"/>
                    <a:pt x="25" y="132"/>
                    <a:pt x="24" y="131"/>
                  </a:cubicBezTo>
                  <a:cubicBezTo>
                    <a:pt x="23" y="129"/>
                    <a:pt x="25" y="130"/>
                    <a:pt x="22" y="126"/>
                  </a:cubicBezTo>
                  <a:cubicBezTo>
                    <a:pt x="20" y="122"/>
                    <a:pt x="16" y="120"/>
                    <a:pt x="16" y="113"/>
                  </a:cubicBezTo>
                  <a:cubicBezTo>
                    <a:pt x="16" y="105"/>
                    <a:pt x="16" y="104"/>
                    <a:pt x="16" y="104"/>
                  </a:cubicBezTo>
                  <a:cubicBezTo>
                    <a:pt x="16" y="104"/>
                    <a:pt x="13" y="101"/>
                    <a:pt x="14" y="97"/>
                  </a:cubicBezTo>
                  <a:cubicBezTo>
                    <a:pt x="15" y="92"/>
                    <a:pt x="16" y="94"/>
                    <a:pt x="15" y="92"/>
                  </a:cubicBezTo>
                  <a:cubicBezTo>
                    <a:pt x="15" y="91"/>
                    <a:pt x="14" y="91"/>
                    <a:pt x="13" y="89"/>
                  </a:cubicBezTo>
                  <a:cubicBezTo>
                    <a:pt x="12" y="88"/>
                    <a:pt x="12" y="88"/>
                    <a:pt x="11" y="87"/>
                  </a:cubicBezTo>
                  <a:cubicBezTo>
                    <a:pt x="11" y="86"/>
                    <a:pt x="11" y="83"/>
                    <a:pt x="11" y="83"/>
                  </a:cubicBezTo>
                  <a:cubicBezTo>
                    <a:pt x="10" y="84"/>
                    <a:pt x="10" y="84"/>
                    <a:pt x="10" y="84"/>
                  </a:cubicBezTo>
                  <a:cubicBezTo>
                    <a:pt x="10" y="84"/>
                    <a:pt x="0" y="182"/>
                    <a:pt x="97" y="197"/>
                  </a:cubicBezTo>
                  <a:cubicBezTo>
                    <a:pt x="97" y="197"/>
                    <a:pt x="75" y="192"/>
                    <a:pt x="73" y="187"/>
                  </a:cubicBezTo>
                  <a:cubicBezTo>
                    <a:pt x="73" y="187"/>
                    <a:pt x="72" y="183"/>
                    <a:pt x="73" y="183"/>
                  </a:cubicBezTo>
                  <a:cubicBezTo>
                    <a:pt x="74" y="183"/>
                    <a:pt x="76" y="184"/>
                    <a:pt x="77" y="183"/>
                  </a:cubicBezTo>
                  <a:cubicBezTo>
                    <a:pt x="79" y="181"/>
                    <a:pt x="80" y="180"/>
                    <a:pt x="80" y="180"/>
                  </a:cubicBezTo>
                  <a:cubicBezTo>
                    <a:pt x="80" y="182"/>
                    <a:pt x="80" y="182"/>
                    <a:pt x="80" y="182"/>
                  </a:cubicBezTo>
                  <a:cubicBezTo>
                    <a:pt x="80" y="182"/>
                    <a:pt x="79" y="182"/>
                    <a:pt x="83" y="181"/>
                  </a:cubicBezTo>
                  <a:cubicBezTo>
                    <a:pt x="88" y="181"/>
                    <a:pt x="88" y="181"/>
                    <a:pt x="89" y="181"/>
                  </a:cubicBezTo>
                  <a:cubicBezTo>
                    <a:pt x="91" y="180"/>
                    <a:pt x="93" y="176"/>
                    <a:pt x="94" y="178"/>
                  </a:cubicBezTo>
                  <a:cubicBezTo>
                    <a:pt x="95" y="181"/>
                    <a:pt x="93" y="180"/>
                    <a:pt x="95" y="181"/>
                  </a:cubicBezTo>
                  <a:cubicBezTo>
                    <a:pt x="97" y="181"/>
                    <a:pt x="101" y="180"/>
                    <a:pt x="101" y="180"/>
                  </a:cubicBezTo>
                  <a:cubicBezTo>
                    <a:pt x="101" y="180"/>
                    <a:pt x="108" y="181"/>
                    <a:pt x="108" y="180"/>
                  </a:cubicBezTo>
                  <a:cubicBezTo>
                    <a:pt x="109" y="179"/>
                    <a:pt x="109" y="178"/>
                    <a:pt x="110" y="178"/>
                  </a:cubicBezTo>
                  <a:cubicBezTo>
                    <a:pt x="111" y="178"/>
                    <a:pt x="112" y="180"/>
                    <a:pt x="112" y="180"/>
                  </a:cubicBezTo>
                  <a:cubicBezTo>
                    <a:pt x="108" y="182"/>
                    <a:pt x="108" y="182"/>
                    <a:pt x="108" y="182"/>
                  </a:cubicBezTo>
                  <a:cubicBezTo>
                    <a:pt x="105" y="185"/>
                    <a:pt x="105" y="185"/>
                    <a:pt x="105" y="185"/>
                  </a:cubicBezTo>
                  <a:cubicBezTo>
                    <a:pt x="105" y="185"/>
                    <a:pt x="103" y="185"/>
                    <a:pt x="105" y="186"/>
                  </a:cubicBezTo>
                  <a:cubicBezTo>
                    <a:pt x="106" y="187"/>
                    <a:pt x="107" y="187"/>
                    <a:pt x="108" y="187"/>
                  </a:cubicBezTo>
                  <a:cubicBezTo>
                    <a:pt x="110" y="187"/>
                    <a:pt x="114" y="190"/>
                    <a:pt x="115" y="188"/>
                  </a:cubicBezTo>
                  <a:cubicBezTo>
                    <a:pt x="116" y="186"/>
                    <a:pt x="116" y="186"/>
                    <a:pt x="117" y="185"/>
                  </a:cubicBezTo>
                  <a:cubicBezTo>
                    <a:pt x="117" y="184"/>
                    <a:pt x="117" y="182"/>
                    <a:pt x="119" y="182"/>
                  </a:cubicBezTo>
                  <a:cubicBezTo>
                    <a:pt x="120" y="182"/>
                    <a:pt x="122" y="183"/>
                    <a:pt x="122" y="183"/>
                  </a:cubicBezTo>
                  <a:cubicBezTo>
                    <a:pt x="121" y="186"/>
                    <a:pt x="121" y="186"/>
                    <a:pt x="121" y="186"/>
                  </a:cubicBezTo>
                  <a:cubicBezTo>
                    <a:pt x="121" y="186"/>
                    <a:pt x="123" y="186"/>
                    <a:pt x="125" y="186"/>
                  </a:cubicBezTo>
                  <a:cubicBezTo>
                    <a:pt x="126" y="186"/>
                    <a:pt x="126" y="188"/>
                    <a:pt x="128" y="186"/>
                  </a:cubicBezTo>
                  <a:cubicBezTo>
                    <a:pt x="129" y="184"/>
                    <a:pt x="129" y="184"/>
                    <a:pt x="131" y="184"/>
                  </a:cubicBezTo>
                  <a:cubicBezTo>
                    <a:pt x="133" y="184"/>
                    <a:pt x="135" y="183"/>
                    <a:pt x="136" y="183"/>
                  </a:cubicBezTo>
                  <a:cubicBezTo>
                    <a:pt x="136" y="184"/>
                    <a:pt x="138" y="184"/>
                    <a:pt x="139" y="184"/>
                  </a:cubicBezTo>
                  <a:cubicBezTo>
                    <a:pt x="139" y="184"/>
                    <a:pt x="143" y="186"/>
                    <a:pt x="143" y="186"/>
                  </a:cubicBezTo>
                  <a:cubicBezTo>
                    <a:pt x="144" y="185"/>
                    <a:pt x="148" y="186"/>
                    <a:pt x="148" y="186"/>
                  </a:cubicBezTo>
                  <a:cubicBezTo>
                    <a:pt x="148" y="186"/>
                    <a:pt x="137" y="196"/>
                    <a:pt x="113" y="197"/>
                  </a:cubicBezTo>
                  <a:cubicBezTo>
                    <a:pt x="113" y="197"/>
                    <a:pt x="167" y="199"/>
                    <a:pt x="197" y="146"/>
                  </a:cubicBezTo>
                  <a:cubicBezTo>
                    <a:pt x="228" y="94"/>
                    <a:pt x="206" y="26"/>
                    <a:pt x="137" y="3"/>
                  </a:cubicBezTo>
                  <a:cubicBezTo>
                    <a:pt x="137" y="3"/>
                    <a:pt x="189" y="22"/>
                    <a:pt x="203" y="71"/>
                  </a:cubicBezTo>
                  <a:cubicBezTo>
                    <a:pt x="202" y="72"/>
                    <a:pt x="202" y="72"/>
                    <a:pt x="202" y="72"/>
                  </a:cubicBezTo>
                  <a:cubicBezTo>
                    <a:pt x="201" y="71"/>
                    <a:pt x="201" y="72"/>
                    <a:pt x="200" y="69"/>
                  </a:cubicBezTo>
                  <a:cubicBezTo>
                    <a:pt x="199" y="67"/>
                    <a:pt x="199" y="68"/>
                    <a:pt x="199" y="66"/>
                  </a:cubicBezTo>
                  <a:cubicBezTo>
                    <a:pt x="198" y="64"/>
                    <a:pt x="198" y="65"/>
                    <a:pt x="197" y="64"/>
                  </a:cubicBezTo>
                  <a:cubicBezTo>
                    <a:pt x="195" y="62"/>
                    <a:pt x="195" y="62"/>
                    <a:pt x="194" y="61"/>
                  </a:cubicBezTo>
                  <a:cubicBezTo>
                    <a:pt x="193" y="61"/>
                    <a:pt x="192" y="58"/>
                    <a:pt x="192" y="57"/>
                  </a:cubicBezTo>
                  <a:cubicBezTo>
                    <a:pt x="191" y="56"/>
                    <a:pt x="189" y="55"/>
                    <a:pt x="188" y="55"/>
                  </a:cubicBezTo>
                  <a:cubicBezTo>
                    <a:pt x="187" y="55"/>
                    <a:pt x="188" y="54"/>
                    <a:pt x="187" y="55"/>
                  </a:cubicBezTo>
                  <a:cubicBezTo>
                    <a:pt x="187" y="56"/>
                    <a:pt x="189" y="58"/>
                    <a:pt x="189" y="58"/>
                  </a:cubicBezTo>
                  <a:cubicBezTo>
                    <a:pt x="189" y="62"/>
                    <a:pt x="189" y="62"/>
                    <a:pt x="189" y="62"/>
                  </a:cubicBezTo>
                  <a:cubicBezTo>
                    <a:pt x="189" y="62"/>
                    <a:pt x="190" y="65"/>
                    <a:pt x="190" y="66"/>
                  </a:cubicBezTo>
                  <a:cubicBezTo>
                    <a:pt x="190" y="67"/>
                    <a:pt x="189" y="70"/>
                    <a:pt x="189" y="70"/>
                  </a:cubicBezTo>
                  <a:cubicBezTo>
                    <a:pt x="189" y="70"/>
                    <a:pt x="188" y="72"/>
                    <a:pt x="187" y="73"/>
                  </a:cubicBezTo>
                  <a:cubicBezTo>
                    <a:pt x="186" y="73"/>
                    <a:pt x="181" y="74"/>
                    <a:pt x="181" y="74"/>
                  </a:cubicBezTo>
                  <a:cubicBezTo>
                    <a:pt x="181" y="74"/>
                    <a:pt x="179" y="72"/>
                    <a:pt x="179" y="71"/>
                  </a:cubicBezTo>
                  <a:cubicBezTo>
                    <a:pt x="178" y="69"/>
                    <a:pt x="175" y="69"/>
                    <a:pt x="174" y="68"/>
                  </a:cubicBezTo>
                  <a:cubicBezTo>
                    <a:pt x="174" y="67"/>
                    <a:pt x="175" y="66"/>
                    <a:pt x="173" y="64"/>
                  </a:cubicBezTo>
                  <a:cubicBezTo>
                    <a:pt x="172" y="62"/>
                    <a:pt x="173" y="63"/>
                    <a:pt x="172" y="61"/>
                  </a:cubicBezTo>
                  <a:cubicBezTo>
                    <a:pt x="170" y="59"/>
                    <a:pt x="170" y="59"/>
                    <a:pt x="170" y="59"/>
                  </a:cubicBezTo>
                  <a:cubicBezTo>
                    <a:pt x="170" y="59"/>
                    <a:pt x="166" y="58"/>
                    <a:pt x="167" y="60"/>
                  </a:cubicBezTo>
                  <a:cubicBezTo>
                    <a:pt x="168" y="63"/>
                    <a:pt x="167" y="65"/>
                    <a:pt x="168" y="65"/>
                  </a:cubicBezTo>
                  <a:cubicBezTo>
                    <a:pt x="169" y="66"/>
                    <a:pt x="170" y="65"/>
                    <a:pt x="171" y="67"/>
                  </a:cubicBezTo>
                  <a:cubicBezTo>
                    <a:pt x="172" y="69"/>
                    <a:pt x="172" y="70"/>
                    <a:pt x="172" y="71"/>
                  </a:cubicBezTo>
                  <a:cubicBezTo>
                    <a:pt x="173" y="71"/>
                    <a:pt x="173" y="74"/>
                    <a:pt x="174" y="75"/>
                  </a:cubicBezTo>
                  <a:cubicBezTo>
                    <a:pt x="175" y="75"/>
                    <a:pt x="178" y="75"/>
                    <a:pt x="178" y="76"/>
                  </a:cubicBezTo>
                  <a:cubicBezTo>
                    <a:pt x="177" y="77"/>
                    <a:pt x="176" y="78"/>
                    <a:pt x="178" y="79"/>
                  </a:cubicBezTo>
                  <a:cubicBezTo>
                    <a:pt x="179" y="79"/>
                    <a:pt x="179" y="80"/>
                    <a:pt x="180" y="80"/>
                  </a:cubicBezTo>
                  <a:cubicBezTo>
                    <a:pt x="181" y="80"/>
                    <a:pt x="181" y="80"/>
                    <a:pt x="182" y="79"/>
                  </a:cubicBezTo>
                  <a:cubicBezTo>
                    <a:pt x="184" y="79"/>
                    <a:pt x="186" y="79"/>
                    <a:pt x="186" y="79"/>
                  </a:cubicBezTo>
                  <a:cubicBezTo>
                    <a:pt x="186" y="79"/>
                    <a:pt x="188" y="80"/>
                    <a:pt x="188" y="81"/>
                  </a:cubicBezTo>
                  <a:cubicBezTo>
                    <a:pt x="188" y="82"/>
                    <a:pt x="187" y="86"/>
                    <a:pt x="187" y="86"/>
                  </a:cubicBezTo>
                  <a:cubicBezTo>
                    <a:pt x="185" y="90"/>
                    <a:pt x="185" y="90"/>
                    <a:pt x="185" y="90"/>
                  </a:cubicBezTo>
                  <a:cubicBezTo>
                    <a:pt x="185" y="90"/>
                    <a:pt x="185" y="97"/>
                    <a:pt x="184" y="97"/>
                  </a:cubicBezTo>
                  <a:cubicBezTo>
                    <a:pt x="183" y="97"/>
                    <a:pt x="182" y="100"/>
                    <a:pt x="181" y="100"/>
                  </a:cubicBezTo>
                  <a:cubicBezTo>
                    <a:pt x="180" y="101"/>
                    <a:pt x="180" y="105"/>
                    <a:pt x="180" y="105"/>
                  </a:cubicBezTo>
                  <a:cubicBezTo>
                    <a:pt x="178" y="108"/>
                    <a:pt x="178" y="108"/>
                    <a:pt x="178" y="108"/>
                  </a:cubicBezTo>
                  <a:cubicBezTo>
                    <a:pt x="178" y="108"/>
                    <a:pt x="178" y="111"/>
                    <a:pt x="178" y="112"/>
                  </a:cubicBezTo>
                  <a:cubicBezTo>
                    <a:pt x="178" y="113"/>
                    <a:pt x="179" y="117"/>
                    <a:pt x="178" y="119"/>
                  </a:cubicBezTo>
                  <a:cubicBezTo>
                    <a:pt x="178" y="121"/>
                    <a:pt x="175" y="122"/>
                    <a:pt x="175" y="122"/>
                  </a:cubicBezTo>
                  <a:cubicBezTo>
                    <a:pt x="175" y="122"/>
                    <a:pt x="179" y="126"/>
                    <a:pt x="177" y="126"/>
                  </a:cubicBezTo>
                  <a:cubicBezTo>
                    <a:pt x="175" y="127"/>
                    <a:pt x="173" y="129"/>
                    <a:pt x="173" y="130"/>
                  </a:cubicBezTo>
                  <a:cubicBezTo>
                    <a:pt x="172" y="131"/>
                    <a:pt x="172" y="132"/>
                    <a:pt x="171" y="132"/>
                  </a:cubicBezTo>
                  <a:cubicBezTo>
                    <a:pt x="170" y="133"/>
                    <a:pt x="168" y="133"/>
                    <a:pt x="168" y="134"/>
                  </a:cubicBezTo>
                  <a:cubicBezTo>
                    <a:pt x="168" y="134"/>
                    <a:pt x="168" y="137"/>
                    <a:pt x="168" y="137"/>
                  </a:cubicBezTo>
                  <a:cubicBezTo>
                    <a:pt x="164" y="142"/>
                    <a:pt x="164" y="142"/>
                    <a:pt x="164" y="142"/>
                  </a:cubicBezTo>
                  <a:cubicBezTo>
                    <a:pt x="160" y="146"/>
                    <a:pt x="160" y="146"/>
                    <a:pt x="160" y="146"/>
                  </a:cubicBezTo>
                  <a:cubicBezTo>
                    <a:pt x="160" y="146"/>
                    <a:pt x="160" y="149"/>
                    <a:pt x="159" y="149"/>
                  </a:cubicBezTo>
                  <a:cubicBezTo>
                    <a:pt x="158" y="149"/>
                    <a:pt x="153" y="151"/>
                    <a:pt x="152" y="152"/>
                  </a:cubicBezTo>
                  <a:cubicBezTo>
                    <a:pt x="152" y="152"/>
                    <a:pt x="148" y="154"/>
                    <a:pt x="147" y="154"/>
                  </a:cubicBezTo>
                  <a:cubicBezTo>
                    <a:pt x="146" y="154"/>
                    <a:pt x="148" y="157"/>
                    <a:pt x="146" y="154"/>
                  </a:cubicBezTo>
                  <a:cubicBezTo>
                    <a:pt x="144" y="151"/>
                    <a:pt x="145" y="153"/>
                    <a:pt x="144" y="149"/>
                  </a:cubicBezTo>
                  <a:cubicBezTo>
                    <a:pt x="142" y="145"/>
                    <a:pt x="142" y="148"/>
                    <a:pt x="142" y="145"/>
                  </a:cubicBezTo>
                  <a:cubicBezTo>
                    <a:pt x="142" y="143"/>
                    <a:pt x="142" y="145"/>
                    <a:pt x="142" y="143"/>
                  </a:cubicBezTo>
                  <a:cubicBezTo>
                    <a:pt x="142" y="140"/>
                    <a:pt x="143" y="142"/>
                    <a:pt x="141" y="139"/>
                  </a:cubicBezTo>
                  <a:cubicBezTo>
                    <a:pt x="140" y="136"/>
                    <a:pt x="140" y="137"/>
                    <a:pt x="138" y="135"/>
                  </a:cubicBezTo>
                  <a:cubicBezTo>
                    <a:pt x="136" y="133"/>
                    <a:pt x="135" y="135"/>
                    <a:pt x="136" y="132"/>
                  </a:cubicBezTo>
                  <a:cubicBezTo>
                    <a:pt x="137" y="129"/>
                    <a:pt x="137" y="132"/>
                    <a:pt x="137" y="129"/>
                  </a:cubicBezTo>
                  <a:cubicBezTo>
                    <a:pt x="138" y="126"/>
                    <a:pt x="137" y="125"/>
                    <a:pt x="139" y="124"/>
                  </a:cubicBezTo>
                  <a:cubicBezTo>
                    <a:pt x="141" y="123"/>
                    <a:pt x="142" y="122"/>
                    <a:pt x="142" y="121"/>
                  </a:cubicBezTo>
                  <a:cubicBezTo>
                    <a:pt x="142" y="119"/>
                    <a:pt x="142" y="118"/>
                    <a:pt x="142" y="117"/>
                  </a:cubicBezTo>
                  <a:cubicBezTo>
                    <a:pt x="141" y="116"/>
                    <a:pt x="139" y="114"/>
                    <a:pt x="139" y="113"/>
                  </a:cubicBezTo>
                  <a:cubicBezTo>
                    <a:pt x="139" y="112"/>
                    <a:pt x="139" y="113"/>
                    <a:pt x="137" y="111"/>
                  </a:cubicBezTo>
                  <a:cubicBezTo>
                    <a:pt x="136" y="109"/>
                    <a:pt x="135" y="108"/>
                    <a:pt x="135" y="108"/>
                  </a:cubicBezTo>
                  <a:cubicBezTo>
                    <a:pt x="135" y="108"/>
                    <a:pt x="135" y="103"/>
                    <a:pt x="135" y="101"/>
                  </a:cubicBezTo>
                  <a:cubicBezTo>
                    <a:pt x="135" y="99"/>
                    <a:pt x="134" y="102"/>
                    <a:pt x="135" y="99"/>
                  </a:cubicBezTo>
                  <a:cubicBezTo>
                    <a:pt x="135" y="96"/>
                    <a:pt x="135" y="94"/>
                    <a:pt x="135" y="94"/>
                  </a:cubicBezTo>
                  <a:cubicBezTo>
                    <a:pt x="135" y="94"/>
                    <a:pt x="132" y="92"/>
                    <a:pt x="131" y="92"/>
                  </a:cubicBezTo>
                  <a:cubicBezTo>
                    <a:pt x="129" y="92"/>
                    <a:pt x="129" y="94"/>
                    <a:pt x="127" y="93"/>
                  </a:cubicBezTo>
                  <a:cubicBezTo>
                    <a:pt x="125" y="91"/>
                    <a:pt x="126" y="90"/>
                    <a:pt x="125" y="89"/>
                  </a:cubicBezTo>
                  <a:cubicBezTo>
                    <a:pt x="124" y="89"/>
                    <a:pt x="123" y="89"/>
                    <a:pt x="122" y="90"/>
                  </a:cubicBezTo>
                  <a:cubicBezTo>
                    <a:pt x="121" y="91"/>
                    <a:pt x="118" y="91"/>
                    <a:pt x="116" y="91"/>
                  </a:cubicBezTo>
                  <a:cubicBezTo>
                    <a:pt x="114" y="92"/>
                    <a:pt x="113" y="92"/>
                    <a:pt x="110" y="92"/>
                  </a:cubicBezTo>
                  <a:cubicBezTo>
                    <a:pt x="108" y="92"/>
                    <a:pt x="104" y="93"/>
                    <a:pt x="102" y="92"/>
                  </a:cubicBezTo>
                  <a:cubicBezTo>
                    <a:pt x="100" y="91"/>
                    <a:pt x="100" y="92"/>
                    <a:pt x="99" y="90"/>
                  </a:cubicBezTo>
                  <a:cubicBezTo>
                    <a:pt x="98" y="88"/>
                    <a:pt x="99" y="88"/>
                    <a:pt x="97" y="87"/>
                  </a:cubicBezTo>
                  <a:cubicBezTo>
                    <a:pt x="95" y="86"/>
                    <a:pt x="94" y="87"/>
                    <a:pt x="94" y="85"/>
                  </a:cubicBezTo>
                  <a:cubicBezTo>
                    <a:pt x="94" y="82"/>
                    <a:pt x="95" y="83"/>
                    <a:pt x="93" y="81"/>
                  </a:cubicBezTo>
                  <a:cubicBezTo>
                    <a:pt x="92" y="79"/>
                    <a:pt x="94" y="82"/>
                    <a:pt x="92" y="79"/>
                  </a:cubicBezTo>
                  <a:cubicBezTo>
                    <a:pt x="89" y="76"/>
                    <a:pt x="88" y="79"/>
                    <a:pt x="89" y="76"/>
                  </a:cubicBezTo>
                  <a:cubicBezTo>
                    <a:pt x="90" y="74"/>
                    <a:pt x="91" y="75"/>
                    <a:pt x="91" y="73"/>
                  </a:cubicBezTo>
                  <a:cubicBezTo>
                    <a:pt x="91" y="70"/>
                    <a:pt x="95" y="74"/>
                    <a:pt x="92" y="68"/>
                  </a:cubicBezTo>
                  <a:cubicBezTo>
                    <a:pt x="90" y="63"/>
                    <a:pt x="89" y="64"/>
                    <a:pt x="92" y="60"/>
                  </a:cubicBezTo>
                  <a:cubicBezTo>
                    <a:pt x="94" y="55"/>
                    <a:pt x="97" y="54"/>
                    <a:pt x="98" y="53"/>
                  </a:cubicBezTo>
                  <a:cubicBezTo>
                    <a:pt x="98" y="52"/>
                    <a:pt x="99" y="50"/>
                    <a:pt x="100" y="49"/>
                  </a:cubicBezTo>
                  <a:cubicBezTo>
                    <a:pt x="101" y="48"/>
                    <a:pt x="100" y="48"/>
                    <a:pt x="102" y="48"/>
                  </a:cubicBezTo>
                  <a:cubicBezTo>
                    <a:pt x="104" y="48"/>
                    <a:pt x="107" y="47"/>
                    <a:pt x="108" y="46"/>
                  </a:cubicBezTo>
                  <a:cubicBezTo>
                    <a:pt x="109" y="45"/>
                    <a:pt x="111" y="42"/>
                    <a:pt x="112" y="42"/>
                  </a:cubicBezTo>
                  <a:cubicBezTo>
                    <a:pt x="113" y="42"/>
                    <a:pt x="113" y="42"/>
                    <a:pt x="115" y="42"/>
                  </a:cubicBezTo>
                  <a:cubicBezTo>
                    <a:pt x="117" y="41"/>
                    <a:pt x="117" y="41"/>
                    <a:pt x="119" y="41"/>
                  </a:cubicBezTo>
                  <a:cubicBezTo>
                    <a:pt x="120" y="41"/>
                    <a:pt x="117" y="42"/>
                    <a:pt x="121" y="41"/>
                  </a:cubicBezTo>
                  <a:cubicBezTo>
                    <a:pt x="125" y="40"/>
                    <a:pt x="124" y="40"/>
                    <a:pt x="125" y="40"/>
                  </a:cubicBezTo>
                  <a:cubicBezTo>
                    <a:pt x="126" y="40"/>
                    <a:pt x="126" y="41"/>
                    <a:pt x="127" y="41"/>
                  </a:cubicBezTo>
                  <a:cubicBezTo>
                    <a:pt x="129" y="41"/>
                    <a:pt x="129" y="38"/>
                    <a:pt x="129" y="41"/>
                  </a:cubicBezTo>
                  <a:cubicBezTo>
                    <a:pt x="129" y="45"/>
                    <a:pt x="128" y="46"/>
                    <a:pt x="130" y="46"/>
                  </a:cubicBezTo>
                  <a:cubicBezTo>
                    <a:pt x="133" y="47"/>
                    <a:pt x="130" y="47"/>
                    <a:pt x="133" y="47"/>
                  </a:cubicBezTo>
                  <a:cubicBezTo>
                    <a:pt x="136" y="47"/>
                    <a:pt x="135" y="47"/>
                    <a:pt x="137" y="48"/>
                  </a:cubicBezTo>
                  <a:cubicBezTo>
                    <a:pt x="138" y="48"/>
                    <a:pt x="139" y="49"/>
                    <a:pt x="141" y="49"/>
                  </a:cubicBezTo>
                  <a:cubicBezTo>
                    <a:pt x="143" y="49"/>
                    <a:pt x="140" y="52"/>
                    <a:pt x="143" y="49"/>
                  </a:cubicBezTo>
                  <a:cubicBezTo>
                    <a:pt x="146" y="46"/>
                    <a:pt x="141" y="46"/>
                    <a:pt x="146" y="46"/>
                  </a:cubicBezTo>
                  <a:cubicBezTo>
                    <a:pt x="151" y="47"/>
                    <a:pt x="152" y="48"/>
                    <a:pt x="153" y="48"/>
                  </a:cubicBezTo>
                  <a:cubicBezTo>
                    <a:pt x="154" y="47"/>
                    <a:pt x="154" y="48"/>
                    <a:pt x="156" y="47"/>
                  </a:cubicBezTo>
                  <a:cubicBezTo>
                    <a:pt x="159" y="46"/>
                    <a:pt x="159" y="46"/>
                    <a:pt x="160" y="46"/>
                  </a:cubicBezTo>
                  <a:cubicBezTo>
                    <a:pt x="161" y="47"/>
                    <a:pt x="161" y="49"/>
                    <a:pt x="162" y="47"/>
                  </a:cubicBezTo>
                  <a:cubicBezTo>
                    <a:pt x="163" y="45"/>
                    <a:pt x="165" y="45"/>
                    <a:pt x="162" y="44"/>
                  </a:cubicBezTo>
                  <a:cubicBezTo>
                    <a:pt x="159" y="42"/>
                    <a:pt x="158" y="44"/>
                    <a:pt x="158" y="42"/>
                  </a:cubicBezTo>
                  <a:cubicBezTo>
                    <a:pt x="157" y="40"/>
                    <a:pt x="160" y="41"/>
                    <a:pt x="157" y="40"/>
                  </a:cubicBezTo>
                  <a:cubicBezTo>
                    <a:pt x="154" y="40"/>
                    <a:pt x="155" y="40"/>
                    <a:pt x="153" y="39"/>
                  </a:cubicBezTo>
                  <a:cubicBezTo>
                    <a:pt x="151" y="38"/>
                    <a:pt x="149" y="41"/>
                    <a:pt x="148" y="39"/>
                  </a:cubicBezTo>
                  <a:cubicBezTo>
                    <a:pt x="147" y="37"/>
                    <a:pt x="143" y="41"/>
                    <a:pt x="147" y="37"/>
                  </a:cubicBezTo>
                  <a:cubicBezTo>
                    <a:pt x="151" y="34"/>
                    <a:pt x="149" y="32"/>
                    <a:pt x="152" y="33"/>
                  </a:cubicBezTo>
                  <a:cubicBezTo>
                    <a:pt x="155" y="34"/>
                    <a:pt x="154" y="36"/>
                    <a:pt x="155" y="35"/>
                  </a:cubicBezTo>
                  <a:cubicBezTo>
                    <a:pt x="157" y="33"/>
                    <a:pt x="160" y="32"/>
                    <a:pt x="157" y="30"/>
                  </a:cubicBezTo>
                  <a:cubicBezTo>
                    <a:pt x="154" y="28"/>
                    <a:pt x="156" y="29"/>
                    <a:pt x="153" y="28"/>
                  </a:cubicBezTo>
                  <a:cubicBezTo>
                    <a:pt x="150" y="26"/>
                    <a:pt x="147" y="33"/>
                    <a:pt x="146" y="32"/>
                  </a:cubicBezTo>
                  <a:cubicBezTo>
                    <a:pt x="145" y="31"/>
                    <a:pt x="144" y="30"/>
                    <a:pt x="143" y="31"/>
                  </a:cubicBezTo>
                  <a:cubicBezTo>
                    <a:pt x="142" y="31"/>
                    <a:pt x="142" y="34"/>
                    <a:pt x="142" y="36"/>
                  </a:cubicBezTo>
                  <a:cubicBezTo>
                    <a:pt x="142" y="38"/>
                    <a:pt x="143" y="38"/>
                    <a:pt x="140" y="37"/>
                  </a:cubicBezTo>
                  <a:cubicBezTo>
                    <a:pt x="137" y="35"/>
                    <a:pt x="144" y="36"/>
                    <a:pt x="137" y="33"/>
                  </a:cubicBezTo>
                  <a:cubicBezTo>
                    <a:pt x="130" y="31"/>
                    <a:pt x="128" y="31"/>
                    <a:pt x="127" y="32"/>
                  </a:cubicBezTo>
                  <a:cubicBezTo>
                    <a:pt x="126" y="33"/>
                    <a:pt x="125" y="33"/>
                    <a:pt x="124" y="34"/>
                  </a:cubicBezTo>
                  <a:cubicBezTo>
                    <a:pt x="123" y="35"/>
                    <a:pt x="126" y="36"/>
                    <a:pt x="123" y="35"/>
                  </a:cubicBezTo>
                  <a:cubicBezTo>
                    <a:pt x="120" y="33"/>
                    <a:pt x="118" y="35"/>
                    <a:pt x="118" y="35"/>
                  </a:cubicBezTo>
                  <a:cubicBezTo>
                    <a:pt x="118" y="35"/>
                    <a:pt x="117" y="35"/>
                    <a:pt x="116" y="36"/>
                  </a:cubicBezTo>
                  <a:cubicBezTo>
                    <a:pt x="114" y="37"/>
                    <a:pt x="112" y="38"/>
                    <a:pt x="111" y="37"/>
                  </a:cubicBezTo>
                  <a:cubicBezTo>
                    <a:pt x="109" y="37"/>
                    <a:pt x="106" y="38"/>
                    <a:pt x="109" y="34"/>
                  </a:cubicBezTo>
                  <a:cubicBezTo>
                    <a:pt x="111" y="31"/>
                    <a:pt x="109" y="33"/>
                    <a:pt x="113" y="31"/>
                  </a:cubicBezTo>
                  <a:cubicBezTo>
                    <a:pt x="117" y="30"/>
                    <a:pt x="123" y="29"/>
                    <a:pt x="118" y="28"/>
                  </a:cubicBezTo>
                  <a:cubicBezTo>
                    <a:pt x="113" y="27"/>
                    <a:pt x="121" y="27"/>
                    <a:pt x="114" y="24"/>
                  </a:cubicBezTo>
                  <a:cubicBezTo>
                    <a:pt x="107" y="21"/>
                    <a:pt x="107" y="25"/>
                    <a:pt x="107" y="21"/>
                  </a:cubicBezTo>
                  <a:cubicBezTo>
                    <a:pt x="108" y="16"/>
                    <a:pt x="107" y="16"/>
                    <a:pt x="106" y="16"/>
                  </a:cubicBezTo>
                  <a:cubicBezTo>
                    <a:pt x="104" y="16"/>
                    <a:pt x="100" y="17"/>
                    <a:pt x="98" y="18"/>
                  </a:cubicBezTo>
                  <a:cubicBezTo>
                    <a:pt x="97" y="18"/>
                    <a:pt x="99" y="19"/>
                    <a:pt x="96" y="17"/>
                  </a:cubicBezTo>
                  <a:cubicBezTo>
                    <a:pt x="92" y="15"/>
                    <a:pt x="91" y="18"/>
                    <a:pt x="92" y="15"/>
                  </a:cubicBezTo>
                  <a:cubicBezTo>
                    <a:pt x="94" y="13"/>
                    <a:pt x="94" y="12"/>
                    <a:pt x="96" y="11"/>
                  </a:cubicBezTo>
                  <a:cubicBezTo>
                    <a:pt x="98" y="9"/>
                    <a:pt x="97" y="3"/>
                    <a:pt x="102" y="5"/>
                  </a:cubicBezTo>
                  <a:cubicBezTo>
                    <a:pt x="106" y="8"/>
                    <a:pt x="105" y="7"/>
                    <a:pt x="108" y="7"/>
                  </a:cubicBezTo>
                  <a:cubicBezTo>
                    <a:pt x="112" y="7"/>
                    <a:pt x="114" y="7"/>
                    <a:pt x="114" y="6"/>
                  </a:cubicBezTo>
                  <a:cubicBezTo>
                    <a:pt x="114" y="5"/>
                    <a:pt x="109" y="3"/>
                    <a:pt x="109" y="3"/>
                  </a:cubicBezTo>
                  <a:cubicBezTo>
                    <a:pt x="109" y="3"/>
                    <a:pt x="108" y="4"/>
                    <a:pt x="109" y="3"/>
                  </a:cubicBezTo>
                  <a:cubicBezTo>
                    <a:pt x="109" y="2"/>
                    <a:pt x="110" y="1"/>
                    <a:pt x="110" y="1"/>
                  </a:cubicBezTo>
                  <a:cubicBezTo>
                    <a:pt x="109" y="0"/>
                    <a:pt x="109" y="0"/>
                    <a:pt x="109" y="0"/>
                  </a:cubicBezTo>
                  <a:cubicBezTo>
                    <a:pt x="109" y="0"/>
                    <a:pt x="96" y="0"/>
                    <a:pt x="9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79" name="Freeform 36"/>
            <p:cNvSpPr/>
            <p:nvPr/>
          </p:nvSpPr>
          <p:spPr bwMode="auto">
            <a:xfrm>
              <a:off x="8729663" y="4613275"/>
              <a:ext cx="141288" cy="168275"/>
            </a:xfrm>
            <a:custGeom>
              <a:avLst/>
              <a:gdLst>
                <a:gd name="T0" fmla="*/ 45 w 65"/>
                <a:gd name="T1" fmla="*/ 5 h 77"/>
                <a:gd name="T2" fmla="*/ 45 w 65"/>
                <a:gd name="T3" fmla="*/ 28 h 77"/>
                <a:gd name="T4" fmla="*/ 25 w 65"/>
                <a:gd name="T5" fmla="*/ 45 h 77"/>
                <a:gd name="T6" fmla="*/ 1 w 65"/>
                <a:gd name="T7" fmla="*/ 64 h 77"/>
                <a:gd name="T8" fmla="*/ 65 w 65"/>
                <a:gd name="T9" fmla="*/ 77 h 77"/>
                <a:gd name="T10" fmla="*/ 65 w 65"/>
                <a:gd name="T11" fmla="*/ 0 h 77"/>
                <a:gd name="T12" fmla="*/ 45 w 65"/>
                <a:gd name="T13" fmla="*/ 5 h 77"/>
              </a:gdLst>
              <a:ahLst/>
              <a:cxnLst>
                <a:cxn ang="0">
                  <a:pos x="T0" y="T1"/>
                </a:cxn>
                <a:cxn ang="0">
                  <a:pos x="T2" y="T3"/>
                </a:cxn>
                <a:cxn ang="0">
                  <a:pos x="T4" y="T5"/>
                </a:cxn>
                <a:cxn ang="0">
                  <a:pos x="T6" y="T7"/>
                </a:cxn>
                <a:cxn ang="0">
                  <a:pos x="T8" y="T9"/>
                </a:cxn>
                <a:cxn ang="0">
                  <a:pos x="T10" y="T11"/>
                </a:cxn>
                <a:cxn ang="0">
                  <a:pos x="T12" y="T13"/>
                </a:cxn>
              </a:cxnLst>
              <a:rect l="0" t="0" r="r" b="b"/>
              <a:pathLst>
                <a:path w="65" h="77">
                  <a:moveTo>
                    <a:pt x="45" y="5"/>
                  </a:moveTo>
                  <a:cubicBezTo>
                    <a:pt x="45" y="28"/>
                    <a:pt x="45" y="28"/>
                    <a:pt x="45" y="28"/>
                  </a:cubicBezTo>
                  <a:cubicBezTo>
                    <a:pt x="45" y="28"/>
                    <a:pt x="39" y="40"/>
                    <a:pt x="25" y="45"/>
                  </a:cubicBezTo>
                  <a:cubicBezTo>
                    <a:pt x="12" y="49"/>
                    <a:pt x="0" y="56"/>
                    <a:pt x="1" y="64"/>
                  </a:cubicBezTo>
                  <a:cubicBezTo>
                    <a:pt x="2" y="71"/>
                    <a:pt x="18" y="77"/>
                    <a:pt x="65" y="77"/>
                  </a:cubicBezTo>
                  <a:cubicBezTo>
                    <a:pt x="65" y="0"/>
                    <a:pt x="65" y="0"/>
                    <a:pt x="65" y="0"/>
                  </a:cubicBezTo>
                  <a:lnTo>
                    <a:pt x="45"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0" name="Freeform 37"/>
            <p:cNvSpPr/>
            <p:nvPr/>
          </p:nvSpPr>
          <p:spPr bwMode="auto">
            <a:xfrm>
              <a:off x="8855075" y="4613275"/>
              <a:ext cx="134938" cy="168275"/>
            </a:xfrm>
            <a:custGeom>
              <a:avLst/>
              <a:gdLst>
                <a:gd name="T0" fmla="*/ 14 w 62"/>
                <a:gd name="T1" fmla="*/ 5 h 77"/>
                <a:gd name="T2" fmla="*/ 14 w 62"/>
                <a:gd name="T3" fmla="*/ 28 h 77"/>
                <a:gd name="T4" fmla="*/ 32 w 62"/>
                <a:gd name="T5" fmla="*/ 45 h 77"/>
                <a:gd name="T6" fmla="*/ 61 w 62"/>
                <a:gd name="T7" fmla="*/ 64 h 77"/>
                <a:gd name="T8" fmla="*/ 0 w 62"/>
                <a:gd name="T9" fmla="*/ 77 h 77"/>
                <a:gd name="T10" fmla="*/ 0 w 62"/>
                <a:gd name="T11" fmla="*/ 0 h 77"/>
                <a:gd name="T12" fmla="*/ 14 w 62"/>
                <a:gd name="T13" fmla="*/ 5 h 77"/>
              </a:gdLst>
              <a:ahLst/>
              <a:cxnLst>
                <a:cxn ang="0">
                  <a:pos x="T0" y="T1"/>
                </a:cxn>
                <a:cxn ang="0">
                  <a:pos x="T2" y="T3"/>
                </a:cxn>
                <a:cxn ang="0">
                  <a:pos x="T4" y="T5"/>
                </a:cxn>
                <a:cxn ang="0">
                  <a:pos x="T6" y="T7"/>
                </a:cxn>
                <a:cxn ang="0">
                  <a:pos x="T8" y="T9"/>
                </a:cxn>
                <a:cxn ang="0">
                  <a:pos x="T10" y="T11"/>
                </a:cxn>
                <a:cxn ang="0">
                  <a:pos x="T12" y="T13"/>
                </a:cxn>
              </a:cxnLst>
              <a:rect l="0" t="0" r="r" b="b"/>
              <a:pathLst>
                <a:path w="62" h="77">
                  <a:moveTo>
                    <a:pt x="14" y="5"/>
                  </a:moveTo>
                  <a:cubicBezTo>
                    <a:pt x="14" y="28"/>
                    <a:pt x="14" y="28"/>
                    <a:pt x="14" y="28"/>
                  </a:cubicBezTo>
                  <a:cubicBezTo>
                    <a:pt x="14" y="28"/>
                    <a:pt x="19" y="40"/>
                    <a:pt x="32" y="45"/>
                  </a:cubicBezTo>
                  <a:cubicBezTo>
                    <a:pt x="46" y="49"/>
                    <a:pt x="62" y="56"/>
                    <a:pt x="61" y="64"/>
                  </a:cubicBezTo>
                  <a:cubicBezTo>
                    <a:pt x="60" y="71"/>
                    <a:pt x="34" y="77"/>
                    <a:pt x="0" y="77"/>
                  </a:cubicBezTo>
                  <a:cubicBezTo>
                    <a:pt x="0" y="0"/>
                    <a:pt x="0" y="0"/>
                    <a:pt x="0" y="0"/>
                  </a:cubicBezTo>
                  <a:lnTo>
                    <a:pt x="14"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1" name="Freeform 38"/>
            <p:cNvSpPr/>
            <p:nvPr/>
          </p:nvSpPr>
          <p:spPr bwMode="auto">
            <a:xfrm>
              <a:off x="8618538" y="4127500"/>
              <a:ext cx="500063" cy="503238"/>
            </a:xfrm>
            <a:custGeom>
              <a:avLst/>
              <a:gdLst>
                <a:gd name="T0" fmla="*/ 169 w 230"/>
                <a:gd name="T1" fmla="*/ 12 h 231"/>
                <a:gd name="T2" fmla="*/ 215 w 230"/>
                <a:gd name="T3" fmla="*/ 103 h 231"/>
                <a:gd name="T4" fmla="*/ 102 w 230"/>
                <a:gd name="T5" fmla="*/ 216 h 231"/>
                <a:gd name="T6" fmla="*/ 12 w 230"/>
                <a:gd name="T7" fmla="*/ 171 h 231"/>
                <a:gd name="T8" fmla="*/ 0 w 230"/>
                <a:gd name="T9" fmla="*/ 181 h 231"/>
                <a:gd name="T10" fmla="*/ 102 w 230"/>
                <a:gd name="T11" fmla="*/ 231 h 231"/>
                <a:gd name="T12" fmla="*/ 230 w 230"/>
                <a:gd name="T13" fmla="*/ 103 h 231"/>
                <a:gd name="T14" fmla="*/ 178 w 230"/>
                <a:gd name="T15" fmla="*/ 0 h 231"/>
                <a:gd name="T16" fmla="*/ 169 w 230"/>
                <a:gd name="T17" fmla="*/ 1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 h="231">
                  <a:moveTo>
                    <a:pt x="169" y="12"/>
                  </a:moveTo>
                  <a:cubicBezTo>
                    <a:pt x="197" y="32"/>
                    <a:pt x="215" y="65"/>
                    <a:pt x="215" y="103"/>
                  </a:cubicBezTo>
                  <a:cubicBezTo>
                    <a:pt x="215" y="165"/>
                    <a:pt x="165" y="216"/>
                    <a:pt x="102" y="216"/>
                  </a:cubicBezTo>
                  <a:cubicBezTo>
                    <a:pt x="65" y="216"/>
                    <a:pt x="33" y="198"/>
                    <a:pt x="12" y="171"/>
                  </a:cubicBezTo>
                  <a:cubicBezTo>
                    <a:pt x="0" y="181"/>
                    <a:pt x="0" y="181"/>
                    <a:pt x="0" y="181"/>
                  </a:cubicBezTo>
                  <a:cubicBezTo>
                    <a:pt x="24" y="211"/>
                    <a:pt x="61" y="231"/>
                    <a:pt x="102" y="231"/>
                  </a:cubicBezTo>
                  <a:cubicBezTo>
                    <a:pt x="173" y="231"/>
                    <a:pt x="230" y="174"/>
                    <a:pt x="230" y="103"/>
                  </a:cubicBezTo>
                  <a:cubicBezTo>
                    <a:pt x="230" y="61"/>
                    <a:pt x="210" y="23"/>
                    <a:pt x="178" y="0"/>
                  </a:cubicBezTo>
                  <a:lnTo>
                    <a:pt x="169"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2" name="Freeform 39"/>
            <p:cNvSpPr>
              <a:spLocks noEditPoints="1"/>
            </p:cNvSpPr>
            <p:nvPr/>
          </p:nvSpPr>
          <p:spPr bwMode="auto">
            <a:xfrm>
              <a:off x="8621713" y="4137025"/>
              <a:ext cx="442913" cy="441325"/>
            </a:xfrm>
            <a:custGeom>
              <a:avLst/>
              <a:gdLst>
                <a:gd name="T0" fmla="*/ 102 w 203"/>
                <a:gd name="T1" fmla="*/ 203 h 203"/>
                <a:gd name="T2" fmla="*/ 203 w 203"/>
                <a:gd name="T3" fmla="*/ 101 h 203"/>
                <a:gd name="T4" fmla="*/ 102 w 203"/>
                <a:gd name="T5" fmla="*/ 0 h 203"/>
                <a:gd name="T6" fmla="*/ 102 w 203"/>
                <a:gd name="T7" fmla="*/ 5 h 203"/>
                <a:gd name="T8" fmla="*/ 198 w 203"/>
                <a:gd name="T9" fmla="*/ 101 h 203"/>
                <a:gd name="T10" fmla="*/ 102 w 203"/>
                <a:gd name="T11" fmla="*/ 198 h 203"/>
                <a:gd name="T12" fmla="*/ 102 w 203"/>
                <a:gd name="T13" fmla="*/ 203 h 203"/>
                <a:gd name="T14" fmla="*/ 102 w 203"/>
                <a:gd name="T15" fmla="*/ 0 h 203"/>
                <a:gd name="T16" fmla="*/ 0 w 203"/>
                <a:gd name="T17" fmla="*/ 101 h 203"/>
                <a:gd name="T18" fmla="*/ 102 w 203"/>
                <a:gd name="T19" fmla="*/ 203 h 203"/>
                <a:gd name="T20" fmla="*/ 102 w 203"/>
                <a:gd name="T21" fmla="*/ 203 h 203"/>
                <a:gd name="T22" fmla="*/ 102 w 203"/>
                <a:gd name="T23" fmla="*/ 198 h 203"/>
                <a:gd name="T24" fmla="*/ 102 w 203"/>
                <a:gd name="T25" fmla="*/ 198 h 203"/>
                <a:gd name="T26" fmla="*/ 102 w 203"/>
                <a:gd name="T27" fmla="*/ 198 h 203"/>
                <a:gd name="T28" fmla="*/ 5 w 203"/>
                <a:gd name="T29" fmla="*/ 101 h 203"/>
                <a:gd name="T30" fmla="*/ 102 w 203"/>
                <a:gd name="T31" fmla="*/ 5 h 203"/>
                <a:gd name="T32" fmla="*/ 102 w 203"/>
                <a:gd name="T33" fmla="*/ 5 h 203"/>
                <a:gd name="T34" fmla="*/ 102 w 203"/>
                <a:gd name="T35" fmla="*/ 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3" h="203">
                  <a:moveTo>
                    <a:pt x="102" y="203"/>
                  </a:moveTo>
                  <a:cubicBezTo>
                    <a:pt x="158" y="203"/>
                    <a:pt x="203" y="157"/>
                    <a:pt x="203" y="101"/>
                  </a:cubicBezTo>
                  <a:cubicBezTo>
                    <a:pt x="203" y="45"/>
                    <a:pt x="158" y="0"/>
                    <a:pt x="102" y="0"/>
                  </a:cubicBezTo>
                  <a:cubicBezTo>
                    <a:pt x="102" y="5"/>
                    <a:pt x="102" y="5"/>
                    <a:pt x="102" y="5"/>
                  </a:cubicBezTo>
                  <a:cubicBezTo>
                    <a:pt x="155" y="5"/>
                    <a:pt x="198" y="48"/>
                    <a:pt x="198" y="101"/>
                  </a:cubicBezTo>
                  <a:cubicBezTo>
                    <a:pt x="198" y="155"/>
                    <a:pt x="155" y="198"/>
                    <a:pt x="102" y="198"/>
                  </a:cubicBezTo>
                  <a:lnTo>
                    <a:pt x="102" y="203"/>
                  </a:lnTo>
                  <a:close/>
                  <a:moveTo>
                    <a:pt x="102" y="0"/>
                  </a:moveTo>
                  <a:cubicBezTo>
                    <a:pt x="46" y="0"/>
                    <a:pt x="0" y="45"/>
                    <a:pt x="0" y="101"/>
                  </a:cubicBezTo>
                  <a:cubicBezTo>
                    <a:pt x="0" y="157"/>
                    <a:pt x="46" y="203"/>
                    <a:pt x="102" y="203"/>
                  </a:cubicBezTo>
                  <a:cubicBezTo>
                    <a:pt x="102" y="203"/>
                    <a:pt x="102" y="203"/>
                    <a:pt x="102" y="203"/>
                  </a:cubicBezTo>
                  <a:cubicBezTo>
                    <a:pt x="102" y="198"/>
                    <a:pt x="102" y="198"/>
                    <a:pt x="102" y="198"/>
                  </a:cubicBezTo>
                  <a:cubicBezTo>
                    <a:pt x="102" y="198"/>
                    <a:pt x="102" y="198"/>
                    <a:pt x="102" y="198"/>
                  </a:cubicBezTo>
                  <a:cubicBezTo>
                    <a:pt x="102" y="198"/>
                    <a:pt x="102" y="198"/>
                    <a:pt x="102" y="198"/>
                  </a:cubicBezTo>
                  <a:cubicBezTo>
                    <a:pt x="48" y="198"/>
                    <a:pt x="5" y="155"/>
                    <a:pt x="5" y="101"/>
                  </a:cubicBezTo>
                  <a:cubicBezTo>
                    <a:pt x="5" y="48"/>
                    <a:pt x="48" y="5"/>
                    <a:pt x="102" y="5"/>
                  </a:cubicBezTo>
                  <a:cubicBezTo>
                    <a:pt x="102" y="5"/>
                    <a:pt x="102" y="5"/>
                    <a:pt x="102" y="5"/>
                  </a:cubicBezTo>
                  <a:cubicBezTo>
                    <a:pt x="102" y="0"/>
                    <a:pt x="102" y="0"/>
                    <a:pt x="10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3" name="Freeform 40"/>
            <p:cNvSpPr/>
            <p:nvPr/>
          </p:nvSpPr>
          <p:spPr bwMode="auto">
            <a:xfrm>
              <a:off x="8610600" y="4144963"/>
              <a:ext cx="496888" cy="433388"/>
            </a:xfrm>
            <a:custGeom>
              <a:avLst/>
              <a:gdLst>
                <a:gd name="T0" fmla="*/ 65 w 228"/>
                <a:gd name="T1" fmla="*/ 15 h 199"/>
                <a:gd name="T2" fmla="*/ 61 w 228"/>
                <a:gd name="T3" fmla="*/ 23 h 199"/>
                <a:gd name="T4" fmla="*/ 57 w 228"/>
                <a:gd name="T5" fmla="*/ 29 h 199"/>
                <a:gd name="T6" fmla="*/ 54 w 228"/>
                <a:gd name="T7" fmla="*/ 26 h 199"/>
                <a:gd name="T8" fmla="*/ 52 w 228"/>
                <a:gd name="T9" fmla="*/ 32 h 199"/>
                <a:gd name="T10" fmla="*/ 42 w 228"/>
                <a:gd name="T11" fmla="*/ 34 h 199"/>
                <a:gd name="T12" fmla="*/ 36 w 228"/>
                <a:gd name="T13" fmla="*/ 41 h 199"/>
                <a:gd name="T14" fmla="*/ 27 w 228"/>
                <a:gd name="T15" fmla="*/ 53 h 199"/>
                <a:gd name="T16" fmla="*/ 21 w 228"/>
                <a:gd name="T17" fmla="*/ 61 h 199"/>
                <a:gd name="T18" fmla="*/ 27 w 228"/>
                <a:gd name="T19" fmla="*/ 67 h 199"/>
                <a:gd name="T20" fmla="*/ 27 w 228"/>
                <a:gd name="T21" fmla="*/ 70 h 199"/>
                <a:gd name="T22" fmla="*/ 22 w 228"/>
                <a:gd name="T23" fmla="*/ 65 h 199"/>
                <a:gd name="T24" fmla="*/ 18 w 228"/>
                <a:gd name="T25" fmla="*/ 60 h 199"/>
                <a:gd name="T26" fmla="*/ 16 w 228"/>
                <a:gd name="T27" fmla="*/ 69 h 199"/>
                <a:gd name="T28" fmla="*/ 17 w 228"/>
                <a:gd name="T29" fmla="*/ 83 h 199"/>
                <a:gd name="T30" fmla="*/ 24 w 228"/>
                <a:gd name="T31" fmla="*/ 80 h 199"/>
                <a:gd name="T32" fmla="*/ 32 w 228"/>
                <a:gd name="T33" fmla="*/ 88 h 199"/>
                <a:gd name="T34" fmla="*/ 41 w 228"/>
                <a:gd name="T35" fmla="*/ 98 h 199"/>
                <a:gd name="T36" fmla="*/ 50 w 228"/>
                <a:gd name="T37" fmla="*/ 105 h 199"/>
                <a:gd name="T38" fmla="*/ 61 w 228"/>
                <a:gd name="T39" fmla="*/ 117 h 199"/>
                <a:gd name="T40" fmla="*/ 58 w 228"/>
                <a:gd name="T41" fmla="*/ 134 h 199"/>
                <a:gd name="T42" fmla="*/ 49 w 228"/>
                <a:gd name="T43" fmla="*/ 155 h 199"/>
                <a:gd name="T44" fmla="*/ 52 w 228"/>
                <a:gd name="T45" fmla="*/ 170 h 199"/>
                <a:gd name="T46" fmla="*/ 46 w 228"/>
                <a:gd name="T47" fmla="*/ 171 h 199"/>
                <a:gd name="T48" fmla="*/ 32 w 228"/>
                <a:gd name="T49" fmla="*/ 148 h 199"/>
                <a:gd name="T50" fmla="*/ 16 w 228"/>
                <a:gd name="T51" fmla="*/ 113 h 199"/>
                <a:gd name="T52" fmla="*/ 11 w 228"/>
                <a:gd name="T53" fmla="*/ 87 h 199"/>
                <a:gd name="T54" fmla="*/ 73 w 228"/>
                <a:gd name="T55" fmla="*/ 183 h 199"/>
                <a:gd name="T56" fmla="*/ 89 w 228"/>
                <a:gd name="T57" fmla="*/ 181 h 199"/>
                <a:gd name="T58" fmla="*/ 110 w 228"/>
                <a:gd name="T59" fmla="*/ 178 h 199"/>
                <a:gd name="T60" fmla="*/ 108 w 228"/>
                <a:gd name="T61" fmla="*/ 187 h 199"/>
                <a:gd name="T62" fmla="*/ 121 w 228"/>
                <a:gd name="T63" fmla="*/ 186 h 199"/>
                <a:gd name="T64" fmla="*/ 139 w 228"/>
                <a:gd name="T65" fmla="*/ 184 h 199"/>
                <a:gd name="T66" fmla="*/ 137 w 228"/>
                <a:gd name="T67" fmla="*/ 3 h 199"/>
                <a:gd name="T68" fmla="*/ 197 w 228"/>
                <a:gd name="T69" fmla="*/ 64 h 199"/>
                <a:gd name="T70" fmla="*/ 189 w 228"/>
                <a:gd name="T71" fmla="*/ 58 h 199"/>
                <a:gd name="T72" fmla="*/ 181 w 228"/>
                <a:gd name="T73" fmla="*/ 74 h 199"/>
                <a:gd name="T74" fmla="*/ 170 w 228"/>
                <a:gd name="T75" fmla="*/ 59 h 199"/>
                <a:gd name="T76" fmla="*/ 174 w 228"/>
                <a:gd name="T77" fmla="*/ 75 h 199"/>
                <a:gd name="T78" fmla="*/ 186 w 228"/>
                <a:gd name="T79" fmla="*/ 79 h 199"/>
                <a:gd name="T80" fmla="*/ 181 w 228"/>
                <a:gd name="T81" fmla="*/ 100 h 199"/>
                <a:gd name="T82" fmla="*/ 175 w 228"/>
                <a:gd name="T83" fmla="*/ 122 h 199"/>
                <a:gd name="T84" fmla="*/ 168 w 228"/>
                <a:gd name="T85" fmla="*/ 137 h 199"/>
                <a:gd name="T86" fmla="*/ 147 w 228"/>
                <a:gd name="T87" fmla="*/ 154 h 199"/>
                <a:gd name="T88" fmla="*/ 141 w 228"/>
                <a:gd name="T89" fmla="*/ 139 h 199"/>
                <a:gd name="T90" fmla="*/ 142 w 228"/>
                <a:gd name="T91" fmla="*/ 121 h 199"/>
                <a:gd name="T92" fmla="*/ 135 w 228"/>
                <a:gd name="T93" fmla="*/ 101 h 199"/>
                <a:gd name="T94" fmla="*/ 125 w 228"/>
                <a:gd name="T95" fmla="*/ 89 h 199"/>
                <a:gd name="T96" fmla="*/ 99 w 228"/>
                <a:gd name="T97" fmla="*/ 90 h 199"/>
                <a:gd name="T98" fmla="*/ 89 w 228"/>
                <a:gd name="T99" fmla="*/ 76 h 199"/>
                <a:gd name="T100" fmla="*/ 100 w 228"/>
                <a:gd name="T101" fmla="*/ 49 h 199"/>
                <a:gd name="T102" fmla="*/ 119 w 228"/>
                <a:gd name="T103" fmla="*/ 41 h 199"/>
                <a:gd name="T104" fmla="*/ 130 w 228"/>
                <a:gd name="T105" fmla="*/ 46 h 199"/>
                <a:gd name="T106" fmla="*/ 146 w 228"/>
                <a:gd name="T107" fmla="*/ 46 h 199"/>
                <a:gd name="T108" fmla="*/ 162 w 228"/>
                <a:gd name="T109" fmla="*/ 44 h 199"/>
                <a:gd name="T110" fmla="*/ 147 w 228"/>
                <a:gd name="T111" fmla="*/ 37 h 199"/>
                <a:gd name="T112" fmla="*/ 146 w 228"/>
                <a:gd name="T113" fmla="*/ 32 h 199"/>
                <a:gd name="T114" fmla="*/ 127 w 228"/>
                <a:gd name="T115" fmla="*/ 32 h 199"/>
                <a:gd name="T116" fmla="*/ 111 w 228"/>
                <a:gd name="T117" fmla="*/ 37 h 199"/>
                <a:gd name="T118" fmla="*/ 107 w 228"/>
                <a:gd name="T119" fmla="*/ 21 h 199"/>
                <a:gd name="T120" fmla="*/ 96 w 228"/>
                <a:gd name="T121" fmla="*/ 11 h 199"/>
                <a:gd name="T122" fmla="*/ 109 w 228"/>
                <a:gd name="T123" fmla="*/ 3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28" h="199">
                  <a:moveTo>
                    <a:pt x="92" y="0"/>
                  </a:moveTo>
                  <a:cubicBezTo>
                    <a:pt x="92" y="0"/>
                    <a:pt x="58" y="5"/>
                    <a:pt x="35" y="31"/>
                  </a:cubicBezTo>
                  <a:cubicBezTo>
                    <a:pt x="35" y="31"/>
                    <a:pt x="53" y="13"/>
                    <a:pt x="64" y="13"/>
                  </a:cubicBezTo>
                  <a:cubicBezTo>
                    <a:pt x="66" y="14"/>
                    <a:pt x="66" y="14"/>
                    <a:pt x="66" y="14"/>
                  </a:cubicBezTo>
                  <a:cubicBezTo>
                    <a:pt x="66" y="14"/>
                    <a:pt x="66" y="15"/>
                    <a:pt x="65" y="15"/>
                  </a:cubicBezTo>
                  <a:cubicBezTo>
                    <a:pt x="65" y="16"/>
                    <a:pt x="64" y="17"/>
                    <a:pt x="64" y="18"/>
                  </a:cubicBezTo>
                  <a:cubicBezTo>
                    <a:pt x="64" y="18"/>
                    <a:pt x="64" y="20"/>
                    <a:pt x="64" y="20"/>
                  </a:cubicBezTo>
                  <a:cubicBezTo>
                    <a:pt x="63" y="21"/>
                    <a:pt x="63" y="21"/>
                    <a:pt x="63" y="21"/>
                  </a:cubicBezTo>
                  <a:cubicBezTo>
                    <a:pt x="63" y="21"/>
                    <a:pt x="62" y="21"/>
                    <a:pt x="62" y="22"/>
                  </a:cubicBezTo>
                  <a:cubicBezTo>
                    <a:pt x="62" y="22"/>
                    <a:pt x="61" y="22"/>
                    <a:pt x="61" y="23"/>
                  </a:cubicBezTo>
                  <a:cubicBezTo>
                    <a:pt x="61" y="24"/>
                    <a:pt x="61" y="25"/>
                    <a:pt x="61" y="25"/>
                  </a:cubicBezTo>
                  <a:cubicBezTo>
                    <a:pt x="62" y="27"/>
                    <a:pt x="62" y="27"/>
                    <a:pt x="62" y="27"/>
                  </a:cubicBezTo>
                  <a:cubicBezTo>
                    <a:pt x="61" y="28"/>
                    <a:pt x="61" y="28"/>
                    <a:pt x="61" y="28"/>
                  </a:cubicBezTo>
                  <a:cubicBezTo>
                    <a:pt x="59" y="29"/>
                    <a:pt x="59" y="29"/>
                    <a:pt x="59" y="29"/>
                  </a:cubicBezTo>
                  <a:cubicBezTo>
                    <a:pt x="59" y="29"/>
                    <a:pt x="58" y="29"/>
                    <a:pt x="57" y="29"/>
                  </a:cubicBezTo>
                  <a:cubicBezTo>
                    <a:pt x="56" y="29"/>
                    <a:pt x="56" y="27"/>
                    <a:pt x="56" y="27"/>
                  </a:cubicBezTo>
                  <a:cubicBezTo>
                    <a:pt x="58" y="26"/>
                    <a:pt x="58" y="26"/>
                    <a:pt x="58" y="26"/>
                  </a:cubicBezTo>
                  <a:cubicBezTo>
                    <a:pt x="58" y="26"/>
                    <a:pt x="58" y="26"/>
                    <a:pt x="58" y="25"/>
                  </a:cubicBezTo>
                  <a:cubicBezTo>
                    <a:pt x="57" y="25"/>
                    <a:pt x="57" y="24"/>
                    <a:pt x="56" y="24"/>
                  </a:cubicBezTo>
                  <a:cubicBezTo>
                    <a:pt x="55" y="24"/>
                    <a:pt x="54" y="26"/>
                    <a:pt x="54" y="26"/>
                  </a:cubicBezTo>
                  <a:cubicBezTo>
                    <a:pt x="52" y="27"/>
                    <a:pt x="52" y="27"/>
                    <a:pt x="52" y="27"/>
                  </a:cubicBezTo>
                  <a:cubicBezTo>
                    <a:pt x="52" y="27"/>
                    <a:pt x="51" y="29"/>
                    <a:pt x="51" y="29"/>
                  </a:cubicBezTo>
                  <a:cubicBezTo>
                    <a:pt x="52" y="29"/>
                    <a:pt x="53" y="29"/>
                    <a:pt x="53" y="29"/>
                  </a:cubicBezTo>
                  <a:cubicBezTo>
                    <a:pt x="53" y="29"/>
                    <a:pt x="53" y="30"/>
                    <a:pt x="53" y="31"/>
                  </a:cubicBezTo>
                  <a:cubicBezTo>
                    <a:pt x="53" y="31"/>
                    <a:pt x="52" y="32"/>
                    <a:pt x="52" y="32"/>
                  </a:cubicBezTo>
                  <a:cubicBezTo>
                    <a:pt x="52" y="32"/>
                    <a:pt x="52" y="33"/>
                    <a:pt x="51" y="33"/>
                  </a:cubicBezTo>
                  <a:cubicBezTo>
                    <a:pt x="50" y="32"/>
                    <a:pt x="49" y="32"/>
                    <a:pt x="48" y="32"/>
                  </a:cubicBezTo>
                  <a:cubicBezTo>
                    <a:pt x="47" y="32"/>
                    <a:pt x="46" y="31"/>
                    <a:pt x="46" y="32"/>
                  </a:cubicBezTo>
                  <a:cubicBezTo>
                    <a:pt x="45" y="32"/>
                    <a:pt x="45" y="32"/>
                    <a:pt x="45" y="32"/>
                  </a:cubicBezTo>
                  <a:cubicBezTo>
                    <a:pt x="45" y="33"/>
                    <a:pt x="42" y="34"/>
                    <a:pt x="42" y="34"/>
                  </a:cubicBezTo>
                  <a:cubicBezTo>
                    <a:pt x="42" y="34"/>
                    <a:pt x="41" y="35"/>
                    <a:pt x="41" y="35"/>
                  </a:cubicBezTo>
                  <a:cubicBezTo>
                    <a:pt x="41" y="35"/>
                    <a:pt x="41" y="37"/>
                    <a:pt x="41" y="37"/>
                  </a:cubicBezTo>
                  <a:cubicBezTo>
                    <a:pt x="41" y="37"/>
                    <a:pt x="40" y="38"/>
                    <a:pt x="38" y="38"/>
                  </a:cubicBezTo>
                  <a:cubicBezTo>
                    <a:pt x="37" y="39"/>
                    <a:pt x="36" y="39"/>
                    <a:pt x="36" y="39"/>
                  </a:cubicBezTo>
                  <a:cubicBezTo>
                    <a:pt x="36" y="41"/>
                    <a:pt x="36" y="41"/>
                    <a:pt x="36" y="41"/>
                  </a:cubicBezTo>
                  <a:cubicBezTo>
                    <a:pt x="36" y="41"/>
                    <a:pt x="34" y="42"/>
                    <a:pt x="34" y="43"/>
                  </a:cubicBezTo>
                  <a:cubicBezTo>
                    <a:pt x="33" y="44"/>
                    <a:pt x="30" y="46"/>
                    <a:pt x="30" y="46"/>
                  </a:cubicBezTo>
                  <a:cubicBezTo>
                    <a:pt x="30" y="46"/>
                    <a:pt x="29" y="47"/>
                    <a:pt x="28" y="48"/>
                  </a:cubicBezTo>
                  <a:cubicBezTo>
                    <a:pt x="28" y="49"/>
                    <a:pt x="28" y="50"/>
                    <a:pt x="28" y="51"/>
                  </a:cubicBezTo>
                  <a:cubicBezTo>
                    <a:pt x="28" y="51"/>
                    <a:pt x="27" y="52"/>
                    <a:pt x="27" y="53"/>
                  </a:cubicBezTo>
                  <a:cubicBezTo>
                    <a:pt x="27" y="54"/>
                    <a:pt x="26" y="55"/>
                    <a:pt x="26" y="56"/>
                  </a:cubicBezTo>
                  <a:cubicBezTo>
                    <a:pt x="25" y="56"/>
                    <a:pt x="25" y="57"/>
                    <a:pt x="24" y="57"/>
                  </a:cubicBezTo>
                  <a:cubicBezTo>
                    <a:pt x="24" y="57"/>
                    <a:pt x="22" y="58"/>
                    <a:pt x="21" y="58"/>
                  </a:cubicBezTo>
                  <a:cubicBezTo>
                    <a:pt x="20" y="59"/>
                    <a:pt x="20" y="60"/>
                    <a:pt x="20" y="60"/>
                  </a:cubicBezTo>
                  <a:cubicBezTo>
                    <a:pt x="20" y="60"/>
                    <a:pt x="21" y="61"/>
                    <a:pt x="21" y="61"/>
                  </a:cubicBezTo>
                  <a:cubicBezTo>
                    <a:pt x="22" y="61"/>
                    <a:pt x="23" y="62"/>
                    <a:pt x="23" y="62"/>
                  </a:cubicBezTo>
                  <a:cubicBezTo>
                    <a:pt x="23" y="62"/>
                    <a:pt x="23" y="63"/>
                    <a:pt x="23" y="64"/>
                  </a:cubicBezTo>
                  <a:cubicBezTo>
                    <a:pt x="23" y="64"/>
                    <a:pt x="22" y="66"/>
                    <a:pt x="23" y="66"/>
                  </a:cubicBezTo>
                  <a:cubicBezTo>
                    <a:pt x="24" y="66"/>
                    <a:pt x="25" y="66"/>
                    <a:pt x="25" y="66"/>
                  </a:cubicBezTo>
                  <a:cubicBezTo>
                    <a:pt x="27" y="67"/>
                    <a:pt x="27" y="67"/>
                    <a:pt x="27" y="67"/>
                  </a:cubicBezTo>
                  <a:cubicBezTo>
                    <a:pt x="28" y="68"/>
                    <a:pt x="28" y="68"/>
                    <a:pt x="28" y="68"/>
                  </a:cubicBezTo>
                  <a:cubicBezTo>
                    <a:pt x="29" y="68"/>
                    <a:pt x="29" y="68"/>
                    <a:pt x="29" y="68"/>
                  </a:cubicBezTo>
                  <a:cubicBezTo>
                    <a:pt x="29" y="68"/>
                    <a:pt x="29" y="69"/>
                    <a:pt x="29" y="70"/>
                  </a:cubicBezTo>
                  <a:cubicBezTo>
                    <a:pt x="28" y="70"/>
                    <a:pt x="28" y="71"/>
                    <a:pt x="28" y="71"/>
                  </a:cubicBezTo>
                  <a:cubicBezTo>
                    <a:pt x="27" y="71"/>
                    <a:pt x="27" y="71"/>
                    <a:pt x="27" y="70"/>
                  </a:cubicBezTo>
                  <a:cubicBezTo>
                    <a:pt x="27" y="69"/>
                    <a:pt x="27" y="69"/>
                    <a:pt x="26" y="68"/>
                  </a:cubicBezTo>
                  <a:cubicBezTo>
                    <a:pt x="25" y="68"/>
                    <a:pt x="24" y="69"/>
                    <a:pt x="24" y="69"/>
                  </a:cubicBezTo>
                  <a:cubicBezTo>
                    <a:pt x="24" y="69"/>
                    <a:pt x="23" y="69"/>
                    <a:pt x="23" y="68"/>
                  </a:cubicBezTo>
                  <a:cubicBezTo>
                    <a:pt x="22" y="67"/>
                    <a:pt x="22" y="68"/>
                    <a:pt x="22" y="67"/>
                  </a:cubicBezTo>
                  <a:cubicBezTo>
                    <a:pt x="22" y="66"/>
                    <a:pt x="23" y="66"/>
                    <a:pt x="22" y="65"/>
                  </a:cubicBezTo>
                  <a:cubicBezTo>
                    <a:pt x="22" y="65"/>
                    <a:pt x="21" y="64"/>
                    <a:pt x="21" y="64"/>
                  </a:cubicBezTo>
                  <a:cubicBezTo>
                    <a:pt x="20" y="64"/>
                    <a:pt x="21" y="65"/>
                    <a:pt x="20" y="64"/>
                  </a:cubicBezTo>
                  <a:cubicBezTo>
                    <a:pt x="20" y="63"/>
                    <a:pt x="19" y="63"/>
                    <a:pt x="19" y="63"/>
                  </a:cubicBezTo>
                  <a:cubicBezTo>
                    <a:pt x="19" y="63"/>
                    <a:pt x="18" y="63"/>
                    <a:pt x="18" y="62"/>
                  </a:cubicBezTo>
                  <a:cubicBezTo>
                    <a:pt x="18" y="62"/>
                    <a:pt x="18" y="61"/>
                    <a:pt x="18" y="60"/>
                  </a:cubicBezTo>
                  <a:cubicBezTo>
                    <a:pt x="18" y="60"/>
                    <a:pt x="19" y="59"/>
                    <a:pt x="19" y="58"/>
                  </a:cubicBezTo>
                  <a:cubicBezTo>
                    <a:pt x="19" y="58"/>
                    <a:pt x="19" y="55"/>
                    <a:pt x="19" y="55"/>
                  </a:cubicBezTo>
                  <a:cubicBezTo>
                    <a:pt x="19" y="55"/>
                    <a:pt x="16" y="61"/>
                    <a:pt x="15" y="66"/>
                  </a:cubicBezTo>
                  <a:cubicBezTo>
                    <a:pt x="15" y="66"/>
                    <a:pt x="16" y="65"/>
                    <a:pt x="16" y="66"/>
                  </a:cubicBezTo>
                  <a:cubicBezTo>
                    <a:pt x="16" y="67"/>
                    <a:pt x="17" y="68"/>
                    <a:pt x="16" y="69"/>
                  </a:cubicBezTo>
                  <a:cubicBezTo>
                    <a:pt x="16" y="69"/>
                    <a:pt x="16" y="69"/>
                    <a:pt x="16" y="72"/>
                  </a:cubicBezTo>
                  <a:cubicBezTo>
                    <a:pt x="16" y="74"/>
                    <a:pt x="17" y="75"/>
                    <a:pt x="17" y="76"/>
                  </a:cubicBezTo>
                  <a:cubicBezTo>
                    <a:pt x="16" y="76"/>
                    <a:pt x="16" y="77"/>
                    <a:pt x="16" y="78"/>
                  </a:cubicBezTo>
                  <a:cubicBezTo>
                    <a:pt x="16" y="79"/>
                    <a:pt x="16" y="82"/>
                    <a:pt x="17" y="82"/>
                  </a:cubicBezTo>
                  <a:cubicBezTo>
                    <a:pt x="17" y="82"/>
                    <a:pt x="17" y="83"/>
                    <a:pt x="17" y="83"/>
                  </a:cubicBezTo>
                  <a:cubicBezTo>
                    <a:pt x="18" y="84"/>
                    <a:pt x="17" y="85"/>
                    <a:pt x="18" y="84"/>
                  </a:cubicBezTo>
                  <a:cubicBezTo>
                    <a:pt x="19" y="82"/>
                    <a:pt x="20" y="81"/>
                    <a:pt x="20" y="81"/>
                  </a:cubicBezTo>
                  <a:cubicBezTo>
                    <a:pt x="20" y="80"/>
                    <a:pt x="20" y="80"/>
                    <a:pt x="20" y="80"/>
                  </a:cubicBezTo>
                  <a:cubicBezTo>
                    <a:pt x="20" y="80"/>
                    <a:pt x="20" y="79"/>
                    <a:pt x="22" y="79"/>
                  </a:cubicBezTo>
                  <a:cubicBezTo>
                    <a:pt x="23" y="79"/>
                    <a:pt x="24" y="79"/>
                    <a:pt x="24" y="80"/>
                  </a:cubicBezTo>
                  <a:cubicBezTo>
                    <a:pt x="25" y="80"/>
                    <a:pt x="23" y="82"/>
                    <a:pt x="24" y="82"/>
                  </a:cubicBezTo>
                  <a:cubicBezTo>
                    <a:pt x="25" y="82"/>
                    <a:pt x="27" y="81"/>
                    <a:pt x="28" y="81"/>
                  </a:cubicBezTo>
                  <a:cubicBezTo>
                    <a:pt x="29" y="81"/>
                    <a:pt x="29" y="82"/>
                    <a:pt x="30" y="83"/>
                  </a:cubicBezTo>
                  <a:cubicBezTo>
                    <a:pt x="30" y="84"/>
                    <a:pt x="30" y="85"/>
                    <a:pt x="31" y="86"/>
                  </a:cubicBezTo>
                  <a:cubicBezTo>
                    <a:pt x="32" y="86"/>
                    <a:pt x="31" y="87"/>
                    <a:pt x="32" y="88"/>
                  </a:cubicBezTo>
                  <a:cubicBezTo>
                    <a:pt x="32" y="89"/>
                    <a:pt x="34" y="90"/>
                    <a:pt x="35" y="90"/>
                  </a:cubicBezTo>
                  <a:cubicBezTo>
                    <a:pt x="35" y="90"/>
                    <a:pt x="37" y="90"/>
                    <a:pt x="38" y="90"/>
                  </a:cubicBezTo>
                  <a:cubicBezTo>
                    <a:pt x="39" y="91"/>
                    <a:pt x="38" y="92"/>
                    <a:pt x="39" y="92"/>
                  </a:cubicBezTo>
                  <a:cubicBezTo>
                    <a:pt x="40" y="92"/>
                    <a:pt x="41" y="95"/>
                    <a:pt x="41" y="95"/>
                  </a:cubicBezTo>
                  <a:cubicBezTo>
                    <a:pt x="41" y="95"/>
                    <a:pt x="41" y="97"/>
                    <a:pt x="41" y="98"/>
                  </a:cubicBezTo>
                  <a:cubicBezTo>
                    <a:pt x="41" y="98"/>
                    <a:pt x="41" y="99"/>
                    <a:pt x="42" y="100"/>
                  </a:cubicBezTo>
                  <a:cubicBezTo>
                    <a:pt x="42" y="100"/>
                    <a:pt x="44" y="100"/>
                    <a:pt x="44" y="100"/>
                  </a:cubicBezTo>
                  <a:cubicBezTo>
                    <a:pt x="44" y="100"/>
                    <a:pt x="43" y="102"/>
                    <a:pt x="45" y="102"/>
                  </a:cubicBezTo>
                  <a:cubicBezTo>
                    <a:pt x="47" y="103"/>
                    <a:pt x="48" y="103"/>
                    <a:pt x="49" y="104"/>
                  </a:cubicBezTo>
                  <a:cubicBezTo>
                    <a:pt x="49" y="104"/>
                    <a:pt x="48" y="105"/>
                    <a:pt x="50" y="105"/>
                  </a:cubicBezTo>
                  <a:cubicBezTo>
                    <a:pt x="52" y="105"/>
                    <a:pt x="54" y="105"/>
                    <a:pt x="55" y="106"/>
                  </a:cubicBezTo>
                  <a:cubicBezTo>
                    <a:pt x="56" y="106"/>
                    <a:pt x="55" y="107"/>
                    <a:pt x="57" y="109"/>
                  </a:cubicBezTo>
                  <a:cubicBezTo>
                    <a:pt x="60" y="110"/>
                    <a:pt x="60" y="111"/>
                    <a:pt x="61" y="111"/>
                  </a:cubicBezTo>
                  <a:cubicBezTo>
                    <a:pt x="62" y="111"/>
                    <a:pt x="63" y="111"/>
                    <a:pt x="63" y="113"/>
                  </a:cubicBezTo>
                  <a:cubicBezTo>
                    <a:pt x="62" y="115"/>
                    <a:pt x="62" y="116"/>
                    <a:pt x="61" y="117"/>
                  </a:cubicBezTo>
                  <a:cubicBezTo>
                    <a:pt x="60" y="118"/>
                    <a:pt x="59" y="120"/>
                    <a:pt x="58" y="121"/>
                  </a:cubicBezTo>
                  <a:cubicBezTo>
                    <a:pt x="58" y="122"/>
                    <a:pt x="57" y="123"/>
                    <a:pt x="58" y="124"/>
                  </a:cubicBezTo>
                  <a:cubicBezTo>
                    <a:pt x="58" y="126"/>
                    <a:pt x="59" y="127"/>
                    <a:pt x="59" y="128"/>
                  </a:cubicBezTo>
                  <a:cubicBezTo>
                    <a:pt x="59" y="129"/>
                    <a:pt x="59" y="131"/>
                    <a:pt x="59" y="132"/>
                  </a:cubicBezTo>
                  <a:cubicBezTo>
                    <a:pt x="58" y="133"/>
                    <a:pt x="58" y="134"/>
                    <a:pt x="58" y="134"/>
                  </a:cubicBezTo>
                  <a:cubicBezTo>
                    <a:pt x="58" y="134"/>
                    <a:pt x="59" y="136"/>
                    <a:pt x="58" y="137"/>
                  </a:cubicBezTo>
                  <a:cubicBezTo>
                    <a:pt x="57" y="138"/>
                    <a:pt x="55" y="140"/>
                    <a:pt x="54" y="140"/>
                  </a:cubicBezTo>
                  <a:cubicBezTo>
                    <a:pt x="53" y="140"/>
                    <a:pt x="51" y="142"/>
                    <a:pt x="51" y="142"/>
                  </a:cubicBezTo>
                  <a:cubicBezTo>
                    <a:pt x="51" y="142"/>
                    <a:pt x="51" y="146"/>
                    <a:pt x="51" y="147"/>
                  </a:cubicBezTo>
                  <a:cubicBezTo>
                    <a:pt x="51" y="147"/>
                    <a:pt x="47" y="154"/>
                    <a:pt x="49" y="155"/>
                  </a:cubicBezTo>
                  <a:cubicBezTo>
                    <a:pt x="50" y="156"/>
                    <a:pt x="50" y="158"/>
                    <a:pt x="50" y="159"/>
                  </a:cubicBezTo>
                  <a:cubicBezTo>
                    <a:pt x="49" y="160"/>
                    <a:pt x="49" y="160"/>
                    <a:pt x="49" y="160"/>
                  </a:cubicBezTo>
                  <a:cubicBezTo>
                    <a:pt x="48" y="161"/>
                    <a:pt x="46" y="161"/>
                    <a:pt x="47" y="163"/>
                  </a:cubicBezTo>
                  <a:cubicBezTo>
                    <a:pt x="49" y="165"/>
                    <a:pt x="50" y="165"/>
                    <a:pt x="50" y="167"/>
                  </a:cubicBezTo>
                  <a:cubicBezTo>
                    <a:pt x="51" y="168"/>
                    <a:pt x="51" y="168"/>
                    <a:pt x="52" y="170"/>
                  </a:cubicBezTo>
                  <a:cubicBezTo>
                    <a:pt x="53" y="171"/>
                    <a:pt x="53" y="172"/>
                    <a:pt x="54" y="173"/>
                  </a:cubicBezTo>
                  <a:cubicBezTo>
                    <a:pt x="55" y="174"/>
                    <a:pt x="56" y="175"/>
                    <a:pt x="56" y="176"/>
                  </a:cubicBezTo>
                  <a:cubicBezTo>
                    <a:pt x="56" y="177"/>
                    <a:pt x="59" y="179"/>
                    <a:pt x="56" y="177"/>
                  </a:cubicBezTo>
                  <a:cubicBezTo>
                    <a:pt x="53" y="175"/>
                    <a:pt x="56" y="177"/>
                    <a:pt x="52" y="174"/>
                  </a:cubicBezTo>
                  <a:cubicBezTo>
                    <a:pt x="49" y="171"/>
                    <a:pt x="48" y="173"/>
                    <a:pt x="46" y="171"/>
                  </a:cubicBezTo>
                  <a:cubicBezTo>
                    <a:pt x="45" y="169"/>
                    <a:pt x="47" y="175"/>
                    <a:pt x="44" y="168"/>
                  </a:cubicBezTo>
                  <a:cubicBezTo>
                    <a:pt x="41" y="160"/>
                    <a:pt x="40" y="161"/>
                    <a:pt x="39" y="159"/>
                  </a:cubicBezTo>
                  <a:cubicBezTo>
                    <a:pt x="39" y="157"/>
                    <a:pt x="39" y="159"/>
                    <a:pt x="37" y="155"/>
                  </a:cubicBezTo>
                  <a:cubicBezTo>
                    <a:pt x="35" y="151"/>
                    <a:pt x="37" y="154"/>
                    <a:pt x="35" y="151"/>
                  </a:cubicBezTo>
                  <a:cubicBezTo>
                    <a:pt x="33" y="149"/>
                    <a:pt x="33" y="152"/>
                    <a:pt x="32" y="148"/>
                  </a:cubicBezTo>
                  <a:cubicBezTo>
                    <a:pt x="31" y="143"/>
                    <a:pt x="31" y="146"/>
                    <a:pt x="30" y="141"/>
                  </a:cubicBezTo>
                  <a:cubicBezTo>
                    <a:pt x="28" y="136"/>
                    <a:pt x="31" y="136"/>
                    <a:pt x="28" y="133"/>
                  </a:cubicBezTo>
                  <a:cubicBezTo>
                    <a:pt x="25" y="131"/>
                    <a:pt x="25" y="132"/>
                    <a:pt x="24" y="131"/>
                  </a:cubicBezTo>
                  <a:cubicBezTo>
                    <a:pt x="23" y="129"/>
                    <a:pt x="25" y="130"/>
                    <a:pt x="22" y="126"/>
                  </a:cubicBezTo>
                  <a:cubicBezTo>
                    <a:pt x="20" y="122"/>
                    <a:pt x="16" y="120"/>
                    <a:pt x="16" y="113"/>
                  </a:cubicBezTo>
                  <a:cubicBezTo>
                    <a:pt x="16" y="105"/>
                    <a:pt x="16" y="104"/>
                    <a:pt x="16" y="104"/>
                  </a:cubicBezTo>
                  <a:cubicBezTo>
                    <a:pt x="16" y="104"/>
                    <a:pt x="13" y="101"/>
                    <a:pt x="14" y="97"/>
                  </a:cubicBezTo>
                  <a:cubicBezTo>
                    <a:pt x="15" y="92"/>
                    <a:pt x="16" y="94"/>
                    <a:pt x="15" y="92"/>
                  </a:cubicBezTo>
                  <a:cubicBezTo>
                    <a:pt x="15" y="91"/>
                    <a:pt x="14" y="91"/>
                    <a:pt x="13" y="89"/>
                  </a:cubicBezTo>
                  <a:cubicBezTo>
                    <a:pt x="12" y="88"/>
                    <a:pt x="12" y="88"/>
                    <a:pt x="11" y="87"/>
                  </a:cubicBezTo>
                  <a:cubicBezTo>
                    <a:pt x="11" y="86"/>
                    <a:pt x="11" y="83"/>
                    <a:pt x="11" y="83"/>
                  </a:cubicBezTo>
                  <a:cubicBezTo>
                    <a:pt x="10" y="84"/>
                    <a:pt x="10" y="84"/>
                    <a:pt x="10" y="84"/>
                  </a:cubicBezTo>
                  <a:cubicBezTo>
                    <a:pt x="10" y="84"/>
                    <a:pt x="0" y="182"/>
                    <a:pt x="97" y="197"/>
                  </a:cubicBezTo>
                  <a:cubicBezTo>
                    <a:pt x="97" y="197"/>
                    <a:pt x="75" y="192"/>
                    <a:pt x="73" y="187"/>
                  </a:cubicBezTo>
                  <a:cubicBezTo>
                    <a:pt x="73" y="187"/>
                    <a:pt x="72" y="183"/>
                    <a:pt x="73" y="183"/>
                  </a:cubicBezTo>
                  <a:cubicBezTo>
                    <a:pt x="74" y="183"/>
                    <a:pt x="76" y="184"/>
                    <a:pt x="77" y="183"/>
                  </a:cubicBezTo>
                  <a:cubicBezTo>
                    <a:pt x="79" y="181"/>
                    <a:pt x="80" y="180"/>
                    <a:pt x="80" y="180"/>
                  </a:cubicBezTo>
                  <a:cubicBezTo>
                    <a:pt x="80" y="182"/>
                    <a:pt x="80" y="182"/>
                    <a:pt x="80" y="182"/>
                  </a:cubicBezTo>
                  <a:cubicBezTo>
                    <a:pt x="80" y="182"/>
                    <a:pt x="79" y="182"/>
                    <a:pt x="83" y="181"/>
                  </a:cubicBezTo>
                  <a:cubicBezTo>
                    <a:pt x="88" y="181"/>
                    <a:pt x="88" y="181"/>
                    <a:pt x="89" y="181"/>
                  </a:cubicBezTo>
                  <a:cubicBezTo>
                    <a:pt x="91" y="180"/>
                    <a:pt x="93" y="176"/>
                    <a:pt x="94" y="178"/>
                  </a:cubicBezTo>
                  <a:cubicBezTo>
                    <a:pt x="95" y="181"/>
                    <a:pt x="93" y="180"/>
                    <a:pt x="95" y="181"/>
                  </a:cubicBezTo>
                  <a:cubicBezTo>
                    <a:pt x="97" y="181"/>
                    <a:pt x="101" y="180"/>
                    <a:pt x="101" y="180"/>
                  </a:cubicBezTo>
                  <a:cubicBezTo>
                    <a:pt x="101" y="180"/>
                    <a:pt x="108" y="181"/>
                    <a:pt x="108" y="180"/>
                  </a:cubicBezTo>
                  <a:cubicBezTo>
                    <a:pt x="109" y="179"/>
                    <a:pt x="109" y="178"/>
                    <a:pt x="110" y="178"/>
                  </a:cubicBezTo>
                  <a:cubicBezTo>
                    <a:pt x="111" y="178"/>
                    <a:pt x="112" y="180"/>
                    <a:pt x="112" y="180"/>
                  </a:cubicBezTo>
                  <a:cubicBezTo>
                    <a:pt x="108" y="182"/>
                    <a:pt x="108" y="182"/>
                    <a:pt x="108" y="182"/>
                  </a:cubicBezTo>
                  <a:cubicBezTo>
                    <a:pt x="105" y="185"/>
                    <a:pt x="105" y="185"/>
                    <a:pt x="105" y="185"/>
                  </a:cubicBezTo>
                  <a:cubicBezTo>
                    <a:pt x="105" y="185"/>
                    <a:pt x="103" y="185"/>
                    <a:pt x="105" y="186"/>
                  </a:cubicBezTo>
                  <a:cubicBezTo>
                    <a:pt x="106" y="187"/>
                    <a:pt x="107" y="187"/>
                    <a:pt x="108" y="187"/>
                  </a:cubicBezTo>
                  <a:cubicBezTo>
                    <a:pt x="110" y="187"/>
                    <a:pt x="114" y="190"/>
                    <a:pt x="115" y="188"/>
                  </a:cubicBezTo>
                  <a:cubicBezTo>
                    <a:pt x="116" y="186"/>
                    <a:pt x="116" y="186"/>
                    <a:pt x="117" y="185"/>
                  </a:cubicBezTo>
                  <a:cubicBezTo>
                    <a:pt x="117" y="184"/>
                    <a:pt x="117" y="182"/>
                    <a:pt x="119" y="182"/>
                  </a:cubicBezTo>
                  <a:cubicBezTo>
                    <a:pt x="120" y="182"/>
                    <a:pt x="122" y="183"/>
                    <a:pt x="122" y="183"/>
                  </a:cubicBezTo>
                  <a:cubicBezTo>
                    <a:pt x="121" y="186"/>
                    <a:pt x="121" y="186"/>
                    <a:pt x="121" y="186"/>
                  </a:cubicBezTo>
                  <a:cubicBezTo>
                    <a:pt x="121" y="186"/>
                    <a:pt x="123" y="186"/>
                    <a:pt x="125" y="186"/>
                  </a:cubicBezTo>
                  <a:cubicBezTo>
                    <a:pt x="126" y="186"/>
                    <a:pt x="126" y="188"/>
                    <a:pt x="128" y="186"/>
                  </a:cubicBezTo>
                  <a:cubicBezTo>
                    <a:pt x="129" y="184"/>
                    <a:pt x="129" y="184"/>
                    <a:pt x="131" y="184"/>
                  </a:cubicBezTo>
                  <a:cubicBezTo>
                    <a:pt x="133" y="184"/>
                    <a:pt x="135" y="183"/>
                    <a:pt x="136" y="183"/>
                  </a:cubicBezTo>
                  <a:cubicBezTo>
                    <a:pt x="136" y="184"/>
                    <a:pt x="138" y="184"/>
                    <a:pt x="139" y="184"/>
                  </a:cubicBezTo>
                  <a:cubicBezTo>
                    <a:pt x="139" y="184"/>
                    <a:pt x="143" y="186"/>
                    <a:pt x="143" y="186"/>
                  </a:cubicBezTo>
                  <a:cubicBezTo>
                    <a:pt x="144" y="185"/>
                    <a:pt x="148" y="186"/>
                    <a:pt x="148" y="186"/>
                  </a:cubicBezTo>
                  <a:cubicBezTo>
                    <a:pt x="148" y="186"/>
                    <a:pt x="137" y="196"/>
                    <a:pt x="113" y="197"/>
                  </a:cubicBezTo>
                  <a:cubicBezTo>
                    <a:pt x="113" y="197"/>
                    <a:pt x="167" y="199"/>
                    <a:pt x="197" y="146"/>
                  </a:cubicBezTo>
                  <a:cubicBezTo>
                    <a:pt x="228" y="94"/>
                    <a:pt x="206" y="26"/>
                    <a:pt x="137" y="3"/>
                  </a:cubicBezTo>
                  <a:cubicBezTo>
                    <a:pt x="137" y="3"/>
                    <a:pt x="189" y="22"/>
                    <a:pt x="203" y="71"/>
                  </a:cubicBezTo>
                  <a:cubicBezTo>
                    <a:pt x="202" y="72"/>
                    <a:pt x="202" y="72"/>
                    <a:pt x="202" y="72"/>
                  </a:cubicBezTo>
                  <a:cubicBezTo>
                    <a:pt x="201" y="71"/>
                    <a:pt x="201" y="72"/>
                    <a:pt x="200" y="69"/>
                  </a:cubicBezTo>
                  <a:cubicBezTo>
                    <a:pt x="199" y="67"/>
                    <a:pt x="199" y="68"/>
                    <a:pt x="199" y="66"/>
                  </a:cubicBezTo>
                  <a:cubicBezTo>
                    <a:pt x="198" y="64"/>
                    <a:pt x="198" y="65"/>
                    <a:pt x="197" y="64"/>
                  </a:cubicBezTo>
                  <a:cubicBezTo>
                    <a:pt x="195" y="62"/>
                    <a:pt x="195" y="62"/>
                    <a:pt x="194" y="61"/>
                  </a:cubicBezTo>
                  <a:cubicBezTo>
                    <a:pt x="193" y="61"/>
                    <a:pt x="192" y="58"/>
                    <a:pt x="192" y="57"/>
                  </a:cubicBezTo>
                  <a:cubicBezTo>
                    <a:pt x="191" y="56"/>
                    <a:pt x="189" y="55"/>
                    <a:pt x="188" y="55"/>
                  </a:cubicBezTo>
                  <a:cubicBezTo>
                    <a:pt x="187" y="55"/>
                    <a:pt x="188" y="54"/>
                    <a:pt x="187" y="55"/>
                  </a:cubicBezTo>
                  <a:cubicBezTo>
                    <a:pt x="187" y="56"/>
                    <a:pt x="189" y="58"/>
                    <a:pt x="189" y="58"/>
                  </a:cubicBezTo>
                  <a:cubicBezTo>
                    <a:pt x="189" y="62"/>
                    <a:pt x="189" y="62"/>
                    <a:pt x="189" y="62"/>
                  </a:cubicBezTo>
                  <a:cubicBezTo>
                    <a:pt x="189" y="62"/>
                    <a:pt x="190" y="65"/>
                    <a:pt x="190" y="66"/>
                  </a:cubicBezTo>
                  <a:cubicBezTo>
                    <a:pt x="190" y="67"/>
                    <a:pt x="189" y="70"/>
                    <a:pt x="189" y="70"/>
                  </a:cubicBezTo>
                  <a:cubicBezTo>
                    <a:pt x="189" y="70"/>
                    <a:pt x="188" y="72"/>
                    <a:pt x="187" y="73"/>
                  </a:cubicBezTo>
                  <a:cubicBezTo>
                    <a:pt x="186" y="73"/>
                    <a:pt x="181" y="74"/>
                    <a:pt x="181" y="74"/>
                  </a:cubicBezTo>
                  <a:cubicBezTo>
                    <a:pt x="181" y="74"/>
                    <a:pt x="179" y="72"/>
                    <a:pt x="179" y="71"/>
                  </a:cubicBezTo>
                  <a:cubicBezTo>
                    <a:pt x="178" y="69"/>
                    <a:pt x="175" y="69"/>
                    <a:pt x="174" y="68"/>
                  </a:cubicBezTo>
                  <a:cubicBezTo>
                    <a:pt x="174" y="67"/>
                    <a:pt x="175" y="66"/>
                    <a:pt x="173" y="64"/>
                  </a:cubicBezTo>
                  <a:cubicBezTo>
                    <a:pt x="172" y="62"/>
                    <a:pt x="173" y="63"/>
                    <a:pt x="172" y="61"/>
                  </a:cubicBezTo>
                  <a:cubicBezTo>
                    <a:pt x="170" y="59"/>
                    <a:pt x="170" y="59"/>
                    <a:pt x="170" y="59"/>
                  </a:cubicBezTo>
                  <a:cubicBezTo>
                    <a:pt x="170" y="59"/>
                    <a:pt x="166" y="58"/>
                    <a:pt x="167" y="60"/>
                  </a:cubicBezTo>
                  <a:cubicBezTo>
                    <a:pt x="168" y="63"/>
                    <a:pt x="167" y="65"/>
                    <a:pt x="168" y="65"/>
                  </a:cubicBezTo>
                  <a:cubicBezTo>
                    <a:pt x="169" y="66"/>
                    <a:pt x="170" y="65"/>
                    <a:pt x="171" y="67"/>
                  </a:cubicBezTo>
                  <a:cubicBezTo>
                    <a:pt x="172" y="69"/>
                    <a:pt x="172" y="70"/>
                    <a:pt x="172" y="71"/>
                  </a:cubicBezTo>
                  <a:cubicBezTo>
                    <a:pt x="173" y="71"/>
                    <a:pt x="173" y="74"/>
                    <a:pt x="174" y="75"/>
                  </a:cubicBezTo>
                  <a:cubicBezTo>
                    <a:pt x="175" y="75"/>
                    <a:pt x="178" y="75"/>
                    <a:pt x="178" y="76"/>
                  </a:cubicBezTo>
                  <a:cubicBezTo>
                    <a:pt x="177" y="77"/>
                    <a:pt x="176" y="78"/>
                    <a:pt x="178" y="79"/>
                  </a:cubicBezTo>
                  <a:cubicBezTo>
                    <a:pt x="179" y="79"/>
                    <a:pt x="179" y="80"/>
                    <a:pt x="180" y="80"/>
                  </a:cubicBezTo>
                  <a:cubicBezTo>
                    <a:pt x="181" y="80"/>
                    <a:pt x="181" y="80"/>
                    <a:pt x="182" y="79"/>
                  </a:cubicBezTo>
                  <a:cubicBezTo>
                    <a:pt x="184" y="79"/>
                    <a:pt x="186" y="79"/>
                    <a:pt x="186" y="79"/>
                  </a:cubicBezTo>
                  <a:cubicBezTo>
                    <a:pt x="186" y="79"/>
                    <a:pt x="188" y="80"/>
                    <a:pt x="188" y="81"/>
                  </a:cubicBezTo>
                  <a:cubicBezTo>
                    <a:pt x="188" y="82"/>
                    <a:pt x="187" y="86"/>
                    <a:pt x="187" y="86"/>
                  </a:cubicBezTo>
                  <a:cubicBezTo>
                    <a:pt x="185" y="90"/>
                    <a:pt x="185" y="90"/>
                    <a:pt x="185" y="90"/>
                  </a:cubicBezTo>
                  <a:cubicBezTo>
                    <a:pt x="185" y="90"/>
                    <a:pt x="185" y="97"/>
                    <a:pt x="184" y="97"/>
                  </a:cubicBezTo>
                  <a:cubicBezTo>
                    <a:pt x="183" y="97"/>
                    <a:pt x="182" y="100"/>
                    <a:pt x="181" y="100"/>
                  </a:cubicBezTo>
                  <a:cubicBezTo>
                    <a:pt x="180" y="101"/>
                    <a:pt x="180" y="105"/>
                    <a:pt x="180" y="105"/>
                  </a:cubicBezTo>
                  <a:cubicBezTo>
                    <a:pt x="178" y="108"/>
                    <a:pt x="178" y="108"/>
                    <a:pt x="178" y="108"/>
                  </a:cubicBezTo>
                  <a:cubicBezTo>
                    <a:pt x="178" y="108"/>
                    <a:pt x="178" y="111"/>
                    <a:pt x="178" y="112"/>
                  </a:cubicBezTo>
                  <a:cubicBezTo>
                    <a:pt x="178" y="113"/>
                    <a:pt x="179" y="117"/>
                    <a:pt x="178" y="119"/>
                  </a:cubicBezTo>
                  <a:cubicBezTo>
                    <a:pt x="178" y="121"/>
                    <a:pt x="175" y="122"/>
                    <a:pt x="175" y="122"/>
                  </a:cubicBezTo>
                  <a:cubicBezTo>
                    <a:pt x="175" y="122"/>
                    <a:pt x="179" y="126"/>
                    <a:pt x="177" y="126"/>
                  </a:cubicBezTo>
                  <a:cubicBezTo>
                    <a:pt x="175" y="127"/>
                    <a:pt x="173" y="129"/>
                    <a:pt x="173" y="130"/>
                  </a:cubicBezTo>
                  <a:cubicBezTo>
                    <a:pt x="172" y="131"/>
                    <a:pt x="172" y="132"/>
                    <a:pt x="171" y="132"/>
                  </a:cubicBezTo>
                  <a:cubicBezTo>
                    <a:pt x="170" y="133"/>
                    <a:pt x="168" y="133"/>
                    <a:pt x="168" y="134"/>
                  </a:cubicBezTo>
                  <a:cubicBezTo>
                    <a:pt x="168" y="134"/>
                    <a:pt x="168" y="137"/>
                    <a:pt x="168" y="137"/>
                  </a:cubicBezTo>
                  <a:cubicBezTo>
                    <a:pt x="164" y="142"/>
                    <a:pt x="164" y="142"/>
                    <a:pt x="164" y="142"/>
                  </a:cubicBezTo>
                  <a:cubicBezTo>
                    <a:pt x="160" y="146"/>
                    <a:pt x="160" y="146"/>
                    <a:pt x="160" y="146"/>
                  </a:cubicBezTo>
                  <a:cubicBezTo>
                    <a:pt x="160" y="146"/>
                    <a:pt x="160" y="149"/>
                    <a:pt x="159" y="149"/>
                  </a:cubicBezTo>
                  <a:cubicBezTo>
                    <a:pt x="158" y="149"/>
                    <a:pt x="153" y="151"/>
                    <a:pt x="152" y="152"/>
                  </a:cubicBezTo>
                  <a:cubicBezTo>
                    <a:pt x="152" y="152"/>
                    <a:pt x="148" y="154"/>
                    <a:pt x="147" y="154"/>
                  </a:cubicBezTo>
                  <a:cubicBezTo>
                    <a:pt x="146" y="154"/>
                    <a:pt x="148" y="157"/>
                    <a:pt x="146" y="154"/>
                  </a:cubicBezTo>
                  <a:cubicBezTo>
                    <a:pt x="144" y="151"/>
                    <a:pt x="145" y="153"/>
                    <a:pt x="144" y="149"/>
                  </a:cubicBezTo>
                  <a:cubicBezTo>
                    <a:pt x="142" y="145"/>
                    <a:pt x="142" y="148"/>
                    <a:pt x="142" y="145"/>
                  </a:cubicBezTo>
                  <a:cubicBezTo>
                    <a:pt x="142" y="143"/>
                    <a:pt x="142" y="145"/>
                    <a:pt x="142" y="143"/>
                  </a:cubicBezTo>
                  <a:cubicBezTo>
                    <a:pt x="142" y="140"/>
                    <a:pt x="143" y="142"/>
                    <a:pt x="141" y="139"/>
                  </a:cubicBezTo>
                  <a:cubicBezTo>
                    <a:pt x="140" y="136"/>
                    <a:pt x="140" y="137"/>
                    <a:pt x="138" y="135"/>
                  </a:cubicBezTo>
                  <a:cubicBezTo>
                    <a:pt x="136" y="133"/>
                    <a:pt x="135" y="135"/>
                    <a:pt x="136" y="132"/>
                  </a:cubicBezTo>
                  <a:cubicBezTo>
                    <a:pt x="137" y="129"/>
                    <a:pt x="137" y="132"/>
                    <a:pt x="137" y="129"/>
                  </a:cubicBezTo>
                  <a:cubicBezTo>
                    <a:pt x="138" y="126"/>
                    <a:pt x="137" y="125"/>
                    <a:pt x="139" y="124"/>
                  </a:cubicBezTo>
                  <a:cubicBezTo>
                    <a:pt x="141" y="123"/>
                    <a:pt x="142" y="122"/>
                    <a:pt x="142" y="121"/>
                  </a:cubicBezTo>
                  <a:cubicBezTo>
                    <a:pt x="142" y="119"/>
                    <a:pt x="142" y="118"/>
                    <a:pt x="142" y="117"/>
                  </a:cubicBezTo>
                  <a:cubicBezTo>
                    <a:pt x="141" y="116"/>
                    <a:pt x="139" y="114"/>
                    <a:pt x="139" y="113"/>
                  </a:cubicBezTo>
                  <a:cubicBezTo>
                    <a:pt x="139" y="112"/>
                    <a:pt x="139" y="113"/>
                    <a:pt x="137" y="111"/>
                  </a:cubicBezTo>
                  <a:cubicBezTo>
                    <a:pt x="136" y="109"/>
                    <a:pt x="135" y="108"/>
                    <a:pt x="135" y="108"/>
                  </a:cubicBezTo>
                  <a:cubicBezTo>
                    <a:pt x="135" y="108"/>
                    <a:pt x="135" y="103"/>
                    <a:pt x="135" y="101"/>
                  </a:cubicBezTo>
                  <a:cubicBezTo>
                    <a:pt x="135" y="99"/>
                    <a:pt x="134" y="102"/>
                    <a:pt x="135" y="99"/>
                  </a:cubicBezTo>
                  <a:cubicBezTo>
                    <a:pt x="135" y="96"/>
                    <a:pt x="135" y="94"/>
                    <a:pt x="135" y="94"/>
                  </a:cubicBezTo>
                  <a:cubicBezTo>
                    <a:pt x="135" y="94"/>
                    <a:pt x="132" y="92"/>
                    <a:pt x="131" y="92"/>
                  </a:cubicBezTo>
                  <a:cubicBezTo>
                    <a:pt x="129" y="92"/>
                    <a:pt x="129" y="94"/>
                    <a:pt x="127" y="93"/>
                  </a:cubicBezTo>
                  <a:cubicBezTo>
                    <a:pt x="125" y="91"/>
                    <a:pt x="126" y="90"/>
                    <a:pt x="125" y="89"/>
                  </a:cubicBezTo>
                  <a:cubicBezTo>
                    <a:pt x="124" y="89"/>
                    <a:pt x="123" y="89"/>
                    <a:pt x="122" y="90"/>
                  </a:cubicBezTo>
                  <a:cubicBezTo>
                    <a:pt x="121" y="91"/>
                    <a:pt x="118" y="91"/>
                    <a:pt x="116" y="91"/>
                  </a:cubicBezTo>
                  <a:cubicBezTo>
                    <a:pt x="114" y="92"/>
                    <a:pt x="113" y="92"/>
                    <a:pt x="110" y="92"/>
                  </a:cubicBezTo>
                  <a:cubicBezTo>
                    <a:pt x="108" y="92"/>
                    <a:pt x="104" y="93"/>
                    <a:pt x="102" y="92"/>
                  </a:cubicBezTo>
                  <a:cubicBezTo>
                    <a:pt x="100" y="91"/>
                    <a:pt x="100" y="92"/>
                    <a:pt x="99" y="90"/>
                  </a:cubicBezTo>
                  <a:cubicBezTo>
                    <a:pt x="98" y="88"/>
                    <a:pt x="99" y="88"/>
                    <a:pt x="97" y="87"/>
                  </a:cubicBezTo>
                  <a:cubicBezTo>
                    <a:pt x="95" y="86"/>
                    <a:pt x="94" y="87"/>
                    <a:pt x="94" y="85"/>
                  </a:cubicBezTo>
                  <a:cubicBezTo>
                    <a:pt x="94" y="82"/>
                    <a:pt x="95" y="83"/>
                    <a:pt x="93" y="81"/>
                  </a:cubicBezTo>
                  <a:cubicBezTo>
                    <a:pt x="92" y="79"/>
                    <a:pt x="94" y="82"/>
                    <a:pt x="92" y="79"/>
                  </a:cubicBezTo>
                  <a:cubicBezTo>
                    <a:pt x="89" y="76"/>
                    <a:pt x="88" y="79"/>
                    <a:pt x="89" y="76"/>
                  </a:cubicBezTo>
                  <a:cubicBezTo>
                    <a:pt x="90" y="74"/>
                    <a:pt x="91" y="75"/>
                    <a:pt x="91" y="73"/>
                  </a:cubicBezTo>
                  <a:cubicBezTo>
                    <a:pt x="91" y="70"/>
                    <a:pt x="95" y="74"/>
                    <a:pt x="92" y="68"/>
                  </a:cubicBezTo>
                  <a:cubicBezTo>
                    <a:pt x="90" y="63"/>
                    <a:pt x="89" y="64"/>
                    <a:pt x="92" y="60"/>
                  </a:cubicBezTo>
                  <a:cubicBezTo>
                    <a:pt x="94" y="55"/>
                    <a:pt x="97" y="54"/>
                    <a:pt x="98" y="53"/>
                  </a:cubicBezTo>
                  <a:cubicBezTo>
                    <a:pt x="98" y="52"/>
                    <a:pt x="99" y="50"/>
                    <a:pt x="100" y="49"/>
                  </a:cubicBezTo>
                  <a:cubicBezTo>
                    <a:pt x="101" y="48"/>
                    <a:pt x="100" y="48"/>
                    <a:pt x="102" y="48"/>
                  </a:cubicBezTo>
                  <a:cubicBezTo>
                    <a:pt x="104" y="48"/>
                    <a:pt x="107" y="47"/>
                    <a:pt x="108" y="46"/>
                  </a:cubicBezTo>
                  <a:cubicBezTo>
                    <a:pt x="109" y="45"/>
                    <a:pt x="111" y="42"/>
                    <a:pt x="112" y="42"/>
                  </a:cubicBezTo>
                  <a:cubicBezTo>
                    <a:pt x="113" y="42"/>
                    <a:pt x="113" y="42"/>
                    <a:pt x="115" y="42"/>
                  </a:cubicBezTo>
                  <a:cubicBezTo>
                    <a:pt x="117" y="41"/>
                    <a:pt x="117" y="41"/>
                    <a:pt x="119" y="41"/>
                  </a:cubicBezTo>
                  <a:cubicBezTo>
                    <a:pt x="120" y="41"/>
                    <a:pt x="117" y="42"/>
                    <a:pt x="121" y="41"/>
                  </a:cubicBezTo>
                  <a:cubicBezTo>
                    <a:pt x="125" y="40"/>
                    <a:pt x="124" y="40"/>
                    <a:pt x="125" y="40"/>
                  </a:cubicBezTo>
                  <a:cubicBezTo>
                    <a:pt x="126" y="40"/>
                    <a:pt x="126" y="41"/>
                    <a:pt x="127" y="41"/>
                  </a:cubicBezTo>
                  <a:cubicBezTo>
                    <a:pt x="129" y="41"/>
                    <a:pt x="129" y="38"/>
                    <a:pt x="129" y="41"/>
                  </a:cubicBezTo>
                  <a:cubicBezTo>
                    <a:pt x="129" y="45"/>
                    <a:pt x="128" y="46"/>
                    <a:pt x="130" y="46"/>
                  </a:cubicBezTo>
                  <a:cubicBezTo>
                    <a:pt x="133" y="47"/>
                    <a:pt x="130" y="47"/>
                    <a:pt x="133" y="47"/>
                  </a:cubicBezTo>
                  <a:cubicBezTo>
                    <a:pt x="136" y="47"/>
                    <a:pt x="135" y="47"/>
                    <a:pt x="137" y="48"/>
                  </a:cubicBezTo>
                  <a:cubicBezTo>
                    <a:pt x="138" y="48"/>
                    <a:pt x="139" y="49"/>
                    <a:pt x="141" y="49"/>
                  </a:cubicBezTo>
                  <a:cubicBezTo>
                    <a:pt x="143" y="49"/>
                    <a:pt x="140" y="52"/>
                    <a:pt x="143" y="49"/>
                  </a:cubicBezTo>
                  <a:cubicBezTo>
                    <a:pt x="146" y="46"/>
                    <a:pt x="141" y="46"/>
                    <a:pt x="146" y="46"/>
                  </a:cubicBezTo>
                  <a:cubicBezTo>
                    <a:pt x="151" y="47"/>
                    <a:pt x="152" y="48"/>
                    <a:pt x="153" y="48"/>
                  </a:cubicBezTo>
                  <a:cubicBezTo>
                    <a:pt x="154" y="47"/>
                    <a:pt x="154" y="48"/>
                    <a:pt x="156" y="47"/>
                  </a:cubicBezTo>
                  <a:cubicBezTo>
                    <a:pt x="159" y="46"/>
                    <a:pt x="159" y="46"/>
                    <a:pt x="160" y="46"/>
                  </a:cubicBezTo>
                  <a:cubicBezTo>
                    <a:pt x="161" y="47"/>
                    <a:pt x="161" y="49"/>
                    <a:pt x="162" y="47"/>
                  </a:cubicBezTo>
                  <a:cubicBezTo>
                    <a:pt x="163" y="45"/>
                    <a:pt x="165" y="45"/>
                    <a:pt x="162" y="44"/>
                  </a:cubicBezTo>
                  <a:cubicBezTo>
                    <a:pt x="159" y="42"/>
                    <a:pt x="158" y="44"/>
                    <a:pt x="158" y="42"/>
                  </a:cubicBezTo>
                  <a:cubicBezTo>
                    <a:pt x="157" y="40"/>
                    <a:pt x="160" y="41"/>
                    <a:pt x="157" y="40"/>
                  </a:cubicBezTo>
                  <a:cubicBezTo>
                    <a:pt x="154" y="40"/>
                    <a:pt x="155" y="40"/>
                    <a:pt x="153" y="39"/>
                  </a:cubicBezTo>
                  <a:cubicBezTo>
                    <a:pt x="151" y="38"/>
                    <a:pt x="149" y="41"/>
                    <a:pt x="148" y="39"/>
                  </a:cubicBezTo>
                  <a:cubicBezTo>
                    <a:pt x="147" y="37"/>
                    <a:pt x="143" y="41"/>
                    <a:pt x="147" y="37"/>
                  </a:cubicBezTo>
                  <a:cubicBezTo>
                    <a:pt x="151" y="34"/>
                    <a:pt x="149" y="32"/>
                    <a:pt x="152" y="33"/>
                  </a:cubicBezTo>
                  <a:cubicBezTo>
                    <a:pt x="155" y="34"/>
                    <a:pt x="154" y="36"/>
                    <a:pt x="155" y="35"/>
                  </a:cubicBezTo>
                  <a:cubicBezTo>
                    <a:pt x="157" y="33"/>
                    <a:pt x="160" y="32"/>
                    <a:pt x="157" y="30"/>
                  </a:cubicBezTo>
                  <a:cubicBezTo>
                    <a:pt x="154" y="28"/>
                    <a:pt x="156" y="29"/>
                    <a:pt x="153" y="28"/>
                  </a:cubicBezTo>
                  <a:cubicBezTo>
                    <a:pt x="150" y="26"/>
                    <a:pt x="147" y="33"/>
                    <a:pt x="146" y="32"/>
                  </a:cubicBezTo>
                  <a:cubicBezTo>
                    <a:pt x="145" y="31"/>
                    <a:pt x="144" y="30"/>
                    <a:pt x="143" y="31"/>
                  </a:cubicBezTo>
                  <a:cubicBezTo>
                    <a:pt x="142" y="31"/>
                    <a:pt x="142" y="34"/>
                    <a:pt x="142" y="36"/>
                  </a:cubicBezTo>
                  <a:cubicBezTo>
                    <a:pt x="142" y="38"/>
                    <a:pt x="143" y="38"/>
                    <a:pt x="140" y="37"/>
                  </a:cubicBezTo>
                  <a:cubicBezTo>
                    <a:pt x="137" y="35"/>
                    <a:pt x="144" y="36"/>
                    <a:pt x="137" y="33"/>
                  </a:cubicBezTo>
                  <a:cubicBezTo>
                    <a:pt x="130" y="31"/>
                    <a:pt x="128" y="31"/>
                    <a:pt x="127" y="32"/>
                  </a:cubicBezTo>
                  <a:cubicBezTo>
                    <a:pt x="126" y="33"/>
                    <a:pt x="125" y="33"/>
                    <a:pt x="124" y="34"/>
                  </a:cubicBezTo>
                  <a:cubicBezTo>
                    <a:pt x="123" y="35"/>
                    <a:pt x="126" y="36"/>
                    <a:pt x="123" y="35"/>
                  </a:cubicBezTo>
                  <a:cubicBezTo>
                    <a:pt x="120" y="33"/>
                    <a:pt x="118" y="35"/>
                    <a:pt x="118" y="35"/>
                  </a:cubicBezTo>
                  <a:cubicBezTo>
                    <a:pt x="118" y="35"/>
                    <a:pt x="117" y="35"/>
                    <a:pt x="116" y="36"/>
                  </a:cubicBezTo>
                  <a:cubicBezTo>
                    <a:pt x="114" y="37"/>
                    <a:pt x="112" y="38"/>
                    <a:pt x="111" y="37"/>
                  </a:cubicBezTo>
                  <a:cubicBezTo>
                    <a:pt x="109" y="37"/>
                    <a:pt x="106" y="38"/>
                    <a:pt x="109" y="34"/>
                  </a:cubicBezTo>
                  <a:cubicBezTo>
                    <a:pt x="111" y="31"/>
                    <a:pt x="109" y="33"/>
                    <a:pt x="113" y="31"/>
                  </a:cubicBezTo>
                  <a:cubicBezTo>
                    <a:pt x="117" y="30"/>
                    <a:pt x="123" y="29"/>
                    <a:pt x="118" y="28"/>
                  </a:cubicBezTo>
                  <a:cubicBezTo>
                    <a:pt x="113" y="27"/>
                    <a:pt x="121" y="27"/>
                    <a:pt x="114" y="24"/>
                  </a:cubicBezTo>
                  <a:cubicBezTo>
                    <a:pt x="107" y="21"/>
                    <a:pt x="107" y="25"/>
                    <a:pt x="107" y="21"/>
                  </a:cubicBezTo>
                  <a:cubicBezTo>
                    <a:pt x="108" y="16"/>
                    <a:pt x="107" y="16"/>
                    <a:pt x="106" y="16"/>
                  </a:cubicBezTo>
                  <a:cubicBezTo>
                    <a:pt x="104" y="16"/>
                    <a:pt x="100" y="17"/>
                    <a:pt x="98" y="18"/>
                  </a:cubicBezTo>
                  <a:cubicBezTo>
                    <a:pt x="97" y="18"/>
                    <a:pt x="99" y="19"/>
                    <a:pt x="96" y="17"/>
                  </a:cubicBezTo>
                  <a:cubicBezTo>
                    <a:pt x="92" y="15"/>
                    <a:pt x="91" y="18"/>
                    <a:pt x="92" y="15"/>
                  </a:cubicBezTo>
                  <a:cubicBezTo>
                    <a:pt x="94" y="13"/>
                    <a:pt x="94" y="12"/>
                    <a:pt x="96" y="11"/>
                  </a:cubicBezTo>
                  <a:cubicBezTo>
                    <a:pt x="98" y="9"/>
                    <a:pt x="97" y="3"/>
                    <a:pt x="102" y="5"/>
                  </a:cubicBezTo>
                  <a:cubicBezTo>
                    <a:pt x="106" y="8"/>
                    <a:pt x="105" y="7"/>
                    <a:pt x="108" y="7"/>
                  </a:cubicBezTo>
                  <a:cubicBezTo>
                    <a:pt x="112" y="7"/>
                    <a:pt x="114" y="7"/>
                    <a:pt x="114" y="6"/>
                  </a:cubicBezTo>
                  <a:cubicBezTo>
                    <a:pt x="114" y="5"/>
                    <a:pt x="109" y="3"/>
                    <a:pt x="109" y="3"/>
                  </a:cubicBezTo>
                  <a:cubicBezTo>
                    <a:pt x="109" y="3"/>
                    <a:pt x="108" y="4"/>
                    <a:pt x="109" y="3"/>
                  </a:cubicBezTo>
                  <a:cubicBezTo>
                    <a:pt x="109" y="2"/>
                    <a:pt x="110" y="1"/>
                    <a:pt x="110" y="1"/>
                  </a:cubicBezTo>
                  <a:cubicBezTo>
                    <a:pt x="109" y="0"/>
                    <a:pt x="109" y="0"/>
                    <a:pt x="109" y="0"/>
                  </a:cubicBezTo>
                  <a:cubicBezTo>
                    <a:pt x="109" y="0"/>
                    <a:pt x="96" y="0"/>
                    <a:pt x="9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grpSp>
      <p:sp>
        <p:nvSpPr>
          <p:cNvPr id="84" name="Freeform 41"/>
          <p:cNvSpPr>
            <a:spLocks noEditPoints="1"/>
          </p:cNvSpPr>
          <p:nvPr/>
        </p:nvSpPr>
        <p:spPr bwMode="auto">
          <a:xfrm>
            <a:off x="9510494" y="3599841"/>
            <a:ext cx="428458" cy="390525"/>
          </a:xfrm>
          <a:custGeom>
            <a:avLst/>
            <a:gdLst>
              <a:gd name="T0" fmla="*/ 116 w 196"/>
              <a:gd name="T1" fmla="*/ 2 h 179"/>
              <a:gd name="T2" fmla="*/ 98 w 196"/>
              <a:gd name="T3" fmla="*/ 0 h 179"/>
              <a:gd name="T4" fmla="*/ 98 w 196"/>
              <a:gd name="T5" fmla="*/ 17 h 179"/>
              <a:gd name="T6" fmla="*/ 113 w 196"/>
              <a:gd name="T7" fmla="*/ 18 h 179"/>
              <a:gd name="T8" fmla="*/ 169 w 196"/>
              <a:gd name="T9" fmla="*/ 105 h 179"/>
              <a:gd name="T10" fmla="*/ 98 w 196"/>
              <a:gd name="T11" fmla="*/ 163 h 179"/>
              <a:gd name="T12" fmla="*/ 98 w 196"/>
              <a:gd name="T13" fmla="*/ 179 h 179"/>
              <a:gd name="T14" fmla="*/ 185 w 196"/>
              <a:gd name="T15" fmla="*/ 108 h 179"/>
              <a:gd name="T16" fmla="*/ 116 w 196"/>
              <a:gd name="T17" fmla="*/ 2 h 179"/>
              <a:gd name="T18" fmla="*/ 98 w 196"/>
              <a:gd name="T19" fmla="*/ 0 h 179"/>
              <a:gd name="T20" fmla="*/ 10 w 196"/>
              <a:gd name="T21" fmla="*/ 71 h 179"/>
              <a:gd name="T22" fmla="*/ 79 w 196"/>
              <a:gd name="T23" fmla="*/ 177 h 179"/>
              <a:gd name="T24" fmla="*/ 98 w 196"/>
              <a:gd name="T25" fmla="*/ 179 h 179"/>
              <a:gd name="T26" fmla="*/ 98 w 196"/>
              <a:gd name="T27" fmla="*/ 163 h 179"/>
              <a:gd name="T28" fmla="*/ 83 w 196"/>
              <a:gd name="T29" fmla="*/ 161 h 179"/>
              <a:gd name="T30" fmla="*/ 83 w 196"/>
              <a:gd name="T31" fmla="*/ 161 h 179"/>
              <a:gd name="T32" fmla="*/ 26 w 196"/>
              <a:gd name="T33" fmla="*/ 75 h 179"/>
              <a:gd name="T34" fmla="*/ 98 w 196"/>
              <a:gd name="T35" fmla="*/ 17 h 179"/>
              <a:gd name="T36" fmla="*/ 98 w 196"/>
              <a:gd name="T37"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6" h="179">
                <a:moveTo>
                  <a:pt x="116" y="2"/>
                </a:moveTo>
                <a:cubicBezTo>
                  <a:pt x="110" y="1"/>
                  <a:pt x="104" y="0"/>
                  <a:pt x="98" y="0"/>
                </a:cubicBezTo>
                <a:cubicBezTo>
                  <a:pt x="98" y="17"/>
                  <a:pt x="98" y="17"/>
                  <a:pt x="98" y="17"/>
                </a:cubicBezTo>
                <a:cubicBezTo>
                  <a:pt x="103" y="17"/>
                  <a:pt x="108" y="17"/>
                  <a:pt x="113" y="18"/>
                </a:cubicBezTo>
                <a:cubicBezTo>
                  <a:pt x="152" y="27"/>
                  <a:pt x="177" y="65"/>
                  <a:pt x="169" y="105"/>
                </a:cubicBezTo>
                <a:cubicBezTo>
                  <a:pt x="162" y="139"/>
                  <a:pt x="131" y="163"/>
                  <a:pt x="98" y="163"/>
                </a:cubicBezTo>
                <a:cubicBezTo>
                  <a:pt x="98" y="179"/>
                  <a:pt x="98" y="179"/>
                  <a:pt x="98" y="179"/>
                </a:cubicBezTo>
                <a:cubicBezTo>
                  <a:pt x="139" y="179"/>
                  <a:pt x="177" y="150"/>
                  <a:pt x="185" y="108"/>
                </a:cubicBezTo>
                <a:cubicBezTo>
                  <a:pt x="196" y="60"/>
                  <a:pt x="165" y="12"/>
                  <a:pt x="116" y="2"/>
                </a:cubicBezTo>
                <a:close/>
                <a:moveTo>
                  <a:pt x="98" y="0"/>
                </a:moveTo>
                <a:cubicBezTo>
                  <a:pt x="56" y="0"/>
                  <a:pt x="19" y="29"/>
                  <a:pt x="10" y="71"/>
                </a:cubicBezTo>
                <a:cubicBezTo>
                  <a:pt x="0" y="120"/>
                  <a:pt x="31" y="167"/>
                  <a:pt x="79" y="177"/>
                </a:cubicBezTo>
                <a:cubicBezTo>
                  <a:pt x="85" y="179"/>
                  <a:pt x="92" y="179"/>
                  <a:pt x="98" y="179"/>
                </a:cubicBezTo>
                <a:cubicBezTo>
                  <a:pt x="98" y="163"/>
                  <a:pt x="98" y="163"/>
                  <a:pt x="98" y="163"/>
                </a:cubicBezTo>
                <a:cubicBezTo>
                  <a:pt x="93" y="163"/>
                  <a:pt x="88" y="162"/>
                  <a:pt x="83" y="161"/>
                </a:cubicBezTo>
                <a:cubicBezTo>
                  <a:pt x="83" y="161"/>
                  <a:pt x="83" y="161"/>
                  <a:pt x="83" y="161"/>
                </a:cubicBezTo>
                <a:cubicBezTo>
                  <a:pt x="43" y="153"/>
                  <a:pt x="18" y="114"/>
                  <a:pt x="26" y="75"/>
                </a:cubicBezTo>
                <a:cubicBezTo>
                  <a:pt x="33" y="40"/>
                  <a:pt x="64" y="17"/>
                  <a:pt x="98" y="17"/>
                </a:cubicBezTo>
                <a:lnTo>
                  <a:pt x="98" y="0"/>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5" name="Freeform 42"/>
          <p:cNvSpPr/>
          <p:nvPr/>
        </p:nvSpPr>
        <p:spPr bwMode="auto">
          <a:xfrm>
            <a:off x="9621576" y="3960203"/>
            <a:ext cx="92039" cy="198438"/>
          </a:xfrm>
          <a:custGeom>
            <a:avLst/>
            <a:gdLst>
              <a:gd name="T0" fmla="*/ 33 w 58"/>
              <a:gd name="T1" fmla="*/ 125 h 125"/>
              <a:gd name="T2" fmla="*/ 0 w 58"/>
              <a:gd name="T3" fmla="*/ 118 h 125"/>
              <a:gd name="T4" fmla="*/ 25 w 58"/>
              <a:gd name="T5" fmla="*/ 0 h 125"/>
              <a:gd name="T6" fmla="*/ 58 w 58"/>
              <a:gd name="T7" fmla="*/ 7 h 125"/>
              <a:gd name="T8" fmla="*/ 33 w 58"/>
              <a:gd name="T9" fmla="*/ 125 h 125"/>
            </a:gdLst>
            <a:ahLst/>
            <a:cxnLst>
              <a:cxn ang="0">
                <a:pos x="T0" y="T1"/>
              </a:cxn>
              <a:cxn ang="0">
                <a:pos x="T2" y="T3"/>
              </a:cxn>
              <a:cxn ang="0">
                <a:pos x="T4" y="T5"/>
              </a:cxn>
              <a:cxn ang="0">
                <a:pos x="T6" y="T7"/>
              </a:cxn>
              <a:cxn ang="0">
                <a:pos x="T8" y="T9"/>
              </a:cxn>
            </a:cxnLst>
            <a:rect l="0" t="0" r="r" b="b"/>
            <a:pathLst>
              <a:path w="58" h="125">
                <a:moveTo>
                  <a:pt x="33" y="125"/>
                </a:moveTo>
                <a:lnTo>
                  <a:pt x="0" y="118"/>
                </a:lnTo>
                <a:lnTo>
                  <a:pt x="25" y="0"/>
                </a:lnTo>
                <a:lnTo>
                  <a:pt x="58" y="7"/>
                </a:lnTo>
                <a:lnTo>
                  <a:pt x="33" y="125"/>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6" name="Freeform 43"/>
          <p:cNvSpPr/>
          <p:nvPr/>
        </p:nvSpPr>
        <p:spPr bwMode="auto">
          <a:xfrm>
            <a:off x="9583491" y="4020528"/>
            <a:ext cx="130124" cy="268288"/>
          </a:xfrm>
          <a:custGeom>
            <a:avLst/>
            <a:gdLst>
              <a:gd name="T0" fmla="*/ 40 w 60"/>
              <a:gd name="T1" fmla="*/ 106 h 123"/>
              <a:gd name="T2" fmla="*/ 18 w 60"/>
              <a:gd name="T3" fmla="*/ 121 h 123"/>
              <a:gd name="T4" fmla="*/ 3 w 60"/>
              <a:gd name="T5" fmla="*/ 98 h 123"/>
              <a:gd name="T6" fmla="*/ 20 w 60"/>
              <a:gd name="T7" fmla="*/ 17 h 123"/>
              <a:gd name="T8" fmla="*/ 42 w 60"/>
              <a:gd name="T9" fmla="*/ 2 h 123"/>
              <a:gd name="T10" fmla="*/ 57 w 60"/>
              <a:gd name="T11" fmla="*/ 25 h 123"/>
              <a:gd name="T12" fmla="*/ 40 w 60"/>
              <a:gd name="T13" fmla="*/ 106 h 123"/>
            </a:gdLst>
            <a:ahLst/>
            <a:cxnLst>
              <a:cxn ang="0">
                <a:pos x="T0" y="T1"/>
              </a:cxn>
              <a:cxn ang="0">
                <a:pos x="T2" y="T3"/>
              </a:cxn>
              <a:cxn ang="0">
                <a:pos x="T4" y="T5"/>
              </a:cxn>
              <a:cxn ang="0">
                <a:pos x="T6" y="T7"/>
              </a:cxn>
              <a:cxn ang="0">
                <a:pos x="T8" y="T9"/>
              </a:cxn>
              <a:cxn ang="0">
                <a:pos x="T10" y="T11"/>
              </a:cxn>
              <a:cxn ang="0">
                <a:pos x="T12" y="T13"/>
              </a:cxn>
            </a:cxnLst>
            <a:rect l="0" t="0" r="r" b="b"/>
            <a:pathLst>
              <a:path w="60" h="123">
                <a:moveTo>
                  <a:pt x="40" y="106"/>
                </a:moveTo>
                <a:cubicBezTo>
                  <a:pt x="38" y="116"/>
                  <a:pt x="28" y="123"/>
                  <a:pt x="18" y="121"/>
                </a:cubicBezTo>
                <a:cubicBezTo>
                  <a:pt x="7" y="118"/>
                  <a:pt x="0" y="108"/>
                  <a:pt x="3" y="98"/>
                </a:cubicBezTo>
                <a:cubicBezTo>
                  <a:pt x="20" y="17"/>
                  <a:pt x="20" y="17"/>
                  <a:pt x="20" y="17"/>
                </a:cubicBezTo>
                <a:cubicBezTo>
                  <a:pt x="22" y="6"/>
                  <a:pt x="32" y="0"/>
                  <a:pt x="42" y="2"/>
                </a:cubicBezTo>
                <a:cubicBezTo>
                  <a:pt x="53" y="4"/>
                  <a:pt x="60" y="14"/>
                  <a:pt x="57" y="25"/>
                </a:cubicBezTo>
                <a:lnTo>
                  <a:pt x="40" y="106"/>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7" name="Freeform 44"/>
          <p:cNvSpPr/>
          <p:nvPr/>
        </p:nvSpPr>
        <p:spPr bwMode="auto">
          <a:xfrm>
            <a:off x="8394917" y="1015391"/>
            <a:ext cx="523670" cy="479425"/>
          </a:xfrm>
          <a:custGeom>
            <a:avLst/>
            <a:gdLst>
              <a:gd name="T0" fmla="*/ 117 w 240"/>
              <a:gd name="T1" fmla="*/ 220 h 220"/>
              <a:gd name="T2" fmla="*/ 0 w 240"/>
              <a:gd name="T3" fmla="*/ 219 h 220"/>
              <a:gd name="T4" fmla="*/ 0 w 240"/>
              <a:gd name="T5" fmla="*/ 44 h 220"/>
              <a:gd name="T6" fmla="*/ 120 w 240"/>
              <a:gd name="T7" fmla="*/ 44 h 220"/>
              <a:gd name="T8" fmla="*/ 240 w 240"/>
              <a:gd name="T9" fmla="*/ 44 h 220"/>
              <a:gd name="T10" fmla="*/ 240 w 240"/>
              <a:gd name="T11" fmla="*/ 219 h 220"/>
              <a:gd name="T12" fmla="*/ 117 w 240"/>
              <a:gd name="T13" fmla="*/ 220 h 220"/>
            </a:gdLst>
            <a:ahLst/>
            <a:cxnLst>
              <a:cxn ang="0">
                <a:pos x="T0" y="T1"/>
              </a:cxn>
              <a:cxn ang="0">
                <a:pos x="T2" y="T3"/>
              </a:cxn>
              <a:cxn ang="0">
                <a:pos x="T4" y="T5"/>
              </a:cxn>
              <a:cxn ang="0">
                <a:pos x="T6" y="T7"/>
              </a:cxn>
              <a:cxn ang="0">
                <a:pos x="T8" y="T9"/>
              </a:cxn>
              <a:cxn ang="0">
                <a:pos x="T10" y="T11"/>
              </a:cxn>
              <a:cxn ang="0">
                <a:pos x="T12" y="T13"/>
              </a:cxn>
            </a:cxnLst>
            <a:rect l="0" t="0" r="r" b="b"/>
            <a:pathLst>
              <a:path w="240" h="220">
                <a:moveTo>
                  <a:pt x="117" y="220"/>
                </a:moveTo>
                <a:cubicBezTo>
                  <a:pt x="117" y="220"/>
                  <a:pt x="76" y="179"/>
                  <a:pt x="0" y="219"/>
                </a:cubicBezTo>
                <a:cubicBezTo>
                  <a:pt x="0" y="44"/>
                  <a:pt x="0" y="44"/>
                  <a:pt x="0" y="44"/>
                </a:cubicBezTo>
                <a:cubicBezTo>
                  <a:pt x="0" y="44"/>
                  <a:pt x="78" y="0"/>
                  <a:pt x="120" y="44"/>
                </a:cubicBezTo>
                <a:cubicBezTo>
                  <a:pt x="240" y="44"/>
                  <a:pt x="240" y="44"/>
                  <a:pt x="240" y="44"/>
                </a:cubicBezTo>
                <a:cubicBezTo>
                  <a:pt x="240" y="219"/>
                  <a:pt x="240" y="219"/>
                  <a:pt x="240" y="219"/>
                </a:cubicBezTo>
                <a:lnTo>
                  <a:pt x="117" y="220"/>
                </a:lnTo>
                <a:close/>
              </a:path>
            </a:pathLst>
          </a:custGeom>
          <a:solidFill>
            <a:schemeClr val="accent3"/>
          </a:solidFill>
          <a:ln>
            <a:noFill/>
          </a:ln>
        </p:spPr>
        <p:txBody>
          <a:bodyPr vert="horz" wrap="square" lIns="91440" tIns="45720" rIns="91440" bIns="45720" numCol="1" anchor="t" anchorCtr="0" compatLnSpc="1"/>
          <a:lstStyle/>
          <a:p>
            <a:endParaRPr lang="id-ID"/>
          </a:p>
        </p:txBody>
      </p:sp>
      <p:sp>
        <p:nvSpPr>
          <p:cNvPr id="88" name="Freeform 45"/>
          <p:cNvSpPr>
            <a:spLocks noEditPoints="1"/>
          </p:cNvSpPr>
          <p:nvPr/>
        </p:nvSpPr>
        <p:spPr bwMode="auto">
          <a:xfrm>
            <a:off x="8239403" y="3676040"/>
            <a:ext cx="637926" cy="528638"/>
          </a:xfrm>
          <a:custGeom>
            <a:avLst/>
            <a:gdLst>
              <a:gd name="T0" fmla="*/ 199 w 293"/>
              <a:gd name="T1" fmla="*/ 192 h 242"/>
              <a:gd name="T2" fmla="*/ 219 w 293"/>
              <a:gd name="T3" fmla="*/ 205 h 242"/>
              <a:gd name="T4" fmla="*/ 219 w 293"/>
              <a:gd name="T5" fmla="*/ 214 h 242"/>
              <a:gd name="T6" fmla="*/ 199 w 293"/>
              <a:gd name="T7" fmla="*/ 214 h 242"/>
              <a:gd name="T8" fmla="*/ 219 w 293"/>
              <a:gd name="T9" fmla="*/ 242 h 242"/>
              <a:gd name="T10" fmla="*/ 242 w 293"/>
              <a:gd name="T11" fmla="*/ 216 h 242"/>
              <a:gd name="T12" fmla="*/ 199 w 293"/>
              <a:gd name="T13" fmla="*/ 170 h 242"/>
              <a:gd name="T14" fmla="*/ 293 w 293"/>
              <a:gd name="T15" fmla="*/ 147 h 242"/>
              <a:gd name="T16" fmla="*/ 269 w 293"/>
              <a:gd name="T17" fmla="*/ 0 h 242"/>
              <a:gd name="T18" fmla="*/ 199 w 293"/>
              <a:gd name="T19" fmla="*/ 16 h 242"/>
              <a:gd name="T20" fmla="*/ 275 w 293"/>
              <a:gd name="T21" fmla="*/ 35 h 242"/>
              <a:gd name="T22" fmla="*/ 256 w 293"/>
              <a:gd name="T23" fmla="*/ 154 h 242"/>
              <a:gd name="T24" fmla="*/ 199 w 293"/>
              <a:gd name="T25" fmla="*/ 170 h 242"/>
              <a:gd name="T26" fmla="*/ 175 w 293"/>
              <a:gd name="T27" fmla="*/ 192 h 242"/>
              <a:gd name="T28" fmla="*/ 199 w 293"/>
              <a:gd name="T29" fmla="*/ 170 h 242"/>
              <a:gd name="T30" fmla="*/ 146 w 293"/>
              <a:gd name="T31" fmla="*/ 154 h 242"/>
              <a:gd name="T32" fmla="*/ 199 w 293"/>
              <a:gd name="T33" fmla="*/ 242 h 242"/>
              <a:gd name="T34" fmla="*/ 179 w 293"/>
              <a:gd name="T35" fmla="*/ 214 h 242"/>
              <a:gd name="T36" fmla="*/ 179 w 293"/>
              <a:gd name="T37" fmla="*/ 205 h 242"/>
              <a:gd name="T38" fmla="*/ 199 w 293"/>
              <a:gd name="T39" fmla="*/ 192 h 242"/>
              <a:gd name="T40" fmla="*/ 146 w 293"/>
              <a:gd name="T41" fmla="*/ 0 h 242"/>
              <a:gd name="T42" fmla="*/ 199 w 293"/>
              <a:gd name="T43" fmla="*/ 16 h 242"/>
              <a:gd name="T44" fmla="*/ 146 w 293"/>
              <a:gd name="T45" fmla="*/ 0 h 242"/>
              <a:gd name="T46" fmla="*/ 0 w 293"/>
              <a:gd name="T47" fmla="*/ 24 h 242"/>
              <a:gd name="T48" fmla="*/ 23 w 293"/>
              <a:gd name="T49" fmla="*/ 170 h 242"/>
              <a:gd name="T50" fmla="*/ 117 w 293"/>
              <a:gd name="T51" fmla="*/ 192 h 242"/>
              <a:gd name="T52" fmla="*/ 52 w 293"/>
              <a:gd name="T53" fmla="*/ 216 h 242"/>
              <a:gd name="T54" fmla="*/ 75 w 293"/>
              <a:gd name="T55" fmla="*/ 242 h 242"/>
              <a:gd name="T56" fmla="*/ 146 w 293"/>
              <a:gd name="T57" fmla="*/ 154 h 242"/>
              <a:gd name="T58" fmla="*/ 37 w 293"/>
              <a:gd name="T59" fmla="*/ 154 h 242"/>
              <a:gd name="T60" fmla="*/ 17 w 293"/>
              <a:gd name="T61" fmla="*/ 35 h 242"/>
              <a:gd name="T62" fmla="*/ 146 w 293"/>
              <a:gd name="T63" fmla="*/ 16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3" h="242">
                <a:moveTo>
                  <a:pt x="219" y="192"/>
                </a:moveTo>
                <a:cubicBezTo>
                  <a:pt x="199" y="192"/>
                  <a:pt x="199" y="192"/>
                  <a:pt x="199" y="192"/>
                </a:cubicBezTo>
                <a:cubicBezTo>
                  <a:pt x="199" y="205"/>
                  <a:pt x="199" y="205"/>
                  <a:pt x="199" y="205"/>
                </a:cubicBezTo>
                <a:cubicBezTo>
                  <a:pt x="219" y="205"/>
                  <a:pt x="219" y="205"/>
                  <a:pt x="219" y="205"/>
                </a:cubicBezTo>
                <a:cubicBezTo>
                  <a:pt x="221" y="205"/>
                  <a:pt x="223" y="207"/>
                  <a:pt x="223" y="209"/>
                </a:cubicBezTo>
                <a:cubicBezTo>
                  <a:pt x="223" y="212"/>
                  <a:pt x="221" y="214"/>
                  <a:pt x="219" y="214"/>
                </a:cubicBezTo>
                <a:cubicBezTo>
                  <a:pt x="219" y="214"/>
                  <a:pt x="219" y="214"/>
                  <a:pt x="219" y="214"/>
                </a:cubicBezTo>
                <a:cubicBezTo>
                  <a:pt x="199" y="214"/>
                  <a:pt x="199" y="214"/>
                  <a:pt x="199" y="214"/>
                </a:cubicBezTo>
                <a:cubicBezTo>
                  <a:pt x="199" y="242"/>
                  <a:pt x="199" y="242"/>
                  <a:pt x="199" y="242"/>
                </a:cubicBezTo>
                <a:cubicBezTo>
                  <a:pt x="219" y="242"/>
                  <a:pt x="219" y="242"/>
                  <a:pt x="219" y="242"/>
                </a:cubicBezTo>
                <a:cubicBezTo>
                  <a:pt x="232" y="242"/>
                  <a:pt x="242" y="232"/>
                  <a:pt x="242" y="219"/>
                </a:cubicBezTo>
                <a:cubicBezTo>
                  <a:pt x="242" y="216"/>
                  <a:pt x="242" y="216"/>
                  <a:pt x="242" y="216"/>
                </a:cubicBezTo>
                <a:cubicBezTo>
                  <a:pt x="242" y="203"/>
                  <a:pt x="232" y="192"/>
                  <a:pt x="219" y="192"/>
                </a:cubicBezTo>
                <a:close/>
                <a:moveTo>
                  <a:pt x="199" y="170"/>
                </a:moveTo>
                <a:cubicBezTo>
                  <a:pt x="269" y="170"/>
                  <a:pt x="269" y="170"/>
                  <a:pt x="269" y="170"/>
                </a:cubicBezTo>
                <a:cubicBezTo>
                  <a:pt x="282" y="170"/>
                  <a:pt x="293" y="160"/>
                  <a:pt x="293" y="147"/>
                </a:cubicBezTo>
                <a:cubicBezTo>
                  <a:pt x="293" y="24"/>
                  <a:pt x="293" y="24"/>
                  <a:pt x="293" y="24"/>
                </a:cubicBezTo>
                <a:cubicBezTo>
                  <a:pt x="293" y="11"/>
                  <a:pt x="282" y="0"/>
                  <a:pt x="269" y="0"/>
                </a:cubicBezTo>
                <a:cubicBezTo>
                  <a:pt x="199" y="0"/>
                  <a:pt x="199" y="0"/>
                  <a:pt x="199" y="0"/>
                </a:cubicBezTo>
                <a:cubicBezTo>
                  <a:pt x="199" y="16"/>
                  <a:pt x="199" y="16"/>
                  <a:pt x="199" y="16"/>
                </a:cubicBezTo>
                <a:cubicBezTo>
                  <a:pt x="256" y="16"/>
                  <a:pt x="256" y="16"/>
                  <a:pt x="256" y="16"/>
                </a:cubicBezTo>
                <a:cubicBezTo>
                  <a:pt x="267" y="16"/>
                  <a:pt x="275" y="24"/>
                  <a:pt x="275" y="35"/>
                </a:cubicBezTo>
                <a:cubicBezTo>
                  <a:pt x="275" y="135"/>
                  <a:pt x="275" y="135"/>
                  <a:pt x="275" y="135"/>
                </a:cubicBezTo>
                <a:cubicBezTo>
                  <a:pt x="275" y="146"/>
                  <a:pt x="267" y="154"/>
                  <a:pt x="256" y="154"/>
                </a:cubicBezTo>
                <a:cubicBezTo>
                  <a:pt x="199" y="154"/>
                  <a:pt x="199" y="154"/>
                  <a:pt x="199" y="154"/>
                </a:cubicBezTo>
                <a:lnTo>
                  <a:pt x="199" y="170"/>
                </a:lnTo>
                <a:close/>
                <a:moveTo>
                  <a:pt x="199" y="192"/>
                </a:moveTo>
                <a:cubicBezTo>
                  <a:pt x="175" y="192"/>
                  <a:pt x="175" y="192"/>
                  <a:pt x="175" y="192"/>
                </a:cubicBezTo>
                <a:cubicBezTo>
                  <a:pt x="175" y="170"/>
                  <a:pt x="175" y="170"/>
                  <a:pt x="175" y="170"/>
                </a:cubicBezTo>
                <a:cubicBezTo>
                  <a:pt x="199" y="170"/>
                  <a:pt x="199" y="170"/>
                  <a:pt x="199" y="170"/>
                </a:cubicBezTo>
                <a:cubicBezTo>
                  <a:pt x="199" y="154"/>
                  <a:pt x="199" y="154"/>
                  <a:pt x="199" y="154"/>
                </a:cubicBezTo>
                <a:cubicBezTo>
                  <a:pt x="146" y="154"/>
                  <a:pt x="146" y="154"/>
                  <a:pt x="146" y="154"/>
                </a:cubicBezTo>
                <a:cubicBezTo>
                  <a:pt x="146" y="242"/>
                  <a:pt x="146" y="242"/>
                  <a:pt x="146" y="242"/>
                </a:cubicBezTo>
                <a:cubicBezTo>
                  <a:pt x="199" y="242"/>
                  <a:pt x="199" y="242"/>
                  <a:pt x="199" y="242"/>
                </a:cubicBezTo>
                <a:cubicBezTo>
                  <a:pt x="199" y="214"/>
                  <a:pt x="199" y="214"/>
                  <a:pt x="199" y="214"/>
                </a:cubicBezTo>
                <a:cubicBezTo>
                  <a:pt x="179" y="214"/>
                  <a:pt x="179" y="214"/>
                  <a:pt x="179" y="214"/>
                </a:cubicBezTo>
                <a:cubicBezTo>
                  <a:pt x="177" y="214"/>
                  <a:pt x="175" y="212"/>
                  <a:pt x="175" y="209"/>
                </a:cubicBezTo>
                <a:cubicBezTo>
                  <a:pt x="175" y="207"/>
                  <a:pt x="177" y="205"/>
                  <a:pt x="179" y="205"/>
                </a:cubicBezTo>
                <a:cubicBezTo>
                  <a:pt x="199" y="205"/>
                  <a:pt x="199" y="205"/>
                  <a:pt x="199" y="205"/>
                </a:cubicBezTo>
                <a:cubicBezTo>
                  <a:pt x="199" y="192"/>
                  <a:pt x="199" y="192"/>
                  <a:pt x="199" y="192"/>
                </a:cubicBezTo>
                <a:close/>
                <a:moveTo>
                  <a:pt x="199" y="0"/>
                </a:moveTo>
                <a:cubicBezTo>
                  <a:pt x="146" y="0"/>
                  <a:pt x="146" y="0"/>
                  <a:pt x="146" y="0"/>
                </a:cubicBezTo>
                <a:cubicBezTo>
                  <a:pt x="146" y="16"/>
                  <a:pt x="146" y="16"/>
                  <a:pt x="146" y="16"/>
                </a:cubicBezTo>
                <a:cubicBezTo>
                  <a:pt x="199" y="16"/>
                  <a:pt x="199" y="16"/>
                  <a:pt x="199" y="16"/>
                </a:cubicBezTo>
                <a:lnTo>
                  <a:pt x="199" y="0"/>
                </a:lnTo>
                <a:close/>
                <a:moveTo>
                  <a:pt x="146" y="0"/>
                </a:moveTo>
                <a:cubicBezTo>
                  <a:pt x="23" y="0"/>
                  <a:pt x="23" y="0"/>
                  <a:pt x="23" y="0"/>
                </a:cubicBezTo>
                <a:cubicBezTo>
                  <a:pt x="10" y="0"/>
                  <a:pt x="0" y="11"/>
                  <a:pt x="0" y="24"/>
                </a:cubicBezTo>
                <a:cubicBezTo>
                  <a:pt x="0" y="147"/>
                  <a:pt x="0" y="147"/>
                  <a:pt x="0" y="147"/>
                </a:cubicBezTo>
                <a:cubicBezTo>
                  <a:pt x="0" y="160"/>
                  <a:pt x="10" y="170"/>
                  <a:pt x="23" y="170"/>
                </a:cubicBezTo>
                <a:cubicBezTo>
                  <a:pt x="117" y="170"/>
                  <a:pt x="117" y="170"/>
                  <a:pt x="117" y="170"/>
                </a:cubicBezTo>
                <a:cubicBezTo>
                  <a:pt x="117" y="192"/>
                  <a:pt x="117" y="192"/>
                  <a:pt x="117" y="192"/>
                </a:cubicBezTo>
                <a:cubicBezTo>
                  <a:pt x="75" y="192"/>
                  <a:pt x="75" y="192"/>
                  <a:pt x="75" y="192"/>
                </a:cubicBezTo>
                <a:cubicBezTo>
                  <a:pt x="62" y="192"/>
                  <a:pt x="52" y="203"/>
                  <a:pt x="52" y="216"/>
                </a:cubicBezTo>
                <a:cubicBezTo>
                  <a:pt x="52" y="219"/>
                  <a:pt x="52" y="219"/>
                  <a:pt x="52" y="219"/>
                </a:cubicBezTo>
                <a:cubicBezTo>
                  <a:pt x="52" y="232"/>
                  <a:pt x="62" y="242"/>
                  <a:pt x="75" y="242"/>
                </a:cubicBezTo>
                <a:cubicBezTo>
                  <a:pt x="146" y="242"/>
                  <a:pt x="146" y="242"/>
                  <a:pt x="146" y="242"/>
                </a:cubicBezTo>
                <a:cubicBezTo>
                  <a:pt x="146" y="154"/>
                  <a:pt x="146" y="154"/>
                  <a:pt x="146" y="154"/>
                </a:cubicBezTo>
                <a:cubicBezTo>
                  <a:pt x="37" y="154"/>
                  <a:pt x="37" y="154"/>
                  <a:pt x="37" y="154"/>
                </a:cubicBezTo>
                <a:cubicBezTo>
                  <a:pt x="37" y="154"/>
                  <a:pt x="37" y="154"/>
                  <a:pt x="37" y="154"/>
                </a:cubicBezTo>
                <a:cubicBezTo>
                  <a:pt x="26" y="154"/>
                  <a:pt x="17" y="146"/>
                  <a:pt x="17" y="135"/>
                </a:cubicBezTo>
                <a:cubicBezTo>
                  <a:pt x="17" y="35"/>
                  <a:pt x="17" y="35"/>
                  <a:pt x="17" y="35"/>
                </a:cubicBezTo>
                <a:cubicBezTo>
                  <a:pt x="17" y="24"/>
                  <a:pt x="26" y="16"/>
                  <a:pt x="37" y="16"/>
                </a:cubicBezTo>
                <a:cubicBezTo>
                  <a:pt x="146" y="16"/>
                  <a:pt x="146" y="16"/>
                  <a:pt x="146" y="16"/>
                </a:cubicBezTo>
                <a:lnTo>
                  <a:pt x="146" y="0"/>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9" name="Freeform 46"/>
          <p:cNvSpPr>
            <a:spLocks noEditPoints="1"/>
          </p:cNvSpPr>
          <p:nvPr/>
        </p:nvSpPr>
        <p:spPr bwMode="auto">
          <a:xfrm>
            <a:off x="9367675" y="2623529"/>
            <a:ext cx="818830" cy="955675"/>
          </a:xfrm>
          <a:custGeom>
            <a:avLst/>
            <a:gdLst>
              <a:gd name="T0" fmla="*/ 376 w 376"/>
              <a:gd name="T1" fmla="*/ 43 h 438"/>
              <a:gd name="T2" fmla="*/ 324 w 376"/>
              <a:gd name="T3" fmla="*/ 32 h 438"/>
              <a:gd name="T4" fmla="*/ 334 w 376"/>
              <a:gd name="T5" fmla="*/ 54 h 438"/>
              <a:gd name="T6" fmla="*/ 324 w 376"/>
              <a:gd name="T7" fmla="*/ 59 h 438"/>
              <a:gd name="T8" fmla="*/ 272 w 376"/>
              <a:gd name="T9" fmla="*/ 63 h 438"/>
              <a:gd name="T10" fmla="*/ 304 w 376"/>
              <a:gd name="T11" fmla="*/ 98 h 438"/>
              <a:gd name="T12" fmla="*/ 256 w 376"/>
              <a:gd name="T13" fmla="*/ 81 h 438"/>
              <a:gd name="T14" fmla="*/ 271 w 376"/>
              <a:gd name="T15" fmla="*/ 103 h 438"/>
              <a:gd name="T16" fmla="*/ 241 w 376"/>
              <a:gd name="T17" fmla="*/ 100 h 438"/>
              <a:gd name="T18" fmla="*/ 256 w 376"/>
              <a:gd name="T19" fmla="*/ 122 h 438"/>
              <a:gd name="T20" fmla="*/ 226 w 376"/>
              <a:gd name="T21" fmla="*/ 119 h 438"/>
              <a:gd name="T22" fmla="*/ 240 w 376"/>
              <a:gd name="T23" fmla="*/ 140 h 438"/>
              <a:gd name="T24" fmla="*/ 210 w 376"/>
              <a:gd name="T25" fmla="*/ 138 h 438"/>
              <a:gd name="T26" fmla="*/ 242 w 376"/>
              <a:gd name="T27" fmla="*/ 173 h 438"/>
              <a:gd name="T28" fmla="*/ 195 w 376"/>
              <a:gd name="T29" fmla="*/ 156 h 438"/>
              <a:gd name="T30" fmla="*/ 210 w 376"/>
              <a:gd name="T31" fmla="*/ 178 h 438"/>
              <a:gd name="T32" fmla="*/ 180 w 376"/>
              <a:gd name="T33" fmla="*/ 175 h 438"/>
              <a:gd name="T34" fmla="*/ 194 w 376"/>
              <a:gd name="T35" fmla="*/ 197 h 438"/>
              <a:gd name="T36" fmla="*/ 164 w 376"/>
              <a:gd name="T37" fmla="*/ 194 h 438"/>
              <a:gd name="T38" fmla="*/ 179 w 376"/>
              <a:gd name="T39" fmla="*/ 215 h 438"/>
              <a:gd name="T40" fmla="*/ 149 w 376"/>
              <a:gd name="T41" fmla="*/ 213 h 438"/>
              <a:gd name="T42" fmla="*/ 181 w 376"/>
              <a:gd name="T43" fmla="*/ 248 h 438"/>
              <a:gd name="T44" fmla="*/ 134 w 376"/>
              <a:gd name="T45" fmla="*/ 232 h 438"/>
              <a:gd name="T46" fmla="*/ 148 w 376"/>
              <a:gd name="T47" fmla="*/ 253 h 438"/>
              <a:gd name="T48" fmla="*/ 118 w 376"/>
              <a:gd name="T49" fmla="*/ 250 h 438"/>
              <a:gd name="T50" fmla="*/ 133 w 376"/>
              <a:gd name="T51" fmla="*/ 272 h 438"/>
              <a:gd name="T52" fmla="*/ 103 w 376"/>
              <a:gd name="T53" fmla="*/ 269 h 438"/>
              <a:gd name="T54" fmla="*/ 117 w 376"/>
              <a:gd name="T55" fmla="*/ 290 h 438"/>
              <a:gd name="T56" fmla="*/ 88 w 376"/>
              <a:gd name="T57" fmla="*/ 288 h 438"/>
              <a:gd name="T58" fmla="*/ 119 w 376"/>
              <a:gd name="T59" fmla="*/ 323 h 438"/>
              <a:gd name="T60" fmla="*/ 72 w 376"/>
              <a:gd name="T61" fmla="*/ 307 h 438"/>
              <a:gd name="T62" fmla="*/ 87 w 376"/>
              <a:gd name="T63" fmla="*/ 328 h 438"/>
              <a:gd name="T64" fmla="*/ 57 w 376"/>
              <a:gd name="T65" fmla="*/ 325 h 438"/>
              <a:gd name="T66" fmla="*/ 71 w 376"/>
              <a:gd name="T67" fmla="*/ 347 h 438"/>
              <a:gd name="T68" fmla="*/ 42 w 376"/>
              <a:gd name="T69" fmla="*/ 344 h 438"/>
              <a:gd name="T70" fmla="*/ 56 w 376"/>
              <a:gd name="T71" fmla="*/ 366 h 438"/>
              <a:gd name="T72" fmla="*/ 26 w 376"/>
              <a:gd name="T73" fmla="*/ 363 h 438"/>
              <a:gd name="T74" fmla="*/ 58 w 376"/>
              <a:gd name="T75" fmla="*/ 398 h 438"/>
              <a:gd name="T76" fmla="*/ 0 w 376"/>
              <a:gd name="T77" fmla="*/ 395 h 438"/>
              <a:gd name="T78" fmla="*/ 324 w 376"/>
              <a:gd name="T79" fmla="*/ 106 h 438"/>
              <a:gd name="T80" fmla="*/ 316 w 376"/>
              <a:gd name="T81" fmla="*/ 56 h 438"/>
              <a:gd name="T82" fmla="*/ 324 w 376"/>
              <a:gd name="T83" fmla="*/ 32 h 438"/>
              <a:gd name="T84" fmla="*/ 323 w 376"/>
              <a:gd name="T85" fmla="*/ 0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76" h="438">
                <a:moveTo>
                  <a:pt x="324" y="106"/>
                </a:moveTo>
                <a:cubicBezTo>
                  <a:pt x="376" y="43"/>
                  <a:pt x="376" y="43"/>
                  <a:pt x="376" y="43"/>
                </a:cubicBezTo>
                <a:cubicBezTo>
                  <a:pt x="324" y="1"/>
                  <a:pt x="324" y="1"/>
                  <a:pt x="324" y="1"/>
                </a:cubicBezTo>
                <a:cubicBezTo>
                  <a:pt x="324" y="32"/>
                  <a:pt x="324" y="32"/>
                  <a:pt x="324" y="32"/>
                </a:cubicBezTo>
                <a:cubicBezTo>
                  <a:pt x="327" y="32"/>
                  <a:pt x="330" y="33"/>
                  <a:pt x="332" y="35"/>
                </a:cubicBezTo>
                <a:cubicBezTo>
                  <a:pt x="338" y="40"/>
                  <a:pt x="339" y="49"/>
                  <a:pt x="334" y="54"/>
                </a:cubicBezTo>
                <a:cubicBezTo>
                  <a:pt x="334" y="54"/>
                  <a:pt x="334" y="54"/>
                  <a:pt x="334" y="54"/>
                </a:cubicBezTo>
                <a:cubicBezTo>
                  <a:pt x="332" y="57"/>
                  <a:pt x="328" y="59"/>
                  <a:pt x="324" y="59"/>
                </a:cubicBezTo>
                <a:lnTo>
                  <a:pt x="324" y="106"/>
                </a:lnTo>
                <a:close/>
                <a:moveTo>
                  <a:pt x="272" y="63"/>
                </a:moveTo>
                <a:cubicBezTo>
                  <a:pt x="308" y="92"/>
                  <a:pt x="308" y="92"/>
                  <a:pt x="308" y="92"/>
                </a:cubicBezTo>
                <a:cubicBezTo>
                  <a:pt x="304" y="98"/>
                  <a:pt x="304" y="98"/>
                  <a:pt x="304" y="98"/>
                </a:cubicBezTo>
                <a:cubicBezTo>
                  <a:pt x="267" y="68"/>
                  <a:pt x="267" y="68"/>
                  <a:pt x="267" y="68"/>
                </a:cubicBezTo>
                <a:cubicBezTo>
                  <a:pt x="256" y="81"/>
                  <a:pt x="256" y="81"/>
                  <a:pt x="256" y="81"/>
                </a:cubicBezTo>
                <a:cubicBezTo>
                  <a:pt x="276" y="97"/>
                  <a:pt x="276" y="97"/>
                  <a:pt x="276" y="97"/>
                </a:cubicBezTo>
                <a:cubicBezTo>
                  <a:pt x="271" y="103"/>
                  <a:pt x="271" y="103"/>
                  <a:pt x="271" y="103"/>
                </a:cubicBezTo>
                <a:cubicBezTo>
                  <a:pt x="252" y="87"/>
                  <a:pt x="252" y="87"/>
                  <a:pt x="252" y="87"/>
                </a:cubicBezTo>
                <a:cubicBezTo>
                  <a:pt x="241" y="100"/>
                  <a:pt x="241" y="100"/>
                  <a:pt x="241" y="100"/>
                </a:cubicBezTo>
                <a:cubicBezTo>
                  <a:pt x="260" y="116"/>
                  <a:pt x="260" y="116"/>
                  <a:pt x="260" y="116"/>
                </a:cubicBezTo>
                <a:cubicBezTo>
                  <a:pt x="256" y="122"/>
                  <a:pt x="256" y="122"/>
                  <a:pt x="256" y="122"/>
                </a:cubicBezTo>
                <a:cubicBezTo>
                  <a:pt x="236" y="106"/>
                  <a:pt x="236" y="106"/>
                  <a:pt x="236" y="106"/>
                </a:cubicBezTo>
                <a:cubicBezTo>
                  <a:pt x="226" y="119"/>
                  <a:pt x="226" y="119"/>
                  <a:pt x="226" y="119"/>
                </a:cubicBezTo>
                <a:cubicBezTo>
                  <a:pt x="245" y="135"/>
                  <a:pt x="245" y="135"/>
                  <a:pt x="245" y="135"/>
                </a:cubicBezTo>
                <a:cubicBezTo>
                  <a:pt x="240" y="140"/>
                  <a:pt x="240" y="140"/>
                  <a:pt x="240" y="140"/>
                </a:cubicBezTo>
                <a:cubicBezTo>
                  <a:pt x="221" y="125"/>
                  <a:pt x="221" y="125"/>
                  <a:pt x="221" y="125"/>
                </a:cubicBezTo>
                <a:cubicBezTo>
                  <a:pt x="210" y="138"/>
                  <a:pt x="210" y="138"/>
                  <a:pt x="210" y="138"/>
                </a:cubicBezTo>
                <a:cubicBezTo>
                  <a:pt x="247" y="167"/>
                  <a:pt x="247" y="167"/>
                  <a:pt x="247" y="167"/>
                </a:cubicBezTo>
                <a:cubicBezTo>
                  <a:pt x="242" y="173"/>
                  <a:pt x="242" y="173"/>
                  <a:pt x="242" y="173"/>
                </a:cubicBezTo>
                <a:cubicBezTo>
                  <a:pt x="206" y="143"/>
                  <a:pt x="206" y="143"/>
                  <a:pt x="206" y="143"/>
                </a:cubicBezTo>
                <a:cubicBezTo>
                  <a:pt x="195" y="156"/>
                  <a:pt x="195" y="156"/>
                  <a:pt x="195" y="156"/>
                </a:cubicBezTo>
                <a:cubicBezTo>
                  <a:pt x="214" y="172"/>
                  <a:pt x="214" y="172"/>
                  <a:pt x="214" y="172"/>
                </a:cubicBezTo>
                <a:cubicBezTo>
                  <a:pt x="210" y="178"/>
                  <a:pt x="210" y="178"/>
                  <a:pt x="210" y="178"/>
                </a:cubicBezTo>
                <a:cubicBezTo>
                  <a:pt x="190" y="162"/>
                  <a:pt x="190" y="162"/>
                  <a:pt x="190" y="162"/>
                </a:cubicBezTo>
                <a:cubicBezTo>
                  <a:pt x="180" y="175"/>
                  <a:pt x="180" y="175"/>
                  <a:pt x="180" y="175"/>
                </a:cubicBezTo>
                <a:cubicBezTo>
                  <a:pt x="199" y="191"/>
                  <a:pt x="199" y="191"/>
                  <a:pt x="199" y="191"/>
                </a:cubicBezTo>
                <a:cubicBezTo>
                  <a:pt x="194" y="197"/>
                  <a:pt x="194" y="197"/>
                  <a:pt x="194" y="197"/>
                </a:cubicBezTo>
                <a:cubicBezTo>
                  <a:pt x="175" y="181"/>
                  <a:pt x="175" y="181"/>
                  <a:pt x="175" y="181"/>
                </a:cubicBezTo>
                <a:cubicBezTo>
                  <a:pt x="164" y="194"/>
                  <a:pt x="164" y="194"/>
                  <a:pt x="164" y="194"/>
                </a:cubicBezTo>
                <a:cubicBezTo>
                  <a:pt x="184" y="210"/>
                  <a:pt x="184" y="210"/>
                  <a:pt x="184" y="210"/>
                </a:cubicBezTo>
                <a:cubicBezTo>
                  <a:pt x="179" y="215"/>
                  <a:pt x="179" y="215"/>
                  <a:pt x="179" y="215"/>
                </a:cubicBezTo>
                <a:cubicBezTo>
                  <a:pt x="160" y="200"/>
                  <a:pt x="160" y="200"/>
                  <a:pt x="160" y="200"/>
                </a:cubicBezTo>
                <a:cubicBezTo>
                  <a:pt x="149" y="213"/>
                  <a:pt x="149" y="213"/>
                  <a:pt x="149" y="213"/>
                </a:cubicBezTo>
                <a:cubicBezTo>
                  <a:pt x="185" y="243"/>
                  <a:pt x="185" y="243"/>
                  <a:pt x="185" y="243"/>
                </a:cubicBezTo>
                <a:cubicBezTo>
                  <a:pt x="181" y="248"/>
                  <a:pt x="181" y="248"/>
                  <a:pt x="181" y="248"/>
                </a:cubicBezTo>
                <a:cubicBezTo>
                  <a:pt x="144" y="218"/>
                  <a:pt x="144" y="218"/>
                  <a:pt x="144" y="218"/>
                </a:cubicBezTo>
                <a:cubicBezTo>
                  <a:pt x="134" y="232"/>
                  <a:pt x="134" y="232"/>
                  <a:pt x="134" y="232"/>
                </a:cubicBezTo>
                <a:cubicBezTo>
                  <a:pt x="153" y="247"/>
                  <a:pt x="153" y="247"/>
                  <a:pt x="153" y="247"/>
                </a:cubicBezTo>
                <a:cubicBezTo>
                  <a:pt x="148" y="253"/>
                  <a:pt x="148" y="253"/>
                  <a:pt x="148" y="253"/>
                </a:cubicBezTo>
                <a:cubicBezTo>
                  <a:pt x="129" y="237"/>
                  <a:pt x="129" y="237"/>
                  <a:pt x="129" y="237"/>
                </a:cubicBezTo>
                <a:cubicBezTo>
                  <a:pt x="118" y="250"/>
                  <a:pt x="118" y="250"/>
                  <a:pt x="118" y="250"/>
                </a:cubicBezTo>
                <a:cubicBezTo>
                  <a:pt x="137" y="266"/>
                  <a:pt x="137" y="266"/>
                  <a:pt x="137" y="266"/>
                </a:cubicBezTo>
                <a:cubicBezTo>
                  <a:pt x="133" y="272"/>
                  <a:pt x="133" y="272"/>
                  <a:pt x="133" y="272"/>
                </a:cubicBezTo>
                <a:cubicBezTo>
                  <a:pt x="114" y="256"/>
                  <a:pt x="114" y="256"/>
                  <a:pt x="114" y="256"/>
                </a:cubicBezTo>
                <a:cubicBezTo>
                  <a:pt x="103" y="269"/>
                  <a:pt x="103" y="269"/>
                  <a:pt x="103" y="269"/>
                </a:cubicBezTo>
                <a:cubicBezTo>
                  <a:pt x="122" y="285"/>
                  <a:pt x="122" y="285"/>
                  <a:pt x="122" y="285"/>
                </a:cubicBezTo>
                <a:cubicBezTo>
                  <a:pt x="117" y="290"/>
                  <a:pt x="117" y="290"/>
                  <a:pt x="117" y="290"/>
                </a:cubicBezTo>
                <a:cubicBezTo>
                  <a:pt x="98" y="275"/>
                  <a:pt x="98" y="275"/>
                  <a:pt x="98" y="275"/>
                </a:cubicBezTo>
                <a:cubicBezTo>
                  <a:pt x="88" y="288"/>
                  <a:pt x="88" y="288"/>
                  <a:pt x="88" y="288"/>
                </a:cubicBezTo>
                <a:cubicBezTo>
                  <a:pt x="124" y="318"/>
                  <a:pt x="124" y="318"/>
                  <a:pt x="124" y="318"/>
                </a:cubicBezTo>
                <a:cubicBezTo>
                  <a:pt x="119" y="323"/>
                  <a:pt x="119" y="323"/>
                  <a:pt x="119" y="323"/>
                </a:cubicBezTo>
                <a:cubicBezTo>
                  <a:pt x="83" y="294"/>
                  <a:pt x="83" y="294"/>
                  <a:pt x="83" y="294"/>
                </a:cubicBezTo>
                <a:cubicBezTo>
                  <a:pt x="72" y="307"/>
                  <a:pt x="72" y="307"/>
                  <a:pt x="72" y="307"/>
                </a:cubicBezTo>
                <a:cubicBezTo>
                  <a:pt x="91" y="322"/>
                  <a:pt x="91" y="322"/>
                  <a:pt x="91" y="322"/>
                </a:cubicBezTo>
                <a:cubicBezTo>
                  <a:pt x="87" y="328"/>
                  <a:pt x="87" y="328"/>
                  <a:pt x="87" y="328"/>
                </a:cubicBezTo>
                <a:cubicBezTo>
                  <a:pt x="68" y="312"/>
                  <a:pt x="68" y="312"/>
                  <a:pt x="68" y="312"/>
                </a:cubicBezTo>
                <a:cubicBezTo>
                  <a:pt x="57" y="325"/>
                  <a:pt x="57" y="325"/>
                  <a:pt x="57" y="325"/>
                </a:cubicBezTo>
                <a:cubicBezTo>
                  <a:pt x="76" y="341"/>
                  <a:pt x="76" y="341"/>
                  <a:pt x="76" y="341"/>
                </a:cubicBezTo>
                <a:cubicBezTo>
                  <a:pt x="71" y="347"/>
                  <a:pt x="71" y="347"/>
                  <a:pt x="71" y="347"/>
                </a:cubicBezTo>
                <a:cubicBezTo>
                  <a:pt x="52" y="331"/>
                  <a:pt x="52" y="331"/>
                  <a:pt x="52" y="331"/>
                </a:cubicBezTo>
                <a:cubicBezTo>
                  <a:pt x="42" y="344"/>
                  <a:pt x="42" y="344"/>
                  <a:pt x="42" y="344"/>
                </a:cubicBezTo>
                <a:cubicBezTo>
                  <a:pt x="61" y="360"/>
                  <a:pt x="61" y="360"/>
                  <a:pt x="61" y="360"/>
                </a:cubicBezTo>
                <a:cubicBezTo>
                  <a:pt x="56" y="366"/>
                  <a:pt x="56" y="366"/>
                  <a:pt x="56" y="366"/>
                </a:cubicBezTo>
                <a:cubicBezTo>
                  <a:pt x="37" y="350"/>
                  <a:pt x="37" y="350"/>
                  <a:pt x="37" y="350"/>
                </a:cubicBezTo>
                <a:cubicBezTo>
                  <a:pt x="26" y="363"/>
                  <a:pt x="26" y="363"/>
                  <a:pt x="26" y="363"/>
                </a:cubicBezTo>
                <a:cubicBezTo>
                  <a:pt x="63" y="393"/>
                  <a:pt x="63" y="393"/>
                  <a:pt x="63" y="393"/>
                </a:cubicBezTo>
                <a:cubicBezTo>
                  <a:pt x="58" y="398"/>
                  <a:pt x="58" y="398"/>
                  <a:pt x="58" y="398"/>
                </a:cubicBezTo>
                <a:cubicBezTo>
                  <a:pt x="22" y="369"/>
                  <a:pt x="22" y="369"/>
                  <a:pt x="22" y="369"/>
                </a:cubicBezTo>
                <a:cubicBezTo>
                  <a:pt x="0" y="395"/>
                  <a:pt x="0" y="395"/>
                  <a:pt x="0" y="395"/>
                </a:cubicBezTo>
                <a:cubicBezTo>
                  <a:pt x="53" y="438"/>
                  <a:pt x="53" y="438"/>
                  <a:pt x="53" y="438"/>
                </a:cubicBezTo>
                <a:cubicBezTo>
                  <a:pt x="324" y="106"/>
                  <a:pt x="324" y="106"/>
                  <a:pt x="324" y="106"/>
                </a:cubicBezTo>
                <a:cubicBezTo>
                  <a:pt x="324" y="59"/>
                  <a:pt x="324" y="59"/>
                  <a:pt x="324" y="59"/>
                </a:cubicBezTo>
                <a:cubicBezTo>
                  <a:pt x="321" y="59"/>
                  <a:pt x="318" y="58"/>
                  <a:pt x="316" y="56"/>
                </a:cubicBezTo>
                <a:cubicBezTo>
                  <a:pt x="310" y="51"/>
                  <a:pt x="309" y="43"/>
                  <a:pt x="314" y="37"/>
                </a:cubicBezTo>
                <a:cubicBezTo>
                  <a:pt x="316" y="34"/>
                  <a:pt x="320" y="32"/>
                  <a:pt x="324" y="32"/>
                </a:cubicBezTo>
                <a:cubicBezTo>
                  <a:pt x="324" y="1"/>
                  <a:pt x="324" y="1"/>
                  <a:pt x="324" y="1"/>
                </a:cubicBezTo>
                <a:cubicBezTo>
                  <a:pt x="323" y="0"/>
                  <a:pt x="323" y="0"/>
                  <a:pt x="323" y="0"/>
                </a:cubicBezTo>
                <a:lnTo>
                  <a:pt x="272" y="63"/>
                </a:lnTo>
                <a:close/>
              </a:path>
            </a:pathLst>
          </a:custGeom>
          <a:solidFill>
            <a:schemeClr val="accent4"/>
          </a:solidFill>
          <a:ln>
            <a:noFill/>
          </a:ln>
        </p:spPr>
        <p:txBody>
          <a:bodyPr vert="horz" wrap="square" lIns="91440" tIns="45720" rIns="91440" bIns="45720" numCol="1" anchor="t" anchorCtr="0" compatLnSpc="1"/>
          <a:lstStyle/>
          <a:p>
            <a:endParaRPr lang="id-ID"/>
          </a:p>
        </p:txBody>
      </p:sp>
      <p:sp>
        <p:nvSpPr>
          <p:cNvPr id="90" name="Freeform 47"/>
          <p:cNvSpPr>
            <a:spLocks noEditPoints="1"/>
          </p:cNvSpPr>
          <p:nvPr/>
        </p:nvSpPr>
        <p:spPr bwMode="auto">
          <a:xfrm>
            <a:off x="9988145" y="2902929"/>
            <a:ext cx="353875" cy="695325"/>
          </a:xfrm>
          <a:custGeom>
            <a:avLst/>
            <a:gdLst>
              <a:gd name="T0" fmla="*/ 121 w 162"/>
              <a:gd name="T1" fmla="*/ 144 h 319"/>
              <a:gd name="T2" fmla="*/ 128 w 162"/>
              <a:gd name="T3" fmla="*/ 138 h 319"/>
              <a:gd name="T4" fmla="*/ 150 w 162"/>
              <a:gd name="T5" fmla="*/ 80 h 319"/>
              <a:gd name="T6" fmla="*/ 147 w 162"/>
              <a:gd name="T7" fmla="*/ 69 h 319"/>
              <a:gd name="T8" fmla="*/ 156 w 162"/>
              <a:gd name="T9" fmla="*/ 46 h 319"/>
              <a:gd name="T10" fmla="*/ 137 w 162"/>
              <a:gd name="T11" fmla="*/ 3 h 319"/>
              <a:gd name="T12" fmla="*/ 121 w 162"/>
              <a:gd name="T13" fmla="*/ 1 h 319"/>
              <a:gd name="T14" fmla="*/ 121 w 162"/>
              <a:gd name="T15" fmla="*/ 58 h 319"/>
              <a:gd name="T16" fmla="*/ 126 w 162"/>
              <a:gd name="T17" fmla="*/ 61 h 319"/>
              <a:gd name="T18" fmla="*/ 121 w 162"/>
              <a:gd name="T19" fmla="*/ 59 h 319"/>
              <a:gd name="T20" fmla="*/ 121 w 162"/>
              <a:gd name="T21" fmla="*/ 85 h 319"/>
              <a:gd name="T22" fmla="*/ 125 w 162"/>
              <a:gd name="T23" fmla="*/ 75 h 319"/>
              <a:gd name="T24" fmla="*/ 123 w 162"/>
              <a:gd name="T25" fmla="*/ 66 h 319"/>
              <a:gd name="T26" fmla="*/ 139 w 162"/>
              <a:gd name="T27" fmla="*/ 72 h 319"/>
              <a:gd name="T28" fmla="*/ 144 w 162"/>
              <a:gd name="T29" fmla="*/ 83 h 319"/>
              <a:gd name="T30" fmla="*/ 125 w 162"/>
              <a:gd name="T31" fmla="*/ 132 h 319"/>
              <a:gd name="T32" fmla="*/ 121 w 162"/>
              <a:gd name="T33" fmla="*/ 136 h 319"/>
              <a:gd name="T34" fmla="*/ 121 w 162"/>
              <a:gd name="T35" fmla="*/ 144 h 319"/>
              <a:gd name="T36" fmla="*/ 66 w 162"/>
              <a:gd name="T37" fmla="*/ 284 h 319"/>
              <a:gd name="T38" fmla="*/ 121 w 162"/>
              <a:gd name="T39" fmla="*/ 144 h 319"/>
              <a:gd name="T40" fmla="*/ 121 w 162"/>
              <a:gd name="T41" fmla="*/ 144 h 319"/>
              <a:gd name="T42" fmla="*/ 121 w 162"/>
              <a:gd name="T43" fmla="*/ 136 h 319"/>
              <a:gd name="T44" fmla="*/ 114 w 162"/>
              <a:gd name="T45" fmla="*/ 137 h 319"/>
              <a:gd name="T46" fmla="*/ 98 w 162"/>
              <a:gd name="T47" fmla="*/ 130 h 319"/>
              <a:gd name="T48" fmla="*/ 98 w 162"/>
              <a:gd name="T49" fmla="*/ 130 h 319"/>
              <a:gd name="T50" fmla="*/ 106 w 162"/>
              <a:gd name="T51" fmla="*/ 125 h 319"/>
              <a:gd name="T52" fmla="*/ 121 w 162"/>
              <a:gd name="T53" fmla="*/ 85 h 319"/>
              <a:gd name="T54" fmla="*/ 121 w 162"/>
              <a:gd name="T55" fmla="*/ 59 h 319"/>
              <a:gd name="T56" fmla="*/ 85 w 162"/>
              <a:gd name="T57" fmla="*/ 45 h 319"/>
              <a:gd name="T58" fmla="*/ 74 w 162"/>
              <a:gd name="T59" fmla="*/ 51 h 319"/>
              <a:gd name="T60" fmla="*/ 52 w 162"/>
              <a:gd name="T61" fmla="*/ 108 h 319"/>
              <a:gd name="T62" fmla="*/ 54 w 162"/>
              <a:gd name="T63" fmla="*/ 118 h 319"/>
              <a:gd name="T64" fmla="*/ 35 w 162"/>
              <a:gd name="T65" fmla="*/ 168 h 319"/>
              <a:gd name="T66" fmla="*/ 35 w 162"/>
              <a:gd name="T67" fmla="*/ 256 h 319"/>
              <a:gd name="T68" fmla="*/ 39 w 162"/>
              <a:gd name="T69" fmla="*/ 257 h 319"/>
              <a:gd name="T70" fmla="*/ 45 w 162"/>
              <a:gd name="T71" fmla="*/ 268 h 319"/>
              <a:gd name="T72" fmla="*/ 58 w 162"/>
              <a:gd name="T73" fmla="*/ 264 h 319"/>
              <a:gd name="T74" fmla="*/ 64 w 162"/>
              <a:gd name="T75" fmla="*/ 278 h 319"/>
              <a:gd name="T76" fmla="*/ 63 w 162"/>
              <a:gd name="T77" fmla="*/ 281 h 319"/>
              <a:gd name="T78" fmla="*/ 35 w 162"/>
              <a:gd name="T79" fmla="*/ 300 h 319"/>
              <a:gd name="T80" fmla="*/ 35 w 162"/>
              <a:gd name="T81" fmla="*/ 306 h 319"/>
              <a:gd name="T82" fmla="*/ 66 w 162"/>
              <a:gd name="T83" fmla="*/ 284 h 319"/>
              <a:gd name="T84" fmla="*/ 121 w 162"/>
              <a:gd name="T85" fmla="*/ 1 h 319"/>
              <a:gd name="T86" fmla="*/ 121 w 162"/>
              <a:gd name="T87" fmla="*/ 58 h 319"/>
              <a:gd name="T88" fmla="*/ 88 w 162"/>
              <a:gd name="T89" fmla="*/ 36 h 319"/>
              <a:gd name="T90" fmla="*/ 94 w 162"/>
              <a:gd name="T91" fmla="*/ 22 h 319"/>
              <a:gd name="T92" fmla="*/ 121 w 162"/>
              <a:gd name="T93" fmla="*/ 1 h 319"/>
              <a:gd name="T94" fmla="*/ 35 w 162"/>
              <a:gd name="T95" fmla="*/ 168 h 319"/>
              <a:gd name="T96" fmla="*/ 0 w 162"/>
              <a:gd name="T97" fmla="*/ 258 h 319"/>
              <a:gd name="T98" fmla="*/ 15 w 162"/>
              <a:gd name="T99" fmla="*/ 319 h 319"/>
              <a:gd name="T100" fmla="*/ 35 w 162"/>
              <a:gd name="T101" fmla="*/ 306 h 319"/>
              <a:gd name="T102" fmla="*/ 35 w 162"/>
              <a:gd name="T103" fmla="*/ 300 h 319"/>
              <a:gd name="T104" fmla="*/ 33 w 162"/>
              <a:gd name="T105" fmla="*/ 301 h 319"/>
              <a:gd name="T106" fmla="*/ 13 w 162"/>
              <a:gd name="T107" fmla="*/ 294 h 319"/>
              <a:gd name="T108" fmla="*/ 5 w 162"/>
              <a:gd name="T109" fmla="*/ 259 h 319"/>
              <a:gd name="T110" fmla="*/ 5 w 162"/>
              <a:gd name="T111" fmla="*/ 259 h 319"/>
              <a:gd name="T112" fmla="*/ 6 w 162"/>
              <a:gd name="T113" fmla="*/ 256 h 319"/>
              <a:gd name="T114" fmla="*/ 19 w 162"/>
              <a:gd name="T115" fmla="*/ 250 h 319"/>
              <a:gd name="T116" fmla="*/ 26 w 162"/>
              <a:gd name="T117" fmla="*/ 261 h 319"/>
              <a:gd name="T118" fmla="*/ 35 w 162"/>
              <a:gd name="T119" fmla="*/ 256 h 319"/>
              <a:gd name="T120" fmla="*/ 35 w 162"/>
              <a:gd name="T121" fmla="*/ 168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62" h="319">
                <a:moveTo>
                  <a:pt x="121" y="144"/>
                </a:moveTo>
                <a:cubicBezTo>
                  <a:pt x="124" y="143"/>
                  <a:pt x="127" y="141"/>
                  <a:pt x="128" y="138"/>
                </a:cubicBezTo>
                <a:cubicBezTo>
                  <a:pt x="150" y="80"/>
                  <a:pt x="150" y="80"/>
                  <a:pt x="150" y="80"/>
                </a:cubicBezTo>
                <a:cubicBezTo>
                  <a:pt x="152" y="76"/>
                  <a:pt x="150" y="71"/>
                  <a:pt x="147" y="69"/>
                </a:cubicBezTo>
                <a:cubicBezTo>
                  <a:pt x="156" y="46"/>
                  <a:pt x="156" y="46"/>
                  <a:pt x="156" y="46"/>
                </a:cubicBezTo>
                <a:cubicBezTo>
                  <a:pt x="162" y="29"/>
                  <a:pt x="154" y="9"/>
                  <a:pt x="137" y="3"/>
                </a:cubicBezTo>
                <a:cubicBezTo>
                  <a:pt x="132" y="1"/>
                  <a:pt x="126" y="0"/>
                  <a:pt x="121" y="1"/>
                </a:cubicBezTo>
                <a:cubicBezTo>
                  <a:pt x="121" y="58"/>
                  <a:pt x="121" y="58"/>
                  <a:pt x="121" y="58"/>
                </a:cubicBezTo>
                <a:cubicBezTo>
                  <a:pt x="126" y="61"/>
                  <a:pt x="126" y="61"/>
                  <a:pt x="126" y="61"/>
                </a:cubicBezTo>
                <a:cubicBezTo>
                  <a:pt x="121" y="59"/>
                  <a:pt x="121" y="59"/>
                  <a:pt x="121" y="59"/>
                </a:cubicBezTo>
                <a:cubicBezTo>
                  <a:pt x="121" y="85"/>
                  <a:pt x="121" y="85"/>
                  <a:pt x="121" y="85"/>
                </a:cubicBezTo>
                <a:cubicBezTo>
                  <a:pt x="125" y="75"/>
                  <a:pt x="125" y="75"/>
                  <a:pt x="125" y="75"/>
                </a:cubicBezTo>
                <a:cubicBezTo>
                  <a:pt x="126" y="72"/>
                  <a:pt x="126" y="68"/>
                  <a:pt x="123" y="66"/>
                </a:cubicBezTo>
                <a:cubicBezTo>
                  <a:pt x="139" y="72"/>
                  <a:pt x="139" y="72"/>
                  <a:pt x="139" y="72"/>
                </a:cubicBezTo>
                <a:cubicBezTo>
                  <a:pt x="143" y="73"/>
                  <a:pt x="146" y="78"/>
                  <a:pt x="144" y="83"/>
                </a:cubicBezTo>
                <a:cubicBezTo>
                  <a:pt x="125" y="132"/>
                  <a:pt x="125" y="132"/>
                  <a:pt x="125" y="132"/>
                </a:cubicBezTo>
                <a:cubicBezTo>
                  <a:pt x="124" y="134"/>
                  <a:pt x="123" y="135"/>
                  <a:pt x="121" y="136"/>
                </a:cubicBezTo>
                <a:lnTo>
                  <a:pt x="121" y="144"/>
                </a:lnTo>
                <a:close/>
                <a:moveTo>
                  <a:pt x="66" y="284"/>
                </a:moveTo>
                <a:cubicBezTo>
                  <a:pt x="121" y="144"/>
                  <a:pt x="121" y="144"/>
                  <a:pt x="121" y="144"/>
                </a:cubicBezTo>
                <a:cubicBezTo>
                  <a:pt x="121" y="144"/>
                  <a:pt x="121" y="144"/>
                  <a:pt x="121" y="144"/>
                </a:cubicBezTo>
                <a:cubicBezTo>
                  <a:pt x="121" y="136"/>
                  <a:pt x="121" y="136"/>
                  <a:pt x="121" y="136"/>
                </a:cubicBezTo>
                <a:cubicBezTo>
                  <a:pt x="119" y="137"/>
                  <a:pt x="117" y="137"/>
                  <a:pt x="114" y="137"/>
                </a:cubicBezTo>
                <a:cubicBezTo>
                  <a:pt x="98" y="130"/>
                  <a:pt x="98" y="130"/>
                  <a:pt x="98" y="130"/>
                </a:cubicBezTo>
                <a:cubicBezTo>
                  <a:pt x="98" y="130"/>
                  <a:pt x="98" y="130"/>
                  <a:pt x="98" y="130"/>
                </a:cubicBezTo>
                <a:cubicBezTo>
                  <a:pt x="102" y="130"/>
                  <a:pt x="105" y="128"/>
                  <a:pt x="106" y="125"/>
                </a:cubicBezTo>
                <a:cubicBezTo>
                  <a:pt x="121" y="85"/>
                  <a:pt x="121" y="85"/>
                  <a:pt x="121" y="85"/>
                </a:cubicBezTo>
                <a:cubicBezTo>
                  <a:pt x="121" y="59"/>
                  <a:pt x="121" y="59"/>
                  <a:pt x="121" y="59"/>
                </a:cubicBezTo>
                <a:cubicBezTo>
                  <a:pt x="85" y="45"/>
                  <a:pt x="85" y="45"/>
                  <a:pt x="85" y="45"/>
                </a:cubicBezTo>
                <a:cubicBezTo>
                  <a:pt x="80" y="44"/>
                  <a:pt x="76" y="47"/>
                  <a:pt x="74" y="51"/>
                </a:cubicBezTo>
                <a:cubicBezTo>
                  <a:pt x="52" y="108"/>
                  <a:pt x="52" y="108"/>
                  <a:pt x="52" y="108"/>
                </a:cubicBezTo>
                <a:cubicBezTo>
                  <a:pt x="51" y="112"/>
                  <a:pt x="52" y="115"/>
                  <a:pt x="54" y="118"/>
                </a:cubicBezTo>
                <a:cubicBezTo>
                  <a:pt x="35" y="168"/>
                  <a:pt x="35" y="168"/>
                  <a:pt x="35" y="168"/>
                </a:cubicBezTo>
                <a:cubicBezTo>
                  <a:pt x="35" y="256"/>
                  <a:pt x="35" y="256"/>
                  <a:pt x="35" y="256"/>
                </a:cubicBezTo>
                <a:cubicBezTo>
                  <a:pt x="36" y="256"/>
                  <a:pt x="37" y="257"/>
                  <a:pt x="39" y="257"/>
                </a:cubicBezTo>
                <a:cubicBezTo>
                  <a:pt x="43" y="259"/>
                  <a:pt x="46" y="264"/>
                  <a:pt x="45" y="268"/>
                </a:cubicBezTo>
                <a:cubicBezTo>
                  <a:pt x="48" y="264"/>
                  <a:pt x="53" y="263"/>
                  <a:pt x="58" y="264"/>
                </a:cubicBezTo>
                <a:cubicBezTo>
                  <a:pt x="63" y="267"/>
                  <a:pt x="66" y="273"/>
                  <a:pt x="64" y="278"/>
                </a:cubicBezTo>
                <a:cubicBezTo>
                  <a:pt x="63" y="281"/>
                  <a:pt x="63" y="281"/>
                  <a:pt x="63" y="281"/>
                </a:cubicBezTo>
                <a:cubicBezTo>
                  <a:pt x="35" y="300"/>
                  <a:pt x="35" y="300"/>
                  <a:pt x="35" y="300"/>
                </a:cubicBezTo>
                <a:cubicBezTo>
                  <a:pt x="35" y="306"/>
                  <a:pt x="35" y="306"/>
                  <a:pt x="35" y="306"/>
                </a:cubicBezTo>
                <a:cubicBezTo>
                  <a:pt x="66" y="284"/>
                  <a:pt x="66" y="284"/>
                  <a:pt x="66" y="284"/>
                </a:cubicBezTo>
                <a:close/>
                <a:moveTo>
                  <a:pt x="121" y="1"/>
                </a:moveTo>
                <a:cubicBezTo>
                  <a:pt x="121" y="58"/>
                  <a:pt x="121" y="58"/>
                  <a:pt x="121" y="58"/>
                </a:cubicBezTo>
                <a:cubicBezTo>
                  <a:pt x="88" y="36"/>
                  <a:pt x="88" y="36"/>
                  <a:pt x="88" y="36"/>
                </a:cubicBezTo>
                <a:cubicBezTo>
                  <a:pt x="94" y="22"/>
                  <a:pt x="94" y="22"/>
                  <a:pt x="94" y="22"/>
                </a:cubicBezTo>
                <a:cubicBezTo>
                  <a:pt x="98" y="10"/>
                  <a:pt x="109" y="2"/>
                  <a:pt x="121" y="1"/>
                </a:cubicBezTo>
                <a:close/>
                <a:moveTo>
                  <a:pt x="35" y="168"/>
                </a:moveTo>
                <a:cubicBezTo>
                  <a:pt x="0" y="258"/>
                  <a:pt x="0" y="258"/>
                  <a:pt x="0" y="258"/>
                </a:cubicBezTo>
                <a:cubicBezTo>
                  <a:pt x="15" y="319"/>
                  <a:pt x="15" y="319"/>
                  <a:pt x="15" y="319"/>
                </a:cubicBezTo>
                <a:cubicBezTo>
                  <a:pt x="35" y="306"/>
                  <a:pt x="35" y="306"/>
                  <a:pt x="35" y="306"/>
                </a:cubicBezTo>
                <a:cubicBezTo>
                  <a:pt x="35" y="300"/>
                  <a:pt x="35" y="300"/>
                  <a:pt x="35" y="300"/>
                </a:cubicBezTo>
                <a:cubicBezTo>
                  <a:pt x="33" y="301"/>
                  <a:pt x="33" y="301"/>
                  <a:pt x="33" y="301"/>
                </a:cubicBezTo>
                <a:cubicBezTo>
                  <a:pt x="13" y="294"/>
                  <a:pt x="13" y="294"/>
                  <a:pt x="13" y="294"/>
                </a:cubicBezTo>
                <a:cubicBezTo>
                  <a:pt x="5" y="259"/>
                  <a:pt x="5" y="259"/>
                  <a:pt x="5" y="259"/>
                </a:cubicBezTo>
                <a:cubicBezTo>
                  <a:pt x="5" y="259"/>
                  <a:pt x="5" y="259"/>
                  <a:pt x="5" y="259"/>
                </a:cubicBezTo>
                <a:cubicBezTo>
                  <a:pt x="6" y="256"/>
                  <a:pt x="6" y="256"/>
                  <a:pt x="6" y="256"/>
                </a:cubicBezTo>
                <a:cubicBezTo>
                  <a:pt x="8" y="250"/>
                  <a:pt x="14" y="248"/>
                  <a:pt x="19" y="250"/>
                </a:cubicBezTo>
                <a:cubicBezTo>
                  <a:pt x="24" y="251"/>
                  <a:pt x="27" y="256"/>
                  <a:pt x="26" y="261"/>
                </a:cubicBezTo>
                <a:cubicBezTo>
                  <a:pt x="28" y="258"/>
                  <a:pt x="31" y="256"/>
                  <a:pt x="35" y="256"/>
                </a:cubicBezTo>
                <a:lnTo>
                  <a:pt x="35" y="168"/>
                </a:lnTo>
                <a:close/>
              </a:path>
            </a:pathLst>
          </a:custGeom>
          <a:solidFill>
            <a:schemeClr val="accent4"/>
          </a:solidFill>
          <a:ln>
            <a:noFill/>
          </a:ln>
        </p:spPr>
        <p:txBody>
          <a:bodyPr vert="horz" wrap="square" lIns="91440" tIns="45720" rIns="91440" bIns="45720" numCol="1" anchor="t" anchorCtr="0" compatLnSpc="1"/>
          <a:lstStyle/>
          <a:p>
            <a:endParaRPr lang="id-ID"/>
          </a:p>
        </p:txBody>
      </p:sp>
      <p:sp>
        <p:nvSpPr>
          <p:cNvPr id="91" name="Freeform 48"/>
          <p:cNvSpPr>
            <a:spLocks noEditPoints="1"/>
          </p:cNvSpPr>
          <p:nvPr/>
        </p:nvSpPr>
        <p:spPr bwMode="auto">
          <a:xfrm>
            <a:off x="8753551" y="2991828"/>
            <a:ext cx="579212" cy="579438"/>
          </a:xfrm>
          <a:custGeom>
            <a:avLst/>
            <a:gdLst>
              <a:gd name="T0" fmla="*/ 133 w 266"/>
              <a:gd name="T1" fmla="*/ 0 h 266"/>
              <a:gd name="T2" fmla="*/ 133 w 266"/>
              <a:gd name="T3" fmla="*/ 0 h 266"/>
              <a:gd name="T4" fmla="*/ 133 w 266"/>
              <a:gd name="T5" fmla="*/ 35 h 266"/>
              <a:gd name="T6" fmla="*/ 150 w 266"/>
              <a:gd name="T7" fmla="*/ 24 h 266"/>
              <a:gd name="T8" fmla="*/ 242 w 266"/>
              <a:gd name="T9" fmla="*/ 117 h 266"/>
              <a:gd name="T10" fmla="*/ 231 w 266"/>
              <a:gd name="T11" fmla="*/ 133 h 266"/>
              <a:gd name="T12" fmla="*/ 242 w 266"/>
              <a:gd name="T13" fmla="*/ 149 h 266"/>
              <a:gd name="T14" fmla="*/ 150 w 266"/>
              <a:gd name="T15" fmla="*/ 242 h 266"/>
              <a:gd name="T16" fmla="*/ 150 w 266"/>
              <a:gd name="T17" fmla="*/ 242 h 266"/>
              <a:gd name="T18" fmla="*/ 133 w 266"/>
              <a:gd name="T19" fmla="*/ 231 h 266"/>
              <a:gd name="T20" fmla="*/ 133 w 266"/>
              <a:gd name="T21" fmla="*/ 266 h 266"/>
              <a:gd name="T22" fmla="*/ 133 w 266"/>
              <a:gd name="T23" fmla="*/ 266 h 266"/>
              <a:gd name="T24" fmla="*/ 266 w 266"/>
              <a:gd name="T25" fmla="*/ 133 h 266"/>
              <a:gd name="T26" fmla="*/ 133 w 266"/>
              <a:gd name="T27" fmla="*/ 0 h 266"/>
              <a:gd name="T28" fmla="*/ 133 w 266"/>
              <a:gd name="T29" fmla="*/ 0 h 266"/>
              <a:gd name="T30" fmla="*/ 133 w 266"/>
              <a:gd name="T31" fmla="*/ 0 h 266"/>
              <a:gd name="T32" fmla="*/ 0 w 266"/>
              <a:gd name="T33" fmla="*/ 133 h 266"/>
              <a:gd name="T34" fmla="*/ 133 w 266"/>
              <a:gd name="T35" fmla="*/ 266 h 266"/>
              <a:gd name="T36" fmla="*/ 133 w 266"/>
              <a:gd name="T37" fmla="*/ 266 h 266"/>
              <a:gd name="T38" fmla="*/ 133 w 266"/>
              <a:gd name="T39" fmla="*/ 231 h 266"/>
              <a:gd name="T40" fmla="*/ 133 w 266"/>
              <a:gd name="T41" fmla="*/ 231 h 266"/>
              <a:gd name="T42" fmla="*/ 117 w 266"/>
              <a:gd name="T43" fmla="*/ 242 h 266"/>
              <a:gd name="T44" fmla="*/ 24 w 266"/>
              <a:gd name="T45" fmla="*/ 149 h 266"/>
              <a:gd name="T46" fmla="*/ 35 w 266"/>
              <a:gd name="T47" fmla="*/ 133 h 266"/>
              <a:gd name="T48" fmla="*/ 24 w 266"/>
              <a:gd name="T49" fmla="*/ 117 h 266"/>
              <a:gd name="T50" fmla="*/ 117 w 266"/>
              <a:gd name="T51" fmla="*/ 24 h 266"/>
              <a:gd name="T52" fmla="*/ 133 w 266"/>
              <a:gd name="T53" fmla="*/ 35 h 266"/>
              <a:gd name="T54" fmla="*/ 133 w 266"/>
              <a:gd name="T55" fmla="*/ 35 h 266"/>
              <a:gd name="T56" fmla="*/ 133 w 266"/>
              <a:gd name="T57"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6" h="266">
                <a:moveTo>
                  <a:pt x="133" y="0"/>
                </a:moveTo>
                <a:cubicBezTo>
                  <a:pt x="133" y="0"/>
                  <a:pt x="133" y="0"/>
                  <a:pt x="133" y="0"/>
                </a:cubicBezTo>
                <a:cubicBezTo>
                  <a:pt x="133" y="35"/>
                  <a:pt x="133" y="35"/>
                  <a:pt x="133" y="35"/>
                </a:cubicBezTo>
                <a:cubicBezTo>
                  <a:pt x="141" y="35"/>
                  <a:pt x="147" y="30"/>
                  <a:pt x="150" y="24"/>
                </a:cubicBezTo>
                <a:cubicBezTo>
                  <a:pt x="197" y="31"/>
                  <a:pt x="235" y="69"/>
                  <a:pt x="242" y="117"/>
                </a:cubicBezTo>
                <a:cubicBezTo>
                  <a:pt x="236" y="119"/>
                  <a:pt x="231" y="125"/>
                  <a:pt x="231" y="133"/>
                </a:cubicBezTo>
                <a:cubicBezTo>
                  <a:pt x="231" y="140"/>
                  <a:pt x="236" y="147"/>
                  <a:pt x="242" y="149"/>
                </a:cubicBezTo>
                <a:cubicBezTo>
                  <a:pt x="235" y="197"/>
                  <a:pt x="197" y="235"/>
                  <a:pt x="150" y="242"/>
                </a:cubicBezTo>
                <a:cubicBezTo>
                  <a:pt x="150" y="242"/>
                  <a:pt x="150" y="242"/>
                  <a:pt x="150" y="242"/>
                </a:cubicBezTo>
                <a:cubicBezTo>
                  <a:pt x="147" y="236"/>
                  <a:pt x="141" y="231"/>
                  <a:pt x="133" y="231"/>
                </a:cubicBezTo>
                <a:cubicBezTo>
                  <a:pt x="133" y="266"/>
                  <a:pt x="133" y="266"/>
                  <a:pt x="133" y="266"/>
                </a:cubicBezTo>
                <a:cubicBezTo>
                  <a:pt x="133" y="266"/>
                  <a:pt x="133" y="266"/>
                  <a:pt x="133" y="266"/>
                </a:cubicBezTo>
                <a:cubicBezTo>
                  <a:pt x="207" y="266"/>
                  <a:pt x="266" y="206"/>
                  <a:pt x="266" y="133"/>
                </a:cubicBezTo>
                <a:cubicBezTo>
                  <a:pt x="266" y="59"/>
                  <a:pt x="207" y="0"/>
                  <a:pt x="133" y="0"/>
                </a:cubicBezTo>
                <a:close/>
                <a:moveTo>
                  <a:pt x="133" y="0"/>
                </a:moveTo>
                <a:cubicBezTo>
                  <a:pt x="133" y="0"/>
                  <a:pt x="133" y="0"/>
                  <a:pt x="133" y="0"/>
                </a:cubicBezTo>
                <a:cubicBezTo>
                  <a:pt x="60" y="0"/>
                  <a:pt x="0" y="59"/>
                  <a:pt x="0" y="133"/>
                </a:cubicBezTo>
                <a:cubicBezTo>
                  <a:pt x="0" y="206"/>
                  <a:pt x="60" y="266"/>
                  <a:pt x="133" y="266"/>
                </a:cubicBezTo>
                <a:cubicBezTo>
                  <a:pt x="133" y="266"/>
                  <a:pt x="133" y="266"/>
                  <a:pt x="133" y="266"/>
                </a:cubicBezTo>
                <a:cubicBezTo>
                  <a:pt x="133" y="231"/>
                  <a:pt x="133" y="231"/>
                  <a:pt x="133" y="231"/>
                </a:cubicBezTo>
                <a:cubicBezTo>
                  <a:pt x="133" y="231"/>
                  <a:pt x="133" y="231"/>
                  <a:pt x="133" y="231"/>
                </a:cubicBezTo>
                <a:cubicBezTo>
                  <a:pt x="126" y="231"/>
                  <a:pt x="120" y="236"/>
                  <a:pt x="117" y="242"/>
                </a:cubicBezTo>
                <a:cubicBezTo>
                  <a:pt x="69" y="235"/>
                  <a:pt x="31" y="197"/>
                  <a:pt x="24" y="149"/>
                </a:cubicBezTo>
                <a:cubicBezTo>
                  <a:pt x="31" y="147"/>
                  <a:pt x="35" y="140"/>
                  <a:pt x="35" y="133"/>
                </a:cubicBezTo>
                <a:cubicBezTo>
                  <a:pt x="35" y="125"/>
                  <a:pt x="31" y="119"/>
                  <a:pt x="24" y="117"/>
                </a:cubicBezTo>
                <a:cubicBezTo>
                  <a:pt x="31" y="69"/>
                  <a:pt x="69" y="31"/>
                  <a:pt x="117" y="24"/>
                </a:cubicBezTo>
                <a:cubicBezTo>
                  <a:pt x="120" y="30"/>
                  <a:pt x="126" y="35"/>
                  <a:pt x="133" y="35"/>
                </a:cubicBezTo>
                <a:cubicBezTo>
                  <a:pt x="133" y="35"/>
                  <a:pt x="133" y="35"/>
                  <a:pt x="133" y="35"/>
                </a:cubicBezTo>
                <a:lnTo>
                  <a:pt x="133" y="0"/>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92" name="Freeform 49"/>
          <p:cNvSpPr/>
          <p:nvPr/>
        </p:nvSpPr>
        <p:spPr bwMode="auto">
          <a:xfrm>
            <a:off x="8859874" y="3175978"/>
            <a:ext cx="288812" cy="152400"/>
          </a:xfrm>
          <a:custGeom>
            <a:avLst/>
            <a:gdLst>
              <a:gd name="T0" fmla="*/ 124 w 133"/>
              <a:gd name="T1" fmla="*/ 0 h 70"/>
              <a:gd name="T2" fmla="*/ 93 w 133"/>
              <a:gd name="T3" fmla="*/ 30 h 70"/>
              <a:gd name="T4" fmla="*/ 84 w 133"/>
              <a:gd name="T5" fmla="*/ 28 h 70"/>
              <a:gd name="T6" fmla="*/ 65 w 133"/>
              <a:gd name="T7" fmla="*/ 42 h 70"/>
              <a:gd name="T8" fmla="*/ 0 w 133"/>
              <a:gd name="T9" fmla="*/ 42 h 70"/>
              <a:gd name="T10" fmla="*/ 0 w 133"/>
              <a:gd name="T11" fmla="*/ 56 h 70"/>
              <a:gd name="T12" fmla="*/ 65 w 133"/>
              <a:gd name="T13" fmla="*/ 56 h 70"/>
              <a:gd name="T14" fmla="*/ 84 w 133"/>
              <a:gd name="T15" fmla="*/ 70 h 70"/>
              <a:gd name="T16" fmla="*/ 105 w 133"/>
              <a:gd name="T17" fmla="*/ 49 h 70"/>
              <a:gd name="T18" fmla="*/ 103 w 133"/>
              <a:gd name="T19" fmla="*/ 40 h 70"/>
              <a:gd name="T20" fmla="*/ 133 w 133"/>
              <a:gd name="T21" fmla="*/ 9 h 70"/>
              <a:gd name="T22" fmla="*/ 124 w 133"/>
              <a:gd name="T23"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3" h="70">
                <a:moveTo>
                  <a:pt x="124" y="0"/>
                </a:moveTo>
                <a:cubicBezTo>
                  <a:pt x="93" y="30"/>
                  <a:pt x="93" y="30"/>
                  <a:pt x="93" y="30"/>
                </a:cubicBezTo>
                <a:cubicBezTo>
                  <a:pt x="91" y="29"/>
                  <a:pt x="88" y="28"/>
                  <a:pt x="84" y="28"/>
                </a:cubicBezTo>
                <a:cubicBezTo>
                  <a:pt x="75" y="28"/>
                  <a:pt x="67" y="34"/>
                  <a:pt x="65" y="42"/>
                </a:cubicBezTo>
                <a:cubicBezTo>
                  <a:pt x="0" y="42"/>
                  <a:pt x="0" y="42"/>
                  <a:pt x="0" y="42"/>
                </a:cubicBezTo>
                <a:cubicBezTo>
                  <a:pt x="0" y="56"/>
                  <a:pt x="0" y="56"/>
                  <a:pt x="0" y="56"/>
                </a:cubicBezTo>
                <a:cubicBezTo>
                  <a:pt x="65" y="56"/>
                  <a:pt x="65" y="56"/>
                  <a:pt x="65" y="56"/>
                </a:cubicBezTo>
                <a:cubicBezTo>
                  <a:pt x="67" y="64"/>
                  <a:pt x="75" y="70"/>
                  <a:pt x="84" y="70"/>
                </a:cubicBezTo>
                <a:cubicBezTo>
                  <a:pt x="96" y="70"/>
                  <a:pt x="105" y="60"/>
                  <a:pt x="105" y="49"/>
                </a:cubicBezTo>
                <a:cubicBezTo>
                  <a:pt x="105" y="46"/>
                  <a:pt x="104" y="43"/>
                  <a:pt x="103" y="40"/>
                </a:cubicBezTo>
                <a:cubicBezTo>
                  <a:pt x="133" y="9"/>
                  <a:pt x="133" y="9"/>
                  <a:pt x="133" y="9"/>
                </a:cubicBezTo>
                <a:lnTo>
                  <a:pt x="124" y="0"/>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grpSp>
        <p:nvGrpSpPr>
          <p:cNvPr id="93" name="Group 126"/>
          <p:cNvGrpSpPr/>
          <p:nvPr/>
        </p:nvGrpSpPr>
        <p:grpSpPr>
          <a:xfrm>
            <a:off x="8985236" y="3737953"/>
            <a:ext cx="453848" cy="431800"/>
            <a:chOff x="8505825" y="3605213"/>
            <a:chExt cx="454025" cy="431800"/>
          </a:xfrm>
        </p:grpSpPr>
        <p:sp>
          <p:nvSpPr>
            <p:cNvPr id="94" name="Freeform 50"/>
            <p:cNvSpPr/>
            <p:nvPr/>
          </p:nvSpPr>
          <p:spPr bwMode="auto">
            <a:xfrm>
              <a:off x="8505825" y="3694113"/>
              <a:ext cx="454025" cy="342900"/>
            </a:xfrm>
            <a:custGeom>
              <a:avLst/>
              <a:gdLst>
                <a:gd name="T0" fmla="*/ 146 w 208"/>
                <a:gd name="T1" fmla="*/ 0 h 157"/>
                <a:gd name="T2" fmla="*/ 104 w 208"/>
                <a:gd name="T3" fmla="*/ 15 h 157"/>
                <a:gd name="T4" fmla="*/ 62 w 208"/>
                <a:gd name="T5" fmla="*/ 0 h 157"/>
                <a:gd name="T6" fmla="*/ 0 w 208"/>
                <a:gd name="T7" fmla="*/ 60 h 157"/>
                <a:gd name="T8" fmla="*/ 107 w 208"/>
                <a:gd name="T9" fmla="*/ 157 h 157"/>
                <a:gd name="T10" fmla="*/ 208 w 208"/>
                <a:gd name="T11" fmla="*/ 60 h 157"/>
                <a:gd name="T12" fmla="*/ 146 w 208"/>
                <a:gd name="T13" fmla="*/ 0 h 157"/>
              </a:gdLst>
              <a:ahLst/>
              <a:cxnLst>
                <a:cxn ang="0">
                  <a:pos x="T0" y="T1"/>
                </a:cxn>
                <a:cxn ang="0">
                  <a:pos x="T2" y="T3"/>
                </a:cxn>
                <a:cxn ang="0">
                  <a:pos x="T4" y="T5"/>
                </a:cxn>
                <a:cxn ang="0">
                  <a:pos x="T6" y="T7"/>
                </a:cxn>
                <a:cxn ang="0">
                  <a:pos x="T8" y="T9"/>
                </a:cxn>
                <a:cxn ang="0">
                  <a:pos x="T10" y="T11"/>
                </a:cxn>
                <a:cxn ang="0">
                  <a:pos x="T12" y="T13"/>
                </a:cxn>
              </a:cxnLst>
              <a:rect l="0" t="0" r="r" b="b"/>
              <a:pathLst>
                <a:path w="208" h="157">
                  <a:moveTo>
                    <a:pt x="146" y="0"/>
                  </a:moveTo>
                  <a:cubicBezTo>
                    <a:pt x="130" y="0"/>
                    <a:pt x="115" y="6"/>
                    <a:pt x="104" y="15"/>
                  </a:cubicBezTo>
                  <a:cubicBezTo>
                    <a:pt x="93" y="6"/>
                    <a:pt x="78" y="0"/>
                    <a:pt x="62" y="0"/>
                  </a:cubicBezTo>
                  <a:cubicBezTo>
                    <a:pt x="28" y="0"/>
                    <a:pt x="0" y="27"/>
                    <a:pt x="0" y="60"/>
                  </a:cubicBezTo>
                  <a:cubicBezTo>
                    <a:pt x="0" y="98"/>
                    <a:pt x="31" y="157"/>
                    <a:pt x="107" y="157"/>
                  </a:cubicBezTo>
                  <a:cubicBezTo>
                    <a:pt x="185" y="157"/>
                    <a:pt x="208" y="95"/>
                    <a:pt x="208" y="60"/>
                  </a:cubicBezTo>
                  <a:cubicBezTo>
                    <a:pt x="208" y="27"/>
                    <a:pt x="180" y="0"/>
                    <a:pt x="146" y="0"/>
                  </a:cubicBez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95" name="Freeform 51"/>
            <p:cNvSpPr/>
            <p:nvPr/>
          </p:nvSpPr>
          <p:spPr bwMode="auto">
            <a:xfrm>
              <a:off x="8709025" y="3605213"/>
              <a:ext cx="123825" cy="157163"/>
            </a:xfrm>
            <a:custGeom>
              <a:avLst/>
              <a:gdLst>
                <a:gd name="T0" fmla="*/ 12 w 57"/>
                <a:gd name="T1" fmla="*/ 72 h 72"/>
                <a:gd name="T2" fmla="*/ 27 w 57"/>
                <a:gd name="T3" fmla="*/ 0 h 72"/>
                <a:gd name="T4" fmla="*/ 57 w 57"/>
                <a:gd name="T5" fmla="*/ 6 h 72"/>
                <a:gd name="T6" fmla="*/ 12 w 57"/>
                <a:gd name="T7" fmla="*/ 72 h 72"/>
              </a:gdLst>
              <a:ahLst/>
              <a:cxnLst>
                <a:cxn ang="0">
                  <a:pos x="T0" y="T1"/>
                </a:cxn>
                <a:cxn ang="0">
                  <a:pos x="T2" y="T3"/>
                </a:cxn>
                <a:cxn ang="0">
                  <a:pos x="T4" y="T5"/>
                </a:cxn>
                <a:cxn ang="0">
                  <a:pos x="T6" y="T7"/>
                </a:cxn>
              </a:cxnLst>
              <a:rect l="0" t="0" r="r" b="b"/>
              <a:pathLst>
                <a:path w="57" h="72">
                  <a:moveTo>
                    <a:pt x="12" y="72"/>
                  </a:moveTo>
                  <a:cubicBezTo>
                    <a:pt x="0" y="48"/>
                    <a:pt x="7" y="20"/>
                    <a:pt x="27" y="0"/>
                  </a:cubicBezTo>
                  <a:cubicBezTo>
                    <a:pt x="57" y="6"/>
                    <a:pt x="57" y="6"/>
                    <a:pt x="57" y="6"/>
                  </a:cubicBezTo>
                  <a:cubicBezTo>
                    <a:pt x="29" y="21"/>
                    <a:pt x="12" y="37"/>
                    <a:pt x="12" y="72"/>
                  </a:cubicBez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grpSp>
      <p:sp>
        <p:nvSpPr>
          <p:cNvPr id="96" name="Freeform 52"/>
          <p:cNvSpPr/>
          <p:nvPr/>
        </p:nvSpPr>
        <p:spPr bwMode="auto">
          <a:xfrm>
            <a:off x="7585608" y="1167790"/>
            <a:ext cx="679185" cy="552450"/>
          </a:xfrm>
          <a:custGeom>
            <a:avLst/>
            <a:gdLst>
              <a:gd name="T0" fmla="*/ 312 w 312"/>
              <a:gd name="T1" fmla="*/ 86 h 253"/>
              <a:gd name="T2" fmla="*/ 305 w 312"/>
              <a:gd name="T3" fmla="*/ 75 h 253"/>
              <a:gd name="T4" fmla="*/ 79 w 312"/>
              <a:gd name="T5" fmla="*/ 226 h 253"/>
              <a:gd name="T6" fmla="*/ 28 w 312"/>
              <a:gd name="T7" fmla="*/ 214 h 253"/>
              <a:gd name="T8" fmla="*/ 35 w 312"/>
              <a:gd name="T9" fmla="*/ 162 h 253"/>
              <a:gd name="T10" fmla="*/ 262 w 312"/>
              <a:gd name="T11" fmla="*/ 11 h 253"/>
              <a:gd name="T12" fmla="*/ 254 w 312"/>
              <a:gd name="T13" fmla="*/ 0 h 253"/>
              <a:gd name="T14" fmla="*/ 26 w 312"/>
              <a:gd name="T15" fmla="*/ 153 h 253"/>
              <a:gd name="T16" fmla="*/ 15 w 312"/>
              <a:gd name="T17" fmla="*/ 222 h 253"/>
              <a:gd name="T18" fmla="*/ 83 w 312"/>
              <a:gd name="T19" fmla="*/ 239 h 253"/>
              <a:gd name="T20" fmla="*/ 312 w 312"/>
              <a:gd name="T21" fmla="*/ 8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2" h="253">
                <a:moveTo>
                  <a:pt x="312" y="86"/>
                </a:moveTo>
                <a:cubicBezTo>
                  <a:pt x="305" y="75"/>
                  <a:pt x="305" y="75"/>
                  <a:pt x="305" y="75"/>
                </a:cubicBezTo>
                <a:cubicBezTo>
                  <a:pt x="79" y="226"/>
                  <a:pt x="79" y="226"/>
                  <a:pt x="79" y="226"/>
                </a:cubicBezTo>
                <a:cubicBezTo>
                  <a:pt x="63" y="237"/>
                  <a:pt x="40" y="231"/>
                  <a:pt x="28" y="214"/>
                </a:cubicBezTo>
                <a:cubicBezTo>
                  <a:pt x="16" y="196"/>
                  <a:pt x="19" y="173"/>
                  <a:pt x="35" y="162"/>
                </a:cubicBezTo>
                <a:cubicBezTo>
                  <a:pt x="262" y="11"/>
                  <a:pt x="262" y="11"/>
                  <a:pt x="262" y="11"/>
                </a:cubicBezTo>
                <a:cubicBezTo>
                  <a:pt x="254" y="0"/>
                  <a:pt x="254" y="0"/>
                  <a:pt x="254" y="0"/>
                </a:cubicBezTo>
                <a:cubicBezTo>
                  <a:pt x="26" y="153"/>
                  <a:pt x="26" y="153"/>
                  <a:pt x="26" y="153"/>
                </a:cubicBezTo>
                <a:cubicBezTo>
                  <a:pt x="4" y="167"/>
                  <a:pt x="0" y="198"/>
                  <a:pt x="15" y="222"/>
                </a:cubicBezTo>
                <a:cubicBezTo>
                  <a:pt x="31" y="246"/>
                  <a:pt x="62" y="253"/>
                  <a:pt x="83" y="239"/>
                </a:cubicBezTo>
                <a:lnTo>
                  <a:pt x="312" y="86"/>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97" name="Freeform 53"/>
          <p:cNvSpPr/>
          <p:nvPr/>
        </p:nvSpPr>
        <p:spPr bwMode="auto">
          <a:xfrm>
            <a:off x="8101345" y="1137629"/>
            <a:ext cx="187252" cy="257175"/>
          </a:xfrm>
          <a:custGeom>
            <a:avLst/>
            <a:gdLst>
              <a:gd name="T0" fmla="*/ 80 w 86"/>
              <a:gd name="T1" fmla="*/ 115 h 118"/>
              <a:gd name="T2" fmla="*/ 68 w 86"/>
              <a:gd name="T3" fmla="*/ 113 h 118"/>
              <a:gd name="T4" fmla="*/ 3 w 86"/>
              <a:gd name="T5" fmla="*/ 16 h 118"/>
              <a:gd name="T6" fmla="*/ 6 w 86"/>
              <a:gd name="T7" fmla="*/ 3 h 118"/>
              <a:gd name="T8" fmla="*/ 19 w 86"/>
              <a:gd name="T9" fmla="*/ 6 h 118"/>
              <a:gd name="T10" fmla="*/ 83 w 86"/>
              <a:gd name="T11" fmla="*/ 102 h 118"/>
              <a:gd name="T12" fmla="*/ 80 w 86"/>
              <a:gd name="T13" fmla="*/ 115 h 118"/>
            </a:gdLst>
            <a:ahLst/>
            <a:cxnLst>
              <a:cxn ang="0">
                <a:pos x="T0" y="T1"/>
              </a:cxn>
              <a:cxn ang="0">
                <a:pos x="T2" y="T3"/>
              </a:cxn>
              <a:cxn ang="0">
                <a:pos x="T4" y="T5"/>
              </a:cxn>
              <a:cxn ang="0">
                <a:pos x="T6" y="T7"/>
              </a:cxn>
              <a:cxn ang="0">
                <a:pos x="T8" y="T9"/>
              </a:cxn>
              <a:cxn ang="0">
                <a:pos x="T10" y="T11"/>
              </a:cxn>
              <a:cxn ang="0">
                <a:pos x="T12" y="T13"/>
              </a:cxn>
            </a:cxnLst>
            <a:rect l="0" t="0" r="r" b="b"/>
            <a:pathLst>
              <a:path w="86" h="118">
                <a:moveTo>
                  <a:pt x="80" y="115"/>
                </a:moveTo>
                <a:cubicBezTo>
                  <a:pt x="76" y="118"/>
                  <a:pt x="70" y="117"/>
                  <a:pt x="68" y="113"/>
                </a:cubicBezTo>
                <a:cubicBezTo>
                  <a:pt x="3" y="16"/>
                  <a:pt x="3" y="16"/>
                  <a:pt x="3" y="16"/>
                </a:cubicBezTo>
                <a:cubicBezTo>
                  <a:pt x="0" y="12"/>
                  <a:pt x="1" y="6"/>
                  <a:pt x="6" y="3"/>
                </a:cubicBezTo>
                <a:cubicBezTo>
                  <a:pt x="10" y="0"/>
                  <a:pt x="16" y="2"/>
                  <a:pt x="19" y="6"/>
                </a:cubicBezTo>
                <a:cubicBezTo>
                  <a:pt x="83" y="102"/>
                  <a:pt x="83" y="102"/>
                  <a:pt x="83" y="102"/>
                </a:cubicBezTo>
                <a:cubicBezTo>
                  <a:pt x="86" y="107"/>
                  <a:pt x="85" y="112"/>
                  <a:pt x="80" y="115"/>
                </a:cubicBez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98" name="Freeform 54"/>
          <p:cNvSpPr/>
          <p:nvPr/>
        </p:nvSpPr>
        <p:spPr bwMode="auto">
          <a:xfrm>
            <a:off x="7674473" y="1313840"/>
            <a:ext cx="514149" cy="336550"/>
          </a:xfrm>
          <a:custGeom>
            <a:avLst/>
            <a:gdLst>
              <a:gd name="T0" fmla="*/ 236 w 236"/>
              <a:gd name="T1" fmla="*/ 13 h 154"/>
              <a:gd name="T2" fmla="*/ 227 w 236"/>
              <a:gd name="T3" fmla="*/ 0 h 154"/>
              <a:gd name="T4" fmla="*/ 25 w 236"/>
              <a:gd name="T5" fmla="*/ 135 h 154"/>
              <a:gd name="T6" fmla="*/ 0 w 236"/>
              <a:gd name="T7" fmla="*/ 136 h 154"/>
              <a:gd name="T8" fmla="*/ 1 w 236"/>
              <a:gd name="T9" fmla="*/ 138 h 154"/>
              <a:gd name="T10" fmla="*/ 36 w 236"/>
              <a:gd name="T11" fmla="*/ 146 h 154"/>
              <a:gd name="T12" fmla="*/ 236 w 236"/>
              <a:gd name="T13" fmla="*/ 13 h 154"/>
            </a:gdLst>
            <a:ahLst/>
            <a:cxnLst>
              <a:cxn ang="0">
                <a:pos x="T0" y="T1"/>
              </a:cxn>
              <a:cxn ang="0">
                <a:pos x="T2" y="T3"/>
              </a:cxn>
              <a:cxn ang="0">
                <a:pos x="T4" y="T5"/>
              </a:cxn>
              <a:cxn ang="0">
                <a:pos x="T6" y="T7"/>
              </a:cxn>
              <a:cxn ang="0">
                <a:pos x="T8" y="T9"/>
              </a:cxn>
              <a:cxn ang="0">
                <a:pos x="T10" y="T11"/>
              </a:cxn>
              <a:cxn ang="0">
                <a:pos x="T12" y="T13"/>
              </a:cxn>
            </a:cxnLst>
            <a:rect l="0" t="0" r="r" b="b"/>
            <a:pathLst>
              <a:path w="236" h="154">
                <a:moveTo>
                  <a:pt x="236" y="13"/>
                </a:moveTo>
                <a:cubicBezTo>
                  <a:pt x="227" y="0"/>
                  <a:pt x="227" y="0"/>
                  <a:pt x="227" y="0"/>
                </a:cubicBezTo>
                <a:cubicBezTo>
                  <a:pt x="25" y="135"/>
                  <a:pt x="25" y="135"/>
                  <a:pt x="25" y="135"/>
                </a:cubicBezTo>
                <a:cubicBezTo>
                  <a:pt x="17" y="140"/>
                  <a:pt x="8" y="140"/>
                  <a:pt x="0" y="136"/>
                </a:cubicBezTo>
                <a:cubicBezTo>
                  <a:pt x="0" y="137"/>
                  <a:pt x="0" y="137"/>
                  <a:pt x="1" y="138"/>
                </a:cubicBezTo>
                <a:cubicBezTo>
                  <a:pt x="9" y="150"/>
                  <a:pt x="25" y="154"/>
                  <a:pt x="36" y="146"/>
                </a:cubicBezTo>
                <a:lnTo>
                  <a:pt x="236" y="13"/>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99" name="Freeform 55"/>
          <p:cNvSpPr>
            <a:spLocks noEditPoints="1"/>
          </p:cNvSpPr>
          <p:nvPr/>
        </p:nvSpPr>
        <p:spPr bwMode="auto">
          <a:xfrm>
            <a:off x="7255537" y="1609115"/>
            <a:ext cx="296747" cy="520700"/>
          </a:xfrm>
          <a:custGeom>
            <a:avLst/>
            <a:gdLst>
              <a:gd name="T0" fmla="*/ 59 w 136"/>
              <a:gd name="T1" fmla="*/ 203 h 239"/>
              <a:gd name="T2" fmla="*/ 54 w 136"/>
              <a:gd name="T3" fmla="*/ 203 h 239"/>
              <a:gd name="T4" fmla="*/ 54 w 136"/>
              <a:gd name="T5" fmla="*/ 239 h 239"/>
              <a:gd name="T6" fmla="*/ 72 w 136"/>
              <a:gd name="T7" fmla="*/ 226 h 239"/>
              <a:gd name="T8" fmla="*/ 59 w 136"/>
              <a:gd name="T9" fmla="*/ 203 h 239"/>
              <a:gd name="T10" fmla="*/ 54 w 136"/>
              <a:gd name="T11" fmla="*/ 187 h 239"/>
              <a:gd name="T12" fmla="*/ 54 w 136"/>
              <a:gd name="T13" fmla="*/ 82 h 239"/>
              <a:gd name="T14" fmla="*/ 81 w 136"/>
              <a:gd name="T15" fmla="*/ 74 h 239"/>
              <a:gd name="T16" fmla="*/ 97 w 136"/>
              <a:gd name="T17" fmla="*/ 13 h 239"/>
              <a:gd name="T18" fmla="*/ 114 w 136"/>
              <a:gd name="T19" fmla="*/ 2 h 239"/>
              <a:gd name="T20" fmla="*/ 124 w 136"/>
              <a:gd name="T21" fmla="*/ 20 h 239"/>
              <a:gd name="T22" fmla="*/ 109 w 136"/>
              <a:gd name="T23" fmla="*/ 81 h 239"/>
              <a:gd name="T24" fmla="*/ 130 w 136"/>
              <a:gd name="T25" fmla="*/ 134 h 239"/>
              <a:gd name="T26" fmla="*/ 122 w 136"/>
              <a:gd name="T27" fmla="*/ 164 h 239"/>
              <a:gd name="T28" fmla="*/ 122 w 136"/>
              <a:gd name="T29" fmla="*/ 164 h 239"/>
              <a:gd name="T30" fmla="*/ 136 w 136"/>
              <a:gd name="T31" fmla="*/ 187 h 239"/>
              <a:gd name="T32" fmla="*/ 131 w 136"/>
              <a:gd name="T33" fmla="*/ 207 h 239"/>
              <a:gd name="T34" fmla="*/ 54 w 136"/>
              <a:gd name="T35" fmla="*/ 187 h 239"/>
              <a:gd name="T36" fmla="*/ 54 w 136"/>
              <a:gd name="T37" fmla="*/ 203 h 239"/>
              <a:gd name="T38" fmla="*/ 36 w 136"/>
              <a:gd name="T39" fmla="*/ 216 h 239"/>
              <a:gd name="T40" fmla="*/ 50 w 136"/>
              <a:gd name="T41" fmla="*/ 239 h 239"/>
              <a:gd name="T42" fmla="*/ 54 w 136"/>
              <a:gd name="T43" fmla="*/ 239 h 239"/>
              <a:gd name="T44" fmla="*/ 54 w 136"/>
              <a:gd name="T45" fmla="*/ 203 h 239"/>
              <a:gd name="T46" fmla="*/ 54 w 136"/>
              <a:gd name="T47" fmla="*/ 82 h 239"/>
              <a:gd name="T48" fmla="*/ 54 w 136"/>
              <a:gd name="T49" fmla="*/ 187 h 239"/>
              <a:gd name="T50" fmla="*/ 0 w 136"/>
              <a:gd name="T51" fmla="*/ 173 h 239"/>
              <a:gd name="T52" fmla="*/ 5 w 136"/>
              <a:gd name="T53" fmla="*/ 152 h 239"/>
              <a:gd name="T54" fmla="*/ 29 w 136"/>
              <a:gd name="T55" fmla="*/ 140 h 239"/>
              <a:gd name="T56" fmla="*/ 37 w 136"/>
              <a:gd name="T57" fmla="*/ 109 h 239"/>
              <a:gd name="T58" fmla="*/ 54 w 136"/>
              <a:gd name="T59" fmla="*/ 82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6" h="239">
                <a:moveTo>
                  <a:pt x="59" y="203"/>
                </a:moveTo>
                <a:cubicBezTo>
                  <a:pt x="57" y="203"/>
                  <a:pt x="56" y="203"/>
                  <a:pt x="54" y="203"/>
                </a:cubicBezTo>
                <a:cubicBezTo>
                  <a:pt x="54" y="239"/>
                  <a:pt x="54" y="239"/>
                  <a:pt x="54" y="239"/>
                </a:cubicBezTo>
                <a:cubicBezTo>
                  <a:pt x="62" y="239"/>
                  <a:pt x="70" y="234"/>
                  <a:pt x="72" y="226"/>
                </a:cubicBezTo>
                <a:cubicBezTo>
                  <a:pt x="74" y="216"/>
                  <a:pt x="69" y="206"/>
                  <a:pt x="59" y="203"/>
                </a:cubicBezTo>
                <a:close/>
                <a:moveTo>
                  <a:pt x="54" y="187"/>
                </a:moveTo>
                <a:cubicBezTo>
                  <a:pt x="54" y="82"/>
                  <a:pt x="54" y="82"/>
                  <a:pt x="54" y="82"/>
                </a:cubicBezTo>
                <a:cubicBezTo>
                  <a:pt x="62" y="76"/>
                  <a:pt x="71" y="74"/>
                  <a:pt x="81" y="74"/>
                </a:cubicBezTo>
                <a:cubicBezTo>
                  <a:pt x="97" y="13"/>
                  <a:pt x="97" y="13"/>
                  <a:pt x="97" y="13"/>
                </a:cubicBezTo>
                <a:cubicBezTo>
                  <a:pt x="99" y="5"/>
                  <a:pt x="107" y="0"/>
                  <a:pt x="114" y="2"/>
                </a:cubicBezTo>
                <a:cubicBezTo>
                  <a:pt x="122" y="4"/>
                  <a:pt x="126" y="12"/>
                  <a:pt x="124" y="20"/>
                </a:cubicBezTo>
                <a:cubicBezTo>
                  <a:pt x="109" y="81"/>
                  <a:pt x="109" y="81"/>
                  <a:pt x="109" y="81"/>
                </a:cubicBezTo>
                <a:cubicBezTo>
                  <a:pt x="125" y="90"/>
                  <a:pt x="136" y="109"/>
                  <a:pt x="130" y="134"/>
                </a:cubicBezTo>
                <a:cubicBezTo>
                  <a:pt x="130" y="134"/>
                  <a:pt x="125" y="154"/>
                  <a:pt x="122" y="164"/>
                </a:cubicBezTo>
                <a:cubicBezTo>
                  <a:pt x="122" y="164"/>
                  <a:pt x="122" y="164"/>
                  <a:pt x="122" y="164"/>
                </a:cubicBezTo>
                <a:cubicBezTo>
                  <a:pt x="118" y="178"/>
                  <a:pt x="136" y="187"/>
                  <a:pt x="136" y="187"/>
                </a:cubicBezTo>
                <a:cubicBezTo>
                  <a:pt x="131" y="207"/>
                  <a:pt x="131" y="207"/>
                  <a:pt x="131" y="207"/>
                </a:cubicBezTo>
                <a:lnTo>
                  <a:pt x="54" y="187"/>
                </a:lnTo>
                <a:close/>
                <a:moveTo>
                  <a:pt x="54" y="203"/>
                </a:moveTo>
                <a:cubicBezTo>
                  <a:pt x="46" y="203"/>
                  <a:pt x="38" y="208"/>
                  <a:pt x="36" y="216"/>
                </a:cubicBezTo>
                <a:cubicBezTo>
                  <a:pt x="34" y="226"/>
                  <a:pt x="40" y="236"/>
                  <a:pt x="50" y="239"/>
                </a:cubicBezTo>
                <a:cubicBezTo>
                  <a:pt x="51" y="239"/>
                  <a:pt x="53" y="239"/>
                  <a:pt x="54" y="239"/>
                </a:cubicBezTo>
                <a:cubicBezTo>
                  <a:pt x="54" y="203"/>
                  <a:pt x="54" y="203"/>
                  <a:pt x="54" y="203"/>
                </a:cubicBezTo>
                <a:close/>
                <a:moveTo>
                  <a:pt x="54" y="82"/>
                </a:moveTo>
                <a:cubicBezTo>
                  <a:pt x="54" y="187"/>
                  <a:pt x="54" y="187"/>
                  <a:pt x="54" y="187"/>
                </a:cubicBezTo>
                <a:cubicBezTo>
                  <a:pt x="0" y="173"/>
                  <a:pt x="0" y="173"/>
                  <a:pt x="0" y="173"/>
                </a:cubicBezTo>
                <a:cubicBezTo>
                  <a:pt x="5" y="152"/>
                  <a:pt x="5" y="152"/>
                  <a:pt x="5" y="152"/>
                </a:cubicBezTo>
                <a:cubicBezTo>
                  <a:pt x="5" y="152"/>
                  <a:pt x="25" y="154"/>
                  <a:pt x="29" y="140"/>
                </a:cubicBezTo>
                <a:cubicBezTo>
                  <a:pt x="32" y="128"/>
                  <a:pt x="37" y="109"/>
                  <a:pt x="37" y="109"/>
                </a:cubicBezTo>
                <a:cubicBezTo>
                  <a:pt x="40" y="97"/>
                  <a:pt x="46" y="88"/>
                  <a:pt x="54" y="82"/>
                </a:cubicBezTo>
                <a:close/>
              </a:path>
            </a:pathLst>
          </a:custGeom>
          <a:solidFill>
            <a:schemeClr val="accent4"/>
          </a:solidFill>
          <a:ln>
            <a:noFill/>
          </a:ln>
        </p:spPr>
        <p:txBody>
          <a:bodyPr vert="horz" wrap="square" lIns="91440" tIns="45720" rIns="91440" bIns="45720" numCol="1" anchor="t" anchorCtr="0" compatLnSpc="1"/>
          <a:lstStyle/>
          <a:p>
            <a:endParaRPr lang="id-ID"/>
          </a:p>
        </p:txBody>
      </p:sp>
      <p:sp>
        <p:nvSpPr>
          <p:cNvPr id="100" name="Freeform 56"/>
          <p:cNvSpPr>
            <a:spLocks noEditPoints="1"/>
          </p:cNvSpPr>
          <p:nvPr/>
        </p:nvSpPr>
        <p:spPr bwMode="auto">
          <a:xfrm>
            <a:off x="6985768" y="2699728"/>
            <a:ext cx="555408" cy="604838"/>
          </a:xfrm>
          <a:custGeom>
            <a:avLst/>
            <a:gdLst>
              <a:gd name="T0" fmla="*/ 198 w 255"/>
              <a:gd name="T1" fmla="*/ 128 h 277"/>
              <a:gd name="T2" fmla="*/ 191 w 255"/>
              <a:gd name="T3" fmla="*/ 158 h 277"/>
              <a:gd name="T4" fmla="*/ 191 w 255"/>
              <a:gd name="T5" fmla="*/ 185 h 277"/>
              <a:gd name="T6" fmla="*/ 196 w 255"/>
              <a:gd name="T7" fmla="*/ 187 h 277"/>
              <a:gd name="T8" fmla="*/ 218 w 255"/>
              <a:gd name="T9" fmla="*/ 218 h 277"/>
              <a:gd name="T10" fmla="*/ 191 w 255"/>
              <a:gd name="T11" fmla="*/ 201 h 277"/>
              <a:gd name="T12" fmla="*/ 191 w 255"/>
              <a:gd name="T13" fmla="*/ 55 h 277"/>
              <a:gd name="T14" fmla="*/ 218 w 255"/>
              <a:gd name="T15" fmla="*/ 38 h 277"/>
              <a:gd name="T16" fmla="*/ 196 w 255"/>
              <a:gd name="T17" fmla="*/ 69 h 277"/>
              <a:gd name="T18" fmla="*/ 191 w 255"/>
              <a:gd name="T19" fmla="*/ 71 h 277"/>
              <a:gd name="T20" fmla="*/ 249 w 255"/>
              <a:gd name="T21" fmla="*/ 121 h 277"/>
              <a:gd name="T22" fmla="*/ 211 w 255"/>
              <a:gd name="T23" fmla="*/ 128 h 277"/>
              <a:gd name="T24" fmla="*/ 249 w 255"/>
              <a:gd name="T25" fmla="*/ 134 h 277"/>
              <a:gd name="T26" fmla="*/ 249 w 255"/>
              <a:gd name="T27" fmla="*/ 121 h 277"/>
              <a:gd name="T28" fmla="*/ 132 w 255"/>
              <a:gd name="T29" fmla="*/ 277 h 277"/>
              <a:gd name="T30" fmla="*/ 167 w 255"/>
              <a:gd name="T31" fmla="*/ 186 h 277"/>
              <a:gd name="T32" fmla="*/ 191 w 255"/>
              <a:gd name="T33" fmla="*/ 98 h 277"/>
              <a:gd name="T34" fmla="*/ 127 w 255"/>
              <a:gd name="T35" fmla="*/ 72 h 277"/>
              <a:gd name="T36" fmla="*/ 183 w 255"/>
              <a:gd name="T37" fmla="*/ 128 h 277"/>
              <a:gd name="T38" fmla="*/ 156 w 255"/>
              <a:gd name="T39" fmla="*/ 176 h 277"/>
              <a:gd name="T40" fmla="*/ 153 w 255"/>
              <a:gd name="T41" fmla="*/ 214 h 277"/>
              <a:gd name="T42" fmla="*/ 127 w 255"/>
              <a:gd name="T43" fmla="*/ 277 h 277"/>
              <a:gd name="T44" fmla="*/ 191 w 255"/>
              <a:gd name="T45" fmla="*/ 71 h 277"/>
              <a:gd name="T46" fmla="*/ 186 w 255"/>
              <a:gd name="T47" fmla="*/ 60 h 277"/>
              <a:gd name="T48" fmla="*/ 191 w 255"/>
              <a:gd name="T49" fmla="*/ 185 h 277"/>
              <a:gd name="T50" fmla="*/ 186 w 255"/>
              <a:gd name="T51" fmla="*/ 196 h 277"/>
              <a:gd name="T52" fmla="*/ 191 w 255"/>
              <a:gd name="T53" fmla="*/ 185 h 277"/>
              <a:gd name="T54" fmla="*/ 127 w 255"/>
              <a:gd name="T55" fmla="*/ 0 h 277"/>
              <a:gd name="T56" fmla="*/ 134 w 255"/>
              <a:gd name="T57" fmla="*/ 7 h 277"/>
              <a:gd name="T58" fmla="*/ 128 w 255"/>
              <a:gd name="T59" fmla="*/ 45 h 277"/>
              <a:gd name="T60" fmla="*/ 127 w 255"/>
              <a:gd name="T61" fmla="*/ 45 h 277"/>
              <a:gd name="T62" fmla="*/ 64 w 255"/>
              <a:gd name="T63" fmla="*/ 97 h 277"/>
              <a:gd name="T64" fmla="*/ 89 w 255"/>
              <a:gd name="T65" fmla="*/ 187 h 277"/>
              <a:gd name="T66" fmla="*/ 124 w 255"/>
              <a:gd name="T67" fmla="*/ 277 h 277"/>
              <a:gd name="T68" fmla="*/ 127 w 255"/>
              <a:gd name="T69" fmla="*/ 214 h 277"/>
              <a:gd name="T70" fmla="*/ 103 w 255"/>
              <a:gd name="T71" fmla="*/ 183 h 277"/>
              <a:gd name="T72" fmla="*/ 71 w 255"/>
              <a:gd name="T73" fmla="*/ 128 h 277"/>
              <a:gd name="T74" fmla="*/ 127 w 255"/>
              <a:gd name="T75" fmla="*/ 72 h 277"/>
              <a:gd name="T76" fmla="*/ 127 w 255"/>
              <a:gd name="T77" fmla="*/ 57 h 277"/>
              <a:gd name="T78" fmla="*/ 127 w 255"/>
              <a:gd name="T79" fmla="*/ 0 h 277"/>
              <a:gd name="T80" fmla="*/ 121 w 255"/>
              <a:gd name="T81" fmla="*/ 38 h 277"/>
              <a:gd name="T82" fmla="*/ 127 w 255"/>
              <a:gd name="T83" fmla="*/ 0 h 277"/>
              <a:gd name="T84" fmla="*/ 64 w 255"/>
              <a:gd name="T85" fmla="*/ 185 h 277"/>
              <a:gd name="T86" fmla="*/ 69 w 255"/>
              <a:gd name="T87" fmla="*/ 196 h 277"/>
              <a:gd name="T88" fmla="*/ 64 w 255"/>
              <a:gd name="T89" fmla="*/ 71 h 277"/>
              <a:gd name="T90" fmla="*/ 69 w 255"/>
              <a:gd name="T91" fmla="*/ 60 h 277"/>
              <a:gd name="T92" fmla="*/ 64 w 255"/>
              <a:gd name="T93" fmla="*/ 71 h 277"/>
              <a:gd name="T94" fmla="*/ 57 w 255"/>
              <a:gd name="T95" fmla="*/ 128 h 277"/>
              <a:gd name="T96" fmla="*/ 64 w 255"/>
              <a:gd name="T97" fmla="*/ 97 h 277"/>
              <a:gd name="T98" fmla="*/ 64 w 255"/>
              <a:gd name="T99" fmla="*/ 71 h 277"/>
              <a:gd name="T100" fmla="*/ 60 w 255"/>
              <a:gd name="T101" fmla="*/ 69 h 277"/>
              <a:gd name="T102" fmla="*/ 38 w 255"/>
              <a:gd name="T103" fmla="*/ 38 h 277"/>
              <a:gd name="T104" fmla="*/ 64 w 255"/>
              <a:gd name="T105" fmla="*/ 55 h 277"/>
              <a:gd name="T106" fmla="*/ 64 w 255"/>
              <a:gd name="T107" fmla="*/ 201 h 277"/>
              <a:gd name="T108" fmla="*/ 38 w 255"/>
              <a:gd name="T109" fmla="*/ 218 h 277"/>
              <a:gd name="T110" fmla="*/ 60 w 255"/>
              <a:gd name="T111" fmla="*/ 187 h 277"/>
              <a:gd name="T112" fmla="*/ 64 w 255"/>
              <a:gd name="T113" fmla="*/ 185 h 277"/>
              <a:gd name="T114" fmla="*/ 45 w 255"/>
              <a:gd name="T115" fmla="*/ 128 h 277"/>
              <a:gd name="T116" fmla="*/ 7 w 255"/>
              <a:gd name="T117" fmla="*/ 121 h 277"/>
              <a:gd name="T118" fmla="*/ 7 w 255"/>
              <a:gd name="T119" fmla="*/ 134 h 277"/>
              <a:gd name="T120" fmla="*/ 45 w 255"/>
              <a:gd name="T121" fmla="*/ 128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5" h="277">
                <a:moveTo>
                  <a:pt x="191" y="158"/>
                </a:moveTo>
                <a:cubicBezTo>
                  <a:pt x="195" y="149"/>
                  <a:pt x="198" y="139"/>
                  <a:pt x="198" y="128"/>
                </a:cubicBezTo>
                <a:cubicBezTo>
                  <a:pt x="198" y="117"/>
                  <a:pt x="195" y="107"/>
                  <a:pt x="191" y="98"/>
                </a:cubicBezTo>
                <a:cubicBezTo>
                  <a:pt x="191" y="158"/>
                  <a:pt x="191" y="158"/>
                  <a:pt x="191" y="158"/>
                </a:cubicBezTo>
                <a:close/>
                <a:moveTo>
                  <a:pt x="191" y="201"/>
                </a:moveTo>
                <a:cubicBezTo>
                  <a:pt x="191" y="185"/>
                  <a:pt x="191" y="185"/>
                  <a:pt x="191" y="185"/>
                </a:cubicBezTo>
                <a:cubicBezTo>
                  <a:pt x="193" y="185"/>
                  <a:pt x="194" y="185"/>
                  <a:pt x="196" y="187"/>
                </a:cubicBezTo>
                <a:cubicBezTo>
                  <a:pt x="196" y="187"/>
                  <a:pt x="196" y="187"/>
                  <a:pt x="196" y="187"/>
                </a:cubicBezTo>
                <a:cubicBezTo>
                  <a:pt x="218" y="209"/>
                  <a:pt x="218" y="209"/>
                  <a:pt x="218" y="209"/>
                </a:cubicBezTo>
                <a:cubicBezTo>
                  <a:pt x="220" y="211"/>
                  <a:pt x="220" y="216"/>
                  <a:pt x="218" y="218"/>
                </a:cubicBezTo>
                <a:cubicBezTo>
                  <a:pt x="215" y="221"/>
                  <a:pt x="211" y="221"/>
                  <a:pt x="209" y="218"/>
                </a:cubicBezTo>
                <a:cubicBezTo>
                  <a:pt x="191" y="201"/>
                  <a:pt x="191" y="201"/>
                  <a:pt x="191" y="201"/>
                </a:cubicBezTo>
                <a:close/>
                <a:moveTo>
                  <a:pt x="191" y="71"/>
                </a:moveTo>
                <a:cubicBezTo>
                  <a:pt x="191" y="55"/>
                  <a:pt x="191" y="55"/>
                  <a:pt x="191" y="55"/>
                </a:cubicBezTo>
                <a:cubicBezTo>
                  <a:pt x="209" y="38"/>
                  <a:pt x="209" y="38"/>
                  <a:pt x="209" y="38"/>
                </a:cubicBezTo>
                <a:cubicBezTo>
                  <a:pt x="211" y="35"/>
                  <a:pt x="215" y="35"/>
                  <a:pt x="218" y="38"/>
                </a:cubicBezTo>
                <a:cubicBezTo>
                  <a:pt x="220" y="40"/>
                  <a:pt x="220" y="44"/>
                  <a:pt x="218" y="47"/>
                </a:cubicBezTo>
                <a:cubicBezTo>
                  <a:pt x="196" y="69"/>
                  <a:pt x="196" y="69"/>
                  <a:pt x="196" y="69"/>
                </a:cubicBezTo>
                <a:cubicBezTo>
                  <a:pt x="196" y="69"/>
                  <a:pt x="196" y="69"/>
                  <a:pt x="196" y="69"/>
                </a:cubicBezTo>
                <a:cubicBezTo>
                  <a:pt x="194" y="71"/>
                  <a:pt x="193" y="71"/>
                  <a:pt x="191" y="71"/>
                </a:cubicBezTo>
                <a:close/>
                <a:moveTo>
                  <a:pt x="249" y="121"/>
                </a:moveTo>
                <a:cubicBezTo>
                  <a:pt x="249" y="121"/>
                  <a:pt x="249" y="121"/>
                  <a:pt x="249" y="121"/>
                </a:cubicBezTo>
                <a:cubicBezTo>
                  <a:pt x="217" y="121"/>
                  <a:pt x="217" y="121"/>
                  <a:pt x="217" y="121"/>
                </a:cubicBezTo>
                <a:cubicBezTo>
                  <a:pt x="214" y="121"/>
                  <a:pt x="211" y="124"/>
                  <a:pt x="211" y="128"/>
                </a:cubicBezTo>
                <a:cubicBezTo>
                  <a:pt x="211" y="132"/>
                  <a:pt x="214" y="134"/>
                  <a:pt x="217" y="134"/>
                </a:cubicBezTo>
                <a:cubicBezTo>
                  <a:pt x="249" y="134"/>
                  <a:pt x="249" y="134"/>
                  <a:pt x="249" y="134"/>
                </a:cubicBezTo>
                <a:cubicBezTo>
                  <a:pt x="252" y="134"/>
                  <a:pt x="255" y="132"/>
                  <a:pt x="255" y="128"/>
                </a:cubicBezTo>
                <a:cubicBezTo>
                  <a:pt x="255" y="124"/>
                  <a:pt x="252" y="121"/>
                  <a:pt x="249" y="121"/>
                </a:cubicBezTo>
                <a:close/>
                <a:moveTo>
                  <a:pt x="127" y="277"/>
                </a:moveTo>
                <a:cubicBezTo>
                  <a:pt x="132" y="277"/>
                  <a:pt x="132" y="277"/>
                  <a:pt x="132" y="277"/>
                </a:cubicBezTo>
                <a:cubicBezTo>
                  <a:pt x="151" y="277"/>
                  <a:pt x="167" y="262"/>
                  <a:pt x="167" y="242"/>
                </a:cubicBezTo>
                <a:cubicBezTo>
                  <a:pt x="167" y="186"/>
                  <a:pt x="167" y="186"/>
                  <a:pt x="167" y="186"/>
                </a:cubicBezTo>
                <a:cubicBezTo>
                  <a:pt x="177" y="179"/>
                  <a:pt x="186" y="169"/>
                  <a:pt x="191" y="158"/>
                </a:cubicBezTo>
                <a:cubicBezTo>
                  <a:pt x="191" y="98"/>
                  <a:pt x="191" y="98"/>
                  <a:pt x="191" y="98"/>
                </a:cubicBezTo>
                <a:cubicBezTo>
                  <a:pt x="180" y="74"/>
                  <a:pt x="156" y="57"/>
                  <a:pt x="127" y="57"/>
                </a:cubicBezTo>
                <a:cubicBezTo>
                  <a:pt x="127" y="72"/>
                  <a:pt x="127" y="72"/>
                  <a:pt x="127" y="72"/>
                </a:cubicBezTo>
                <a:cubicBezTo>
                  <a:pt x="143" y="72"/>
                  <a:pt x="157" y="78"/>
                  <a:pt x="167" y="88"/>
                </a:cubicBezTo>
                <a:cubicBezTo>
                  <a:pt x="177" y="98"/>
                  <a:pt x="183" y="112"/>
                  <a:pt x="183" y="128"/>
                </a:cubicBezTo>
                <a:cubicBezTo>
                  <a:pt x="183" y="148"/>
                  <a:pt x="172" y="166"/>
                  <a:pt x="156" y="176"/>
                </a:cubicBezTo>
                <a:cubicBezTo>
                  <a:pt x="156" y="176"/>
                  <a:pt x="156" y="176"/>
                  <a:pt x="156" y="176"/>
                </a:cubicBezTo>
                <a:cubicBezTo>
                  <a:pt x="154" y="177"/>
                  <a:pt x="153" y="180"/>
                  <a:pt x="153" y="182"/>
                </a:cubicBezTo>
                <a:cubicBezTo>
                  <a:pt x="153" y="214"/>
                  <a:pt x="153" y="214"/>
                  <a:pt x="153" y="214"/>
                </a:cubicBezTo>
                <a:cubicBezTo>
                  <a:pt x="127" y="214"/>
                  <a:pt x="127" y="214"/>
                  <a:pt x="127" y="214"/>
                </a:cubicBezTo>
                <a:cubicBezTo>
                  <a:pt x="127" y="277"/>
                  <a:pt x="127" y="277"/>
                  <a:pt x="127" y="277"/>
                </a:cubicBezTo>
                <a:close/>
                <a:moveTo>
                  <a:pt x="191" y="55"/>
                </a:moveTo>
                <a:cubicBezTo>
                  <a:pt x="191" y="71"/>
                  <a:pt x="191" y="71"/>
                  <a:pt x="191" y="71"/>
                </a:cubicBezTo>
                <a:cubicBezTo>
                  <a:pt x="189" y="71"/>
                  <a:pt x="188" y="71"/>
                  <a:pt x="186" y="69"/>
                </a:cubicBezTo>
                <a:cubicBezTo>
                  <a:pt x="184" y="67"/>
                  <a:pt x="184" y="63"/>
                  <a:pt x="186" y="60"/>
                </a:cubicBezTo>
                <a:cubicBezTo>
                  <a:pt x="191" y="55"/>
                  <a:pt x="191" y="55"/>
                  <a:pt x="191" y="55"/>
                </a:cubicBezTo>
                <a:close/>
                <a:moveTo>
                  <a:pt x="191" y="185"/>
                </a:moveTo>
                <a:cubicBezTo>
                  <a:pt x="191" y="201"/>
                  <a:pt x="191" y="201"/>
                  <a:pt x="191" y="201"/>
                </a:cubicBezTo>
                <a:cubicBezTo>
                  <a:pt x="186" y="196"/>
                  <a:pt x="186" y="196"/>
                  <a:pt x="186" y="196"/>
                </a:cubicBezTo>
                <a:cubicBezTo>
                  <a:pt x="184" y="193"/>
                  <a:pt x="184" y="189"/>
                  <a:pt x="186" y="187"/>
                </a:cubicBezTo>
                <a:cubicBezTo>
                  <a:pt x="188" y="185"/>
                  <a:pt x="189" y="185"/>
                  <a:pt x="191" y="185"/>
                </a:cubicBezTo>
                <a:close/>
                <a:moveTo>
                  <a:pt x="127" y="45"/>
                </a:moveTo>
                <a:cubicBezTo>
                  <a:pt x="127" y="0"/>
                  <a:pt x="127" y="0"/>
                  <a:pt x="127" y="0"/>
                </a:cubicBezTo>
                <a:cubicBezTo>
                  <a:pt x="127" y="0"/>
                  <a:pt x="128" y="0"/>
                  <a:pt x="128" y="0"/>
                </a:cubicBezTo>
                <a:cubicBezTo>
                  <a:pt x="131" y="0"/>
                  <a:pt x="134" y="3"/>
                  <a:pt x="134" y="7"/>
                </a:cubicBezTo>
                <a:cubicBezTo>
                  <a:pt x="134" y="38"/>
                  <a:pt x="134" y="38"/>
                  <a:pt x="134" y="38"/>
                </a:cubicBezTo>
                <a:cubicBezTo>
                  <a:pt x="134" y="42"/>
                  <a:pt x="131" y="45"/>
                  <a:pt x="128" y="45"/>
                </a:cubicBezTo>
                <a:cubicBezTo>
                  <a:pt x="128" y="45"/>
                  <a:pt x="128" y="45"/>
                  <a:pt x="128" y="45"/>
                </a:cubicBezTo>
                <a:cubicBezTo>
                  <a:pt x="128" y="45"/>
                  <a:pt x="127" y="45"/>
                  <a:pt x="127" y="45"/>
                </a:cubicBezTo>
                <a:close/>
                <a:moveTo>
                  <a:pt x="127" y="57"/>
                </a:moveTo>
                <a:cubicBezTo>
                  <a:pt x="99" y="57"/>
                  <a:pt x="75" y="74"/>
                  <a:pt x="64" y="97"/>
                </a:cubicBezTo>
                <a:cubicBezTo>
                  <a:pt x="64" y="159"/>
                  <a:pt x="64" y="159"/>
                  <a:pt x="64" y="159"/>
                </a:cubicBezTo>
                <a:cubicBezTo>
                  <a:pt x="70" y="170"/>
                  <a:pt x="78" y="180"/>
                  <a:pt x="89" y="187"/>
                </a:cubicBezTo>
                <a:cubicBezTo>
                  <a:pt x="89" y="242"/>
                  <a:pt x="89" y="242"/>
                  <a:pt x="89" y="242"/>
                </a:cubicBezTo>
                <a:cubicBezTo>
                  <a:pt x="89" y="262"/>
                  <a:pt x="104" y="277"/>
                  <a:pt x="124" y="277"/>
                </a:cubicBezTo>
                <a:cubicBezTo>
                  <a:pt x="127" y="277"/>
                  <a:pt x="127" y="277"/>
                  <a:pt x="127" y="277"/>
                </a:cubicBezTo>
                <a:cubicBezTo>
                  <a:pt x="127" y="214"/>
                  <a:pt x="127" y="214"/>
                  <a:pt x="127" y="214"/>
                </a:cubicBezTo>
                <a:cubicBezTo>
                  <a:pt x="103" y="214"/>
                  <a:pt x="103" y="214"/>
                  <a:pt x="103" y="214"/>
                </a:cubicBezTo>
                <a:cubicBezTo>
                  <a:pt x="103" y="183"/>
                  <a:pt x="103" y="183"/>
                  <a:pt x="103" y="183"/>
                </a:cubicBezTo>
                <a:cubicBezTo>
                  <a:pt x="103" y="180"/>
                  <a:pt x="102" y="178"/>
                  <a:pt x="100" y="176"/>
                </a:cubicBezTo>
                <a:cubicBezTo>
                  <a:pt x="83" y="167"/>
                  <a:pt x="71" y="149"/>
                  <a:pt x="71" y="128"/>
                </a:cubicBezTo>
                <a:cubicBezTo>
                  <a:pt x="71" y="112"/>
                  <a:pt x="78" y="98"/>
                  <a:pt x="88" y="88"/>
                </a:cubicBezTo>
                <a:cubicBezTo>
                  <a:pt x="98" y="78"/>
                  <a:pt x="112" y="72"/>
                  <a:pt x="127" y="72"/>
                </a:cubicBezTo>
                <a:cubicBezTo>
                  <a:pt x="127" y="72"/>
                  <a:pt x="127" y="72"/>
                  <a:pt x="127" y="72"/>
                </a:cubicBezTo>
                <a:cubicBezTo>
                  <a:pt x="127" y="57"/>
                  <a:pt x="127" y="57"/>
                  <a:pt x="127" y="57"/>
                </a:cubicBezTo>
                <a:cubicBezTo>
                  <a:pt x="127" y="57"/>
                  <a:pt x="127" y="57"/>
                  <a:pt x="127" y="57"/>
                </a:cubicBezTo>
                <a:close/>
                <a:moveTo>
                  <a:pt x="127" y="0"/>
                </a:moveTo>
                <a:cubicBezTo>
                  <a:pt x="127" y="45"/>
                  <a:pt x="127" y="45"/>
                  <a:pt x="127" y="45"/>
                </a:cubicBezTo>
                <a:cubicBezTo>
                  <a:pt x="124" y="45"/>
                  <a:pt x="121" y="42"/>
                  <a:pt x="121" y="38"/>
                </a:cubicBezTo>
                <a:cubicBezTo>
                  <a:pt x="121" y="7"/>
                  <a:pt x="121" y="7"/>
                  <a:pt x="121" y="7"/>
                </a:cubicBezTo>
                <a:cubicBezTo>
                  <a:pt x="121" y="4"/>
                  <a:pt x="124" y="1"/>
                  <a:pt x="127" y="0"/>
                </a:cubicBezTo>
                <a:close/>
                <a:moveTo>
                  <a:pt x="64" y="201"/>
                </a:moveTo>
                <a:cubicBezTo>
                  <a:pt x="64" y="185"/>
                  <a:pt x="64" y="185"/>
                  <a:pt x="64" y="185"/>
                </a:cubicBezTo>
                <a:cubicBezTo>
                  <a:pt x="66" y="185"/>
                  <a:pt x="68" y="185"/>
                  <a:pt x="69" y="187"/>
                </a:cubicBezTo>
                <a:cubicBezTo>
                  <a:pt x="72" y="189"/>
                  <a:pt x="72" y="193"/>
                  <a:pt x="69" y="196"/>
                </a:cubicBezTo>
                <a:cubicBezTo>
                  <a:pt x="64" y="201"/>
                  <a:pt x="64" y="201"/>
                  <a:pt x="64" y="201"/>
                </a:cubicBezTo>
                <a:close/>
                <a:moveTo>
                  <a:pt x="64" y="71"/>
                </a:moveTo>
                <a:cubicBezTo>
                  <a:pt x="64" y="55"/>
                  <a:pt x="64" y="55"/>
                  <a:pt x="64" y="55"/>
                </a:cubicBezTo>
                <a:cubicBezTo>
                  <a:pt x="69" y="60"/>
                  <a:pt x="69" y="60"/>
                  <a:pt x="69" y="60"/>
                </a:cubicBezTo>
                <a:cubicBezTo>
                  <a:pt x="72" y="63"/>
                  <a:pt x="72" y="67"/>
                  <a:pt x="69" y="69"/>
                </a:cubicBezTo>
                <a:cubicBezTo>
                  <a:pt x="68" y="71"/>
                  <a:pt x="66" y="71"/>
                  <a:pt x="64" y="71"/>
                </a:cubicBezTo>
                <a:close/>
                <a:moveTo>
                  <a:pt x="64" y="97"/>
                </a:moveTo>
                <a:cubicBezTo>
                  <a:pt x="59" y="106"/>
                  <a:pt x="57" y="117"/>
                  <a:pt x="57" y="128"/>
                </a:cubicBezTo>
                <a:cubicBezTo>
                  <a:pt x="57" y="139"/>
                  <a:pt x="59" y="149"/>
                  <a:pt x="64" y="159"/>
                </a:cubicBezTo>
                <a:cubicBezTo>
                  <a:pt x="64" y="97"/>
                  <a:pt x="64" y="97"/>
                  <a:pt x="64" y="97"/>
                </a:cubicBezTo>
                <a:close/>
                <a:moveTo>
                  <a:pt x="64" y="55"/>
                </a:moveTo>
                <a:cubicBezTo>
                  <a:pt x="64" y="71"/>
                  <a:pt x="64" y="71"/>
                  <a:pt x="64" y="71"/>
                </a:cubicBezTo>
                <a:cubicBezTo>
                  <a:pt x="62" y="71"/>
                  <a:pt x="61" y="70"/>
                  <a:pt x="60" y="69"/>
                </a:cubicBezTo>
                <a:cubicBezTo>
                  <a:pt x="60" y="69"/>
                  <a:pt x="60" y="69"/>
                  <a:pt x="60" y="69"/>
                </a:cubicBezTo>
                <a:cubicBezTo>
                  <a:pt x="38" y="47"/>
                  <a:pt x="38" y="47"/>
                  <a:pt x="38" y="47"/>
                </a:cubicBezTo>
                <a:cubicBezTo>
                  <a:pt x="35" y="44"/>
                  <a:pt x="35" y="40"/>
                  <a:pt x="38" y="38"/>
                </a:cubicBezTo>
                <a:cubicBezTo>
                  <a:pt x="40" y="35"/>
                  <a:pt x="44" y="35"/>
                  <a:pt x="47" y="38"/>
                </a:cubicBezTo>
                <a:cubicBezTo>
                  <a:pt x="64" y="55"/>
                  <a:pt x="64" y="55"/>
                  <a:pt x="64" y="55"/>
                </a:cubicBezTo>
                <a:close/>
                <a:moveTo>
                  <a:pt x="64" y="185"/>
                </a:moveTo>
                <a:cubicBezTo>
                  <a:pt x="64" y="201"/>
                  <a:pt x="64" y="201"/>
                  <a:pt x="64" y="201"/>
                </a:cubicBezTo>
                <a:cubicBezTo>
                  <a:pt x="47" y="218"/>
                  <a:pt x="47" y="218"/>
                  <a:pt x="47" y="218"/>
                </a:cubicBezTo>
                <a:cubicBezTo>
                  <a:pt x="44" y="221"/>
                  <a:pt x="40" y="221"/>
                  <a:pt x="38" y="218"/>
                </a:cubicBezTo>
                <a:cubicBezTo>
                  <a:pt x="35" y="216"/>
                  <a:pt x="35" y="211"/>
                  <a:pt x="38" y="209"/>
                </a:cubicBezTo>
                <a:cubicBezTo>
                  <a:pt x="60" y="187"/>
                  <a:pt x="60" y="187"/>
                  <a:pt x="60" y="187"/>
                </a:cubicBezTo>
                <a:cubicBezTo>
                  <a:pt x="60" y="187"/>
                  <a:pt x="60" y="187"/>
                  <a:pt x="60" y="187"/>
                </a:cubicBezTo>
                <a:cubicBezTo>
                  <a:pt x="61" y="185"/>
                  <a:pt x="62" y="185"/>
                  <a:pt x="64" y="185"/>
                </a:cubicBezTo>
                <a:close/>
                <a:moveTo>
                  <a:pt x="45" y="128"/>
                </a:moveTo>
                <a:cubicBezTo>
                  <a:pt x="45" y="128"/>
                  <a:pt x="45" y="128"/>
                  <a:pt x="45" y="128"/>
                </a:cubicBezTo>
                <a:cubicBezTo>
                  <a:pt x="45" y="124"/>
                  <a:pt x="42" y="121"/>
                  <a:pt x="38" y="121"/>
                </a:cubicBezTo>
                <a:cubicBezTo>
                  <a:pt x="7" y="121"/>
                  <a:pt x="7" y="121"/>
                  <a:pt x="7" y="121"/>
                </a:cubicBezTo>
                <a:cubicBezTo>
                  <a:pt x="3" y="121"/>
                  <a:pt x="0" y="124"/>
                  <a:pt x="0" y="128"/>
                </a:cubicBezTo>
                <a:cubicBezTo>
                  <a:pt x="0" y="132"/>
                  <a:pt x="3" y="134"/>
                  <a:pt x="7" y="134"/>
                </a:cubicBezTo>
                <a:cubicBezTo>
                  <a:pt x="38" y="134"/>
                  <a:pt x="38" y="134"/>
                  <a:pt x="38" y="134"/>
                </a:cubicBezTo>
                <a:cubicBezTo>
                  <a:pt x="42" y="134"/>
                  <a:pt x="45" y="132"/>
                  <a:pt x="45" y="128"/>
                </a:cubicBez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01" name="Freeform 57"/>
          <p:cNvSpPr>
            <a:spLocks noEditPoints="1"/>
          </p:cNvSpPr>
          <p:nvPr/>
        </p:nvSpPr>
        <p:spPr bwMode="auto">
          <a:xfrm>
            <a:off x="9034430" y="1136041"/>
            <a:ext cx="528432" cy="519113"/>
          </a:xfrm>
          <a:custGeom>
            <a:avLst/>
            <a:gdLst>
              <a:gd name="T0" fmla="*/ 231 w 243"/>
              <a:gd name="T1" fmla="*/ 92 h 238"/>
              <a:gd name="T2" fmla="*/ 214 w 243"/>
              <a:gd name="T3" fmla="*/ 83 h 238"/>
              <a:gd name="T4" fmla="*/ 206 w 243"/>
              <a:gd name="T5" fmla="*/ 71 h 238"/>
              <a:gd name="T6" fmla="*/ 192 w 243"/>
              <a:gd name="T7" fmla="*/ 82 h 238"/>
              <a:gd name="T8" fmla="*/ 194 w 243"/>
              <a:gd name="T9" fmla="*/ 64 h 238"/>
              <a:gd name="T10" fmla="*/ 179 w 243"/>
              <a:gd name="T11" fmla="*/ 64 h 238"/>
              <a:gd name="T12" fmla="*/ 162 w 243"/>
              <a:gd name="T13" fmla="*/ 54 h 238"/>
              <a:gd name="T14" fmla="*/ 154 w 243"/>
              <a:gd name="T15" fmla="*/ 42 h 238"/>
              <a:gd name="T16" fmla="*/ 140 w 243"/>
              <a:gd name="T17" fmla="*/ 53 h 238"/>
              <a:gd name="T18" fmla="*/ 142 w 243"/>
              <a:gd name="T19" fmla="*/ 35 h 238"/>
              <a:gd name="T20" fmla="*/ 128 w 243"/>
              <a:gd name="T21" fmla="*/ 35 h 238"/>
              <a:gd name="T22" fmla="*/ 110 w 243"/>
              <a:gd name="T23" fmla="*/ 25 h 238"/>
              <a:gd name="T24" fmla="*/ 102 w 243"/>
              <a:gd name="T25" fmla="*/ 13 h 238"/>
              <a:gd name="T26" fmla="*/ 101 w 243"/>
              <a:gd name="T27" fmla="*/ 22 h 238"/>
              <a:gd name="T28" fmla="*/ 208 w 243"/>
              <a:gd name="T29" fmla="*/ 128 h 238"/>
              <a:gd name="T30" fmla="*/ 206 w 243"/>
              <a:gd name="T31" fmla="*/ 132 h 238"/>
              <a:gd name="T32" fmla="*/ 101 w 243"/>
              <a:gd name="T33" fmla="*/ 74 h 238"/>
              <a:gd name="T34" fmla="*/ 196 w 243"/>
              <a:gd name="T35" fmla="*/ 149 h 238"/>
              <a:gd name="T36" fmla="*/ 194 w 243"/>
              <a:gd name="T37" fmla="*/ 153 h 238"/>
              <a:gd name="T38" fmla="*/ 101 w 243"/>
              <a:gd name="T39" fmla="*/ 101 h 238"/>
              <a:gd name="T40" fmla="*/ 185 w 243"/>
              <a:gd name="T41" fmla="*/ 170 h 238"/>
              <a:gd name="T42" fmla="*/ 182 w 243"/>
              <a:gd name="T43" fmla="*/ 174 h 238"/>
              <a:gd name="T44" fmla="*/ 101 w 243"/>
              <a:gd name="T45" fmla="*/ 129 h 238"/>
              <a:gd name="T46" fmla="*/ 173 w 243"/>
              <a:gd name="T47" fmla="*/ 191 h 238"/>
              <a:gd name="T48" fmla="*/ 171 w 243"/>
              <a:gd name="T49" fmla="*/ 195 h 238"/>
              <a:gd name="T50" fmla="*/ 101 w 243"/>
              <a:gd name="T51" fmla="*/ 156 h 238"/>
              <a:gd name="T52" fmla="*/ 138 w 243"/>
              <a:gd name="T53" fmla="*/ 231 h 238"/>
              <a:gd name="T54" fmla="*/ 243 w 243"/>
              <a:gd name="T55" fmla="*/ 91 h 238"/>
              <a:gd name="T56" fmla="*/ 101 w 243"/>
              <a:gd name="T57" fmla="*/ 22 h 238"/>
              <a:gd name="T58" fmla="*/ 85 w 243"/>
              <a:gd name="T59" fmla="*/ 11 h 238"/>
              <a:gd name="T60" fmla="*/ 78 w 243"/>
              <a:gd name="T61" fmla="*/ 0 h 238"/>
              <a:gd name="T62" fmla="*/ 15 w 243"/>
              <a:gd name="T63" fmla="*/ 163 h 238"/>
              <a:gd name="T64" fmla="*/ 101 w 243"/>
              <a:gd name="T65" fmla="*/ 156 h 238"/>
              <a:gd name="T66" fmla="*/ 27 w 243"/>
              <a:gd name="T67" fmla="*/ 113 h 238"/>
              <a:gd name="T68" fmla="*/ 101 w 243"/>
              <a:gd name="T69" fmla="*/ 151 h 238"/>
              <a:gd name="T70" fmla="*/ 40 w 243"/>
              <a:gd name="T71" fmla="*/ 95 h 238"/>
              <a:gd name="T72" fmla="*/ 42 w 243"/>
              <a:gd name="T73" fmla="*/ 91 h 238"/>
              <a:gd name="T74" fmla="*/ 101 w 243"/>
              <a:gd name="T75" fmla="*/ 101 h 238"/>
              <a:gd name="T76" fmla="*/ 51 w 243"/>
              <a:gd name="T77" fmla="*/ 71 h 238"/>
              <a:gd name="T78" fmla="*/ 101 w 243"/>
              <a:gd name="T79" fmla="*/ 96 h 238"/>
              <a:gd name="T80" fmla="*/ 63 w 243"/>
              <a:gd name="T81" fmla="*/ 53 h 238"/>
              <a:gd name="T82" fmla="*/ 65 w 243"/>
              <a:gd name="T83" fmla="*/ 49 h 238"/>
              <a:gd name="T84" fmla="*/ 101 w 243"/>
              <a:gd name="T85" fmla="*/ 22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43" h="238">
                <a:moveTo>
                  <a:pt x="232" y="85"/>
                </a:moveTo>
                <a:cubicBezTo>
                  <a:pt x="233" y="87"/>
                  <a:pt x="233" y="90"/>
                  <a:pt x="231" y="92"/>
                </a:cubicBezTo>
                <a:cubicBezTo>
                  <a:pt x="229" y="97"/>
                  <a:pt x="223" y="99"/>
                  <a:pt x="218" y="96"/>
                </a:cubicBezTo>
                <a:cubicBezTo>
                  <a:pt x="213" y="94"/>
                  <a:pt x="212" y="88"/>
                  <a:pt x="214" y="83"/>
                </a:cubicBezTo>
                <a:cubicBezTo>
                  <a:pt x="216" y="81"/>
                  <a:pt x="218" y="79"/>
                  <a:pt x="220" y="78"/>
                </a:cubicBezTo>
                <a:cubicBezTo>
                  <a:pt x="206" y="71"/>
                  <a:pt x="206" y="71"/>
                  <a:pt x="206" y="71"/>
                </a:cubicBezTo>
                <a:cubicBezTo>
                  <a:pt x="207" y="73"/>
                  <a:pt x="207" y="76"/>
                  <a:pt x="205" y="78"/>
                </a:cubicBezTo>
                <a:cubicBezTo>
                  <a:pt x="203" y="83"/>
                  <a:pt x="197" y="84"/>
                  <a:pt x="192" y="82"/>
                </a:cubicBezTo>
                <a:cubicBezTo>
                  <a:pt x="188" y="79"/>
                  <a:pt x="186" y="73"/>
                  <a:pt x="188" y="69"/>
                </a:cubicBezTo>
                <a:cubicBezTo>
                  <a:pt x="190" y="66"/>
                  <a:pt x="192" y="65"/>
                  <a:pt x="194" y="64"/>
                </a:cubicBezTo>
                <a:cubicBezTo>
                  <a:pt x="180" y="56"/>
                  <a:pt x="180" y="56"/>
                  <a:pt x="180" y="56"/>
                </a:cubicBezTo>
                <a:cubicBezTo>
                  <a:pt x="181" y="59"/>
                  <a:pt x="181" y="61"/>
                  <a:pt x="179" y="64"/>
                </a:cubicBezTo>
                <a:cubicBezTo>
                  <a:pt x="177" y="68"/>
                  <a:pt x="171" y="70"/>
                  <a:pt x="166" y="67"/>
                </a:cubicBezTo>
                <a:cubicBezTo>
                  <a:pt x="161" y="65"/>
                  <a:pt x="160" y="59"/>
                  <a:pt x="162" y="54"/>
                </a:cubicBezTo>
                <a:cubicBezTo>
                  <a:pt x="164" y="52"/>
                  <a:pt x="166" y="50"/>
                  <a:pt x="168" y="50"/>
                </a:cubicBezTo>
                <a:cubicBezTo>
                  <a:pt x="154" y="42"/>
                  <a:pt x="154" y="42"/>
                  <a:pt x="154" y="42"/>
                </a:cubicBezTo>
                <a:cubicBezTo>
                  <a:pt x="155" y="44"/>
                  <a:pt x="155" y="47"/>
                  <a:pt x="153" y="49"/>
                </a:cubicBezTo>
                <a:cubicBezTo>
                  <a:pt x="151" y="54"/>
                  <a:pt x="145" y="56"/>
                  <a:pt x="140" y="53"/>
                </a:cubicBezTo>
                <a:cubicBezTo>
                  <a:pt x="136" y="50"/>
                  <a:pt x="134" y="45"/>
                  <a:pt x="136" y="40"/>
                </a:cubicBezTo>
                <a:cubicBezTo>
                  <a:pt x="138" y="37"/>
                  <a:pt x="140" y="36"/>
                  <a:pt x="142" y="35"/>
                </a:cubicBezTo>
                <a:cubicBezTo>
                  <a:pt x="128" y="28"/>
                  <a:pt x="128" y="28"/>
                  <a:pt x="128" y="28"/>
                </a:cubicBezTo>
                <a:cubicBezTo>
                  <a:pt x="129" y="30"/>
                  <a:pt x="129" y="33"/>
                  <a:pt x="128" y="35"/>
                </a:cubicBezTo>
                <a:cubicBezTo>
                  <a:pt x="125" y="40"/>
                  <a:pt x="119" y="41"/>
                  <a:pt x="114" y="39"/>
                </a:cubicBezTo>
                <a:cubicBezTo>
                  <a:pt x="110" y="36"/>
                  <a:pt x="108" y="30"/>
                  <a:pt x="110" y="25"/>
                </a:cubicBezTo>
                <a:cubicBezTo>
                  <a:pt x="112" y="23"/>
                  <a:pt x="114" y="22"/>
                  <a:pt x="116" y="21"/>
                </a:cubicBezTo>
                <a:cubicBezTo>
                  <a:pt x="102" y="13"/>
                  <a:pt x="102" y="13"/>
                  <a:pt x="102" y="13"/>
                </a:cubicBezTo>
                <a:cubicBezTo>
                  <a:pt x="103" y="16"/>
                  <a:pt x="103" y="18"/>
                  <a:pt x="102" y="21"/>
                </a:cubicBezTo>
                <a:cubicBezTo>
                  <a:pt x="101" y="21"/>
                  <a:pt x="101" y="22"/>
                  <a:pt x="101" y="22"/>
                </a:cubicBezTo>
                <a:cubicBezTo>
                  <a:pt x="101" y="69"/>
                  <a:pt x="101" y="69"/>
                  <a:pt x="101" y="69"/>
                </a:cubicBezTo>
                <a:cubicBezTo>
                  <a:pt x="208" y="128"/>
                  <a:pt x="208" y="128"/>
                  <a:pt x="208" y="128"/>
                </a:cubicBezTo>
                <a:cubicBezTo>
                  <a:pt x="209" y="129"/>
                  <a:pt x="209" y="130"/>
                  <a:pt x="209" y="131"/>
                </a:cubicBezTo>
                <a:cubicBezTo>
                  <a:pt x="208" y="132"/>
                  <a:pt x="207" y="133"/>
                  <a:pt x="206" y="132"/>
                </a:cubicBezTo>
                <a:cubicBezTo>
                  <a:pt x="206" y="132"/>
                  <a:pt x="206" y="132"/>
                  <a:pt x="206" y="132"/>
                </a:cubicBezTo>
                <a:cubicBezTo>
                  <a:pt x="101" y="74"/>
                  <a:pt x="101" y="74"/>
                  <a:pt x="101" y="74"/>
                </a:cubicBezTo>
                <a:cubicBezTo>
                  <a:pt x="101" y="96"/>
                  <a:pt x="101" y="96"/>
                  <a:pt x="101" y="96"/>
                </a:cubicBezTo>
                <a:cubicBezTo>
                  <a:pt x="196" y="149"/>
                  <a:pt x="196" y="149"/>
                  <a:pt x="196" y="149"/>
                </a:cubicBezTo>
                <a:cubicBezTo>
                  <a:pt x="197" y="150"/>
                  <a:pt x="198" y="151"/>
                  <a:pt x="197" y="152"/>
                </a:cubicBezTo>
                <a:cubicBezTo>
                  <a:pt x="197" y="153"/>
                  <a:pt x="195" y="154"/>
                  <a:pt x="194" y="153"/>
                </a:cubicBezTo>
                <a:cubicBezTo>
                  <a:pt x="194" y="153"/>
                  <a:pt x="194" y="153"/>
                  <a:pt x="194" y="153"/>
                </a:cubicBezTo>
                <a:cubicBezTo>
                  <a:pt x="101" y="101"/>
                  <a:pt x="101" y="101"/>
                  <a:pt x="101" y="101"/>
                </a:cubicBezTo>
                <a:cubicBezTo>
                  <a:pt x="101" y="124"/>
                  <a:pt x="101" y="124"/>
                  <a:pt x="101" y="124"/>
                </a:cubicBezTo>
                <a:cubicBezTo>
                  <a:pt x="185" y="170"/>
                  <a:pt x="185" y="170"/>
                  <a:pt x="185" y="170"/>
                </a:cubicBezTo>
                <a:cubicBezTo>
                  <a:pt x="186" y="171"/>
                  <a:pt x="186" y="172"/>
                  <a:pt x="186" y="173"/>
                </a:cubicBezTo>
                <a:cubicBezTo>
                  <a:pt x="185" y="174"/>
                  <a:pt x="184" y="175"/>
                  <a:pt x="182" y="174"/>
                </a:cubicBezTo>
                <a:cubicBezTo>
                  <a:pt x="182" y="174"/>
                  <a:pt x="182" y="174"/>
                  <a:pt x="182" y="174"/>
                </a:cubicBezTo>
                <a:cubicBezTo>
                  <a:pt x="101" y="129"/>
                  <a:pt x="101" y="129"/>
                  <a:pt x="101" y="129"/>
                </a:cubicBezTo>
                <a:cubicBezTo>
                  <a:pt x="101" y="151"/>
                  <a:pt x="101" y="151"/>
                  <a:pt x="101" y="151"/>
                </a:cubicBezTo>
                <a:cubicBezTo>
                  <a:pt x="173" y="191"/>
                  <a:pt x="173" y="191"/>
                  <a:pt x="173" y="191"/>
                </a:cubicBezTo>
                <a:cubicBezTo>
                  <a:pt x="174" y="192"/>
                  <a:pt x="174" y="193"/>
                  <a:pt x="174" y="194"/>
                </a:cubicBezTo>
                <a:cubicBezTo>
                  <a:pt x="173" y="196"/>
                  <a:pt x="172" y="196"/>
                  <a:pt x="171" y="195"/>
                </a:cubicBezTo>
                <a:cubicBezTo>
                  <a:pt x="171" y="195"/>
                  <a:pt x="171" y="195"/>
                  <a:pt x="171" y="195"/>
                </a:cubicBezTo>
                <a:cubicBezTo>
                  <a:pt x="101" y="156"/>
                  <a:pt x="101" y="156"/>
                  <a:pt x="101" y="156"/>
                </a:cubicBezTo>
                <a:cubicBezTo>
                  <a:pt x="101" y="210"/>
                  <a:pt x="101" y="210"/>
                  <a:pt x="101" y="210"/>
                </a:cubicBezTo>
                <a:cubicBezTo>
                  <a:pt x="138" y="231"/>
                  <a:pt x="138" y="231"/>
                  <a:pt x="138" y="231"/>
                </a:cubicBezTo>
                <a:cubicBezTo>
                  <a:pt x="150" y="238"/>
                  <a:pt x="164" y="233"/>
                  <a:pt x="171" y="222"/>
                </a:cubicBezTo>
                <a:cubicBezTo>
                  <a:pt x="243" y="91"/>
                  <a:pt x="243" y="91"/>
                  <a:pt x="243" y="91"/>
                </a:cubicBezTo>
                <a:lnTo>
                  <a:pt x="232" y="85"/>
                </a:lnTo>
                <a:close/>
                <a:moveTo>
                  <a:pt x="101" y="22"/>
                </a:moveTo>
                <a:cubicBezTo>
                  <a:pt x="98" y="26"/>
                  <a:pt x="93" y="27"/>
                  <a:pt x="88" y="24"/>
                </a:cubicBezTo>
                <a:cubicBezTo>
                  <a:pt x="84" y="22"/>
                  <a:pt x="82" y="16"/>
                  <a:pt x="85" y="11"/>
                </a:cubicBezTo>
                <a:cubicBezTo>
                  <a:pt x="86" y="9"/>
                  <a:pt x="88" y="7"/>
                  <a:pt x="90" y="6"/>
                </a:cubicBezTo>
                <a:cubicBezTo>
                  <a:pt x="78" y="0"/>
                  <a:pt x="78" y="0"/>
                  <a:pt x="78" y="0"/>
                </a:cubicBezTo>
                <a:cubicBezTo>
                  <a:pt x="6" y="130"/>
                  <a:pt x="6" y="130"/>
                  <a:pt x="6" y="130"/>
                </a:cubicBezTo>
                <a:cubicBezTo>
                  <a:pt x="0" y="142"/>
                  <a:pt x="4" y="157"/>
                  <a:pt x="15" y="163"/>
                </a:cubicBezTo>
                <a:cubicBezTo>
                  <a:pt x="101" y="210"/>
                  <a:pt x="101" y="210"/>
                  <a:pt x="101" y="210"/>
                </a:cubicBezTo>
                <a:cubicBezTo>
                  <a:pt x="101" y="156"/>
                  <a:pt x="101" y="156"/>
                  <a:pt x="101" y="156"/>
                </a:cubicBezTo>
                <a:cubicBezTo>
                  <a:pt x="28" y="116"/>
                  <a:pt x="28" y="116"/>
                  <a:pt x="28" y="116"/>
                </a:cubicBezTo>
                <a:cubicBezTo>
                  <a:pt x="27" y="116"/>
                  <a:pt x="27" y="114"/>
                  <a:pt x="27" y="113"/>
                </a:cubicBezTo>
                <a:cubicBezTo>
                  <a:pt x="28" y="112"/>
                  <a:pt x="29" y="112"/>
                  <a:pt x="30" y="112"/>
                </a:cubicBezTo>
                <a:cubicBezTo>
                  <a:pt x="101" y="151"/>
                  <a:pt x="101" y="151"/>
                  <a:pt x="101" y="151"/>
                </a:cubicBezTo>
                <a:cubicBezTo>
                  <a:pt x="101" y="129"/>
                  <a:pt x="101" y="129"/>
                  <a:pt x="101" y="129"/>
                </a:cubicBezTo>
                <a:cubicBezTo>
                  <a:pt x="40" y="95"/>
                  <a:pt x="40" y="95"/>
                  <a:pt x="40" y="95"/>
                </a:cubicBezTo>
                <a:cubicBezTo>
                  <a:pt x="39" y="95"/>
                  <a:pt x="38" y="93"/>
                  <a:pt x="39" y="92"/>
                </a:cubicBezTo>
                <a:cubicBezTo>
                  <a:pt x="40" y="91"/>
                  <a:pt x="41" y="91"/>
                  <a:pt x="42" y="91"/>
                </a:cubicBezTo>
                <a:cubicBezTo>
                  <a:pt x="101" y="124"/>
                  <a:pt x="101" y="124"/>
                  <a:pt x="101" y="124"/>
                </a:cubicBezTo>
                <a:cubicBezTo>
                  <a:pt x="101" y="101"/>
                  <a:pt x="101" y="101"/>
                  <a:pt x="101" y="101"/>
                </a:cubicBezTo>
                <a:cubicBezTo>
                  <a:pt x="51" y="74"/>
                  <a:pt x="51" y="74"/>
                  <a:pt x="51" y="74"/>
                </a:cubicBezTo>
                <a:cubicBezTo>
                  <a:pt x="50" y="74"/>
                  <a:pt x="50" y="72"/>
                  <a:pt x="51" y="71"/>
                </a:cubicBezTo>
                <a:cubicBezTo>
                  <a:pt x="51" y="70"/>
                  <a:pt x="53" y="70"/>
                  <a:pt x="54" y="70"/>
                </a:cubicBezTo>
                <a:cubicBezTo>
                  <a:pt x="101" y="96"/>
                  <a:pt x="101" y="96"/>
                  <a:pt x="101" y="96"/>
                </a:cubicBezTo>
                <a:cubicBezTo>
                  <a:pt x="101" y="74"/>
                  <a:pt x="101" y="74"/>
                  <a:pt x="101" y="74"/>
                </a:cubicBezTo>
                <a:cubicBezTo>
                  <a:pt x="63" y="53"/>
                  <a:pt x="63" y="53"/>
                  <a:pt x="63" y="53"/>
                </a:cubicBezTo>
                <a:cubicBezTo>
                  <a:pt x="62" y="53"/>
                  <a:pt x="62" y="51"/>
                  <a:pt x="62" y="50"/>
                </a:cubicBezTo>
                <a:cubicBezTo>
                  <a:pt x="63" y="49"/>
                  <a:pt x="64" y="49"/>
                  <a:pt x="65" y="49"/>
                </a:cubicBezTo>
                <a:cubicBezTo>
                  <a:pt x="101" y="69"/>
                  <a:pt x="101" y="69"/>
                  <a:pt x="101" y="69"/>
                </a:cubicBezTo>
                <a:lnTo>
                  <a:pt x="101" y="22"/>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02" name="Freeform 58"/>
          <p:cNvSpPr>
            <a:spLocks noEditPoints="1"/>
          </p:cNvSpPr>
          <p:nvPr/>
        </p:nvSpPr>
        <p:spPr bwMode="auto">
          <a:xfrm>
            <a:off x="7167751" y="3301664"/>
            <a:ext cx="514149" cy="520700"/>
          </a:xfrm>
          <a:custGeom>
            <a:avLst/>
            <a:gdLst>
              <a:gd name="T0" fmla="*/ 189 w 236"/>
              <a:gd name="T1" fmla="*/ 60 h 239"/>
              <a:gd name="T2" fmla="*/ 196 w 236"/>
              <a:gd name="T3" fmla="*/ 122 h 239"/>
              <a:gd name="T4" fmla="*/ 198 w 236"/>
              <a:gd name="T5" fmla="*/ 136 h 239"/>
              <a:gd name="T6" fmla="*/ 208 w 236"/>
              <a:gd name="T7" fmla="*/ 157 h 239"/>
              <a:gd name="T8" fmla="*/ 189 w 236"/>
              <a:gd name="T9" fmla="*/ 195 h 239"/>
              <a:gd name="T10" fmla="*/ 168 w 236"/>
              <a:gd name="T11" fmla="*/ 156 h 239"/>
              <a:gd name="T12" fmla="*/ 168 w 236"/>
              <a:gd name="T13" fmla="*/ 78 h 239"/>
              <a:gd name="T14" fmla="*/ 182 w 236"/>
              <a:gd name="T15" fmla="*/ 92 h 239"/>
              <a:gd name="T16" fmla="*/ 185 w 236"/>
              <a:gd name="T17" fmla="*/ 107 h 239"/>
              <a:gd name="T18" fmla="*/ 189 w 236"/>
              <a:gd name="T19" fmla="*/ 141 h 239"/>
              <a:gd name="T20" fmla="*/ 189 w 236"/>
              <a:gd name="T21" fmla="*/ 130 h 239"/>
              <a:gd name="T22" fmla="*/ 168 w 236"/>
              <a:gd name="T23" fmla="*/ 155 h 239"/>
              <a:gd name="T24" fmla="*/ 160 w 236"/>
              <a:gd name="T25" fmla="*/ 138 h 239"/>
              <a:gd name="T26" fmla="*/ 165 w 236"/>
              <a:gd name="T27" fmla="*/ 172 h 239"/>
              <a:gd name="T28" fmla="*/ 168 w 236"/>
              <a:gd name="T29" fmla="*/ 16 h 239"/>
              <a:gd name="T30" fmla="*/ 163 w 236"/>
              <a:gd name="T31" fmla="*/ 49 h 239"/>
              <a:gd name="T32" fmla="*/ 168 w 236"/>
              <a:gd name="T33" fmla="*/ 78 h 239"/>
              <a:gd name="T34" fmla="*/ 159 w 236"/>
              <a:gd name="T35" fmla="*/ 118 h 239"/>
              <a:gd name="T36" fmla="*/ 159 w 236"/>
              <a:gd name="T37" fmla="*/ 209 h 239"/>
              <a:gd name="T38" fmla="*/ 159 w 236"/>
              <a:gd name="T39" fmla="*/ 5 h 239"/>
              <a:gd name="T40" fmla="*/ 159 w 236"/>
              <a:gd name="T41" fmla="*/ 40 h 239"/>
              <a:gd name="T42" fmla="*/ 144 w 236"/>
              <a:gd name="T43" fmla="*/ 89 h 239"/>
              <a:gd name="T44" fmla="*/ 159 w 236"/>
              <a:gd name="T45" fmla="*/ 108 h 239"/>
              <a:gd name="T46" fmla="*/ 159 w 236"/>
              <a:gd name="T47" fmla="*/ 136 h 239"/>
              <a:gd name="T48" fmla="*/ 144 w 236"/>
              <a:gd name="T49" fmla="*/ 162 h 239"/>
              <a:gd name="T50" fmla="*/ 151 w 236"/>
              <a:gd name="T51" fmla="*/ 143 h 239"/>
              <a:gd name="T52" fmla="*/ 146 w 236"/>
              <a:gd name="T53" fmla="*/ 109 h 239"/>
              <a:gd name="T54" fmla="*/ 123 w 236"/>
              <a:gd name="T55" fmla="*/ 7 h 239"/>
              <a:gd name="T56" fmla="*/ 144 w 236"/>
              <a:gd name="T57" fmla="*/ 0 h 239"/>
              <a:gd name="T58" fmla="*/ 144 w 236"/>
              <a:gd name="T59" fmla="*/ 187 h 239"/>
              <a:gd name="T60" fmla="*/ 123 w 236"/>
              <a:gd name="T61" fmla="*/ 225 h 239"/>
              <a:gd name="T62" fmla="*/ 140 w 236"/>
              <a:gd name="T63" fmla="*/ 96 h 239"/>
              <a:gd name="T64" fmla="*/ 123 w 236"/>
              <a:gd name="T65" fmla="*/ 135 h 239"/>
              <a:gd name="T66" fmla="*/ 137 w 236"/>
              <a:gd name="T67" fmla="*/ 113 h 239"/>
              <a:gd name="T68" fmla="*/ 123 w 236"/>
              <a:gd name="T69" fmla="*/ 82 h 239"/>
              <a:gd name="T70" fmla="*/ 125 w 236"/>
              <a:gd name="T71" fmla="*/ 171 h 239"/>
              <a:gd name="T72" fmla="*/ 123 w 236"/>
              <a:gd name="T73" fmla="*/ 7 h 239"/>
              <a:gd name="T74" fmla="*/ 123 w 236"/>
              <a:gd name="T75" fmla="*/ 7 h 239"/>
              <a:gd name="T76" fmla="*/ 123 w 236"/>
              <a:gd name="T77" fmla="*/ 177 h 239"/>
              <a:gd name="T78" fmla="*/ 121 w 236"/>
              <a:gd name="T79" fmla="*/ 162 h 239"/>
              <a:gd name="T80" fmla="*/ 123 w 236"/>
              <a:gd name="T81" fmla="*/ 135 h 239"/>
              <a:gd name="T82" fmla="*/ 99 w 236"/>
              <a:gd name="T83" fmla="*/ 124 h 239"/>
              <a:gd name="T84" fmla="*/ 106 w 236"/>
              <a:gd name="T85" fmla="*/ 164 h 239"/>
              <a:gd name="T86" fmla="*/ 108 w 236"/>
              <a:gd name="T87" fmla="*/ 179 h 239"/>
              <a:gd name="T88" fmla="*/ 118 w 236"/>
              <a:gd name="T89" fmla="*/ 199 h 239"/>
              <a:gd name="T90" fmla="*/ 123 w 236"/>
              <a:gd name="T91" fmla="*/ 99 h 239"/>
              <a:gd name="T92" fmla="*/ 99 w 236"/>
              <a:gd name="T93" fmla="*/ 18 h 239"/>
              <a:gd name="T94" fmla="*/ 99 w 236"/>
              <a:gd name="T95" fmla="*/ 18 h 239"/>
              <a:gd name="T96" fmla="*/ 89 w 236"/>
              <a:gd name="T97" fmla="*/ 212 h 239"/>
              <a:gd name="T98" fmla="*/ 99 w 236"/>
              <a:gd name="T99" fmla="*/ 183 h 239"/>
              <a:gd name="T100" fmla="*/ 71 w 236"/>
              <a:gd name="T101" fmla="*/ 227 h 239"/>
              <a:gd name="T102" fmla="*/ 95 w 236"/>
              <a:gd name="T103" fmla="*/ 117 h 239"/>
              <a:gd name="T104" fmla="*/ 71 w 236"/>
              <a:gd name="T105" fmla="*/ 160 h 239"/>
              <a:gd name="T106" fmla="*/ 92 w 236"/>
              <a:gd name="T107" fmla="*/ 134 h 239"/>
              <a:gd name="T108" fmla="*/ 71 w 236"/>
              <a:gd name="T109" fmla="*/ 107 h 239"/>
              <a:gd name="T110" fmla="*/ 7 w 236"/>
              <a:gd name="T111" fmla="*/ 91 h 239"/>
              <a:gd name="T112" fmla="*/ 70 w 236"/>
              <a:gd name="T113" fmla="*/ 181 h 239"/>
              <a:gd name="T114" fmla="*/ 71 w 236"/>
              <a:gd name="T115" fmla="*/ 149 h 239"/>
              <a:gd name="T116" fmla="*/ 52 w 236"/>
              <a:gd name="T117" fmla="*/ 133 h 239"/>
              <a:gd name="T118" fmla="*/ 35 w 236"/>
              <a:gd name="T119" fmla="*/ 109 h 239"/>
              <a:gd name="T120" fmla="*/ 71 w 236"/>
              <a:gd name="T121" fmla="*/ 31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36" h="239">
                <a:moveTo>
                  <a:pt x="189" y="195"/>
                </a:moveTo>
                <a:cubicBezTo>
                  <a:pt x="216" y="182"/>
                  <a:pt x="216" y="182"/>
                  <a:pt x="216" y="182"/>
                </a:cubicBezTo>
                <a:cubicBezTo>
                  <a:pt x="230" y="176"/>
                  <a:pt x="236" y="159"/>
                  <a:pt x="229" y="146"/>
                </a:cubicBezTo>
                <a:cubicBezTo>
                  <a:pt x="189" y="60"/>
                  <a:pt x="189" y="60"/>
                  <a:pt x="189" y="60"/>
                </a:cubicBezTo>
                <a:cubicBezTo>
                  <a:pt x="189" y="107"/>
                  <a:pt x="189" y="107"/>
                  <a:pt x="189" y="107"/>
                </a:cubicBezTo>
                <a:cubicBezTo>
                  <a:pt x="190" y="108"/>
                  <a:pt x="190" y="108"/>
                  <a:pt x="190" y="109"/>
                </a:cubicBezTo>
                <a:cubicBezTo>
                  <a:pt x="196" y="122"/>
                  <a:pt x="196" y="122"/>
                  <a:pt x="196" y="122"/>
                </a:cubicBezTo>
                <a:cubicBezTo>
                  <a:pt x="196" y="122"/>
                  <a:pt x="196" y="122"/>
                  <a:pt x="196" y="122"/>
                </a:cubicBezTo>
                <a:cubicBezTo>
                  <a:pt x="197" y="124"/>
                  <a:pt x="196" y="126"/>
                  <a:pt x="194" y="127"/>
                </a:cubicBezTo>
                <a:cubicBezTo>
                  <a:pt x="189" y="130"/>
                  <a:pt x="189" y="130"/>
                  <a:pt x="189" y="130"/>
                </a:cubicBezTo>
                <a:cubicBezTo>
                  <a:pt x="189" y="141"/>
                  <a:pt x="189" y="141"/>
                  <a:pt x="189" y="141"/>
                </a:cubicBezTo>
                <a:cubicBezTo>
                  <a:pt x="198" y="136"/>
                  <a:pt x="198" y="136"/>
                  <a:pt x="198" y="136"/>
                </a:cubicBezTo>
                <a:cubicBezTo>
                  <a:pt x="201" y="135"/>
                  <a:pt x="203" y="136"/>
                  <a:pt x="204" y="138"/>
                </a:cubicBezTo>
                <a:cubicBezTo>
                  <a:pt x="210" y="151"/>
                  <a:pt x="210" y="151"/>
                  <a:pt x="210" y="151"/>
                </a:cubicBezTo>
                <a:cubicBezTo>
                  <a:pt x="210" y="151"/>
                  <a:pt x="210" y="151"/>
                  <a:pt x="210" y="151"/>
                </a:cubicBezTo>
                <a:cubicBezTo>
                  <a:pt x="211" y="153"/>
                  <a:pt x="210" y="156"/>
                  <a:pt x="208" y="157"/>
                </a:cubicBezTo>
                <a:cubicBezTo>
                  <a:pt x="189" y="166"/>
                  <a:pt x="189" y="166"/>
                  <a:pt x="189" y="166"/>
                </a:cubicBezTo>
                <a:lnTo>
                  <a:pt x="189" y="195"/>
                </a:lnTo>
                <a:close/>
                <a:moveTo>
                  <a:pt x="168" y="204"/>
                </a:moveTo>
                <a:cubicBezTo>
                  <a:pt x="189" y="195"/>
                  <a:pt x="189" y="195"/>
                  <a:pt x="189" y="195"/>
                </a:cubicBezTo>
                <a:cubicBezTo>
                  <a:pt x="189" y="166"/>
                  <a:pt x="189" y="166"/>
                  <a:pt x="189" y="166"/>
                </a:cubicBezTo>
                <a:cubicBezTo>
                  <a:pt x="180" y="170"/>
                  <a:pt x="180" y="170"/>
                  <a:pt x="180" y="170"/>
                </a:cubicBezTo>
                <a:cubicBezTo>
                  <a:pt x="178" y="171"/>
                  <a:pt x="175" y="170"/>
                  <a:pt x="174" y="168"/>
                </a:cubicBezTo>
                <a:cubicBezTo>
                  <a:pt x="168" y="156"/>
                  <a:pt x="168" y="156"/>
                  <a:pt x="168" y="156"/>
                </a:cubicBezTo>
                <a:cubicBezTo>
                  <a:pt x="168" y="204"/>
                  <a:pt x="168" y="204"/>
                  <a:pt x="168" y="204"/>
                </a:cubicBezTo>
                <a:close/>
                <a:moveTo>
                  <a:pt x="189" y="60"/>
                </a:moveTo>
                <a:cubicBezTo>
                  <a:pt x="168" y="16"/>
                  <a:pt x="168" y="16"/>
                  <a:pt x="168" y="16"/>
                </a:cubicBezTo>
                <a:cubicBezTo>
                  <a:pt x="168" y="78"/>
                  <a:pt x="168" y="78"/>
                  <a:pt x="168" y="78"/>
                </a:cubicBezTo>
                <a:cubicBezTo>
                  <a:pt x="171" y="77"/>
                  <a:pt x="171" y="77"/>
                  <a:pt x="171" y="77"/>
                </a:cubicBezTo>
                <a:cubicBezTo>
                  <a:pt x="173" y="76"/>
                  <a:pt x="175" y="77"/>
                  <a:pt x="176" y="79"/>
                </a:cubicBezTo>
                <a:cubicBezTo>
                  <a:pt x="182" y="92"/>
                  <a:pt x="182" y="92"/>
                  <a:pt x="182" y="92"/>
                </a:cubicBezTo>
                <a:cubicBezTo>
                  <a:pt x="182" y="92"/>
                  <a:pt x="182" y="92"/>
                  <a:pt x="182" y="92"/>
                </a:cubicBezTo>
                <a:cubicBezTo>
                  <a:pt x="183" y="94"/>
                  <a:pt x="182" y="97"/>
                  <a:pt x="180" y="98"/>
                </a:cubicBezTo>
                <a:cubicBezTo>
                  <a:pt x="168" y="103"/>
                  <a:pt x="168" y="103"/>
                  <a:pt x="168" y="103"/>
                </a:cubicBezTo>
                <a:cubicBezTo>
                  <a:pt x="168" y="114"/>
                  <a:pt x="168" y="114"/>
                  <a:pt x="168" y="114"/>
                </a:cubicBezTo>
                <a:cubicBezTo>
                  <a:pt x="185" y="107"/>
                  <a:pt x="185" y="107"/>
                  <a:pt x="185" y="107"/>
                </a:cubicBezTo>
                <a:cubicBezTo>
                  <a:pt x="186" y="106"/>
                  <a:pt x="188" y="106"/>
                  <a:pt x="189" y="107"/>
                </a:cubicBezTo>
                <a:cubicBezTo>
                  <a:pt x="189" y="60"/>
                  <a:pt x="189" y="60"/>
                  <a:pt x="189" y="60"/>
                </a:cubicBezTo>
                <a:close/>
                <a:moveTo>
                  <a:pt x="189" y="130"/>
                </a:moveTo>
                <a:cubicBezTo>
                  <a:pt x="189" y="141"/>
                  <a:pt x="189" y="141"/>
                  <a:pt x="189" y="141"/>
                </a:cubicBezTo>
                <a:cubicBezTo>
                  <a:pt x="170" y="150"/>
                  <a:pt x="170" y="150"/>
                  <a:pt x="170" y="150"/>
                </a:cubicBezTo>
                <a:cubicBezTo>
                  <a:pt x="169" y="150"/>
                  <a:pt x="169" y="151"/>
                  <a:pt x="168" y="151"/>
                </a:cubicBezTo>
                <a:cubicBezTo>
                  <a:pt x="168" y="139"/>
                  <a:pt x="168" y="139"/>
                  <a:pt x="168" y="139"/>
                </a:cubicBezTo>
                <a:lnTo>
                  <a:pt x="189" y="130"/>
                </a:lnTo>
                <a:close/>
                <a:moveTo>
                  <a:pt x="159" y="209"/>
                </a:moveTo>
                <a:cubicBezTo>
                  <a:pt x="168" y="204"/>
                  <a:pt x="168" y="204"/>
                  <a:pt x="168" y="204"/>
                </a:cubicBezTo>
                <a:cubicBezTo>
                  <a:pt x="168" y="156"/>
                  <a:pt x="168" y="156"/>
                  <a:pt x="168" y="156"/>
                </a:cubicBezTo>
                <a:cubicBezTo>
                  <a:pt x="168" y="155"/>
                  <a:pt x="168" y="155"/>
                  <a:pt x="168" y="155"/>
                </a:cubicBezTo>
                <a:cubicBezTo>
                  <a:pt x="168" y="154"/>
                  <a:pt x="168" y="152"/>
                  <a:pt x="168" y="151"/>
                </a:cubicBezTo>
                <a:cubicBezTo>
                  <a:pt x="168" y="139"/>
                  <a:pt x="168" y="139"/>
                  <a:pt x="168" y="139"/>
                </a:cubicBezTo>
                <a:cubicBezTo>
                  <a:pt x="166" y="141"/>
                  <a:pt x="166" y="141"/>
                  <a:pt x="166" y="141"/>
                </a:cubicBezTo>
                <a:cubicBezTo>
                  <a:pt x="164" y="142"/>
                  <a:pt x="161" y="141"/>
                  <a:pt x="160" y="138"/>
                </a:cubicBezTo>
                <a:cubicBezTo>
                  <a:pt x="159" y="136"/>
                  <a:pt x="159" y="136"/>
                  <a:pt x="159" y="136"/>
                </a:cubicBezTo>
                <a:cubicBezTo>
                  <a:pt x="159" y="160"/>
                  <a:pt x="159" y="160"/>
                  <a:pt x="159" y="160"/>
                </a:cubicBezTo>
                <a:cubicBezTo>
                  <a:pt x="165" y="172"/>
                  <a:pt x="165" y="172"/>
                  <a:pt x="165" y="172"/>
                </a:cubicBezTo>
                <a:cubicBezTo>
                  <a:pt x="165" y="172"/>
                  <a:pt x="165" y="172"/>
                  <a:pt x="165" y="172"/>
                </a:cubicBezTo>
                <a:cubicBezTo>
                  <a:pt x="166" y="175"/>
                  <a:pt x="165" y="177"/>
                  <a:pt x="163" y="178"/>
                </a:cubicBezTo>
                <a:cubicBezTo>
                  <a:pt x="159" y="180"/>
                  <a:pt x="159" y="180"/>
                  <a:pt x="159" y="180"/>
                </a:cubicBezTo>
                <a:cubicBezTo>
                  <a:pt x="159" y="209"/>
                  <a:pt x="159" y="209"/>
                  <a:pt x="159" y="209"/>
                </a:cubicBezTo>
                <a:close/>
                <a:moveTo>
                  <a:pt x="168" y="16"/>
                </a:moveTo>
                <a:cubicBezTo>
                  <a:pt x="168" y="15"/>
                  <a:pt x="168" y="15"/>
                  <a:pt x="168" y="15"/>
                </a:cubicBezTo>
                <a:cubicBezTo>
                  <a:pt x="166" y="11"/>
                  <a:pt x="163" y="7"/>
                  <a:pt x="159" y="5"/>
                </a:cubicBezTo>
                <a:cubicBezTo>
                  <a:pt x="159" y="40"/>
                  <a:pt x="159" y="40"/>
                  <a:pt x="159" y="40"/>
                </a:cubicBezTo>
                <a:cubicBezTo>
                  <a:pt x="163" y="49"/>
                  <a:pt x="163" y="49"/>
                  <a:pt x="163" y="49"/>
                </a:cubicBezTo>
                <a:cubicBezTo>
                  <a:pt x="163" y="49"/>
                  <a:pt x="163" y="49"/>
                  <a:pt x="163" y="49"/>
                </a:cubicBezTo>
                <a:cubicBezTo>
                  <a:pt x="166" y="55"/>
                  <a:pt x="164" y="61"/>
                  <a:pt x="159" y="65"/>
                </a:cubicBezTo>
                <a:cubicBezTo>
                  <a:pt x="159" y="82"/>
                  <a:pt x="159" y="82"/>
                  <a:pt x="159" y="82"/>
                </a:cubicBezTo>
                <a:cubicBezTo>
                  <a:pt x="168" y="78"/>
                  <a:pt x="168" y="78"/>
                  <a:pt x="168" y="78"/>
                </a:cubicBezTo>
                <a:cubicBezTo>
                  <a:pt x="168" y="16"/>
                  <a:pt x="168" y="16"/>
                  <a:pt x="168" y="16"/>
                </a:cubicBezTo>
                <a:close/>
                <a:moveTo>
                  <a:pt x="168" y="103"/>
                </a:moveTo>
                <a:cubicBezTo>
                  <a:pt x="168" y="114"/>
                  <a:pt x="168" y="114"/>
                  <a:pt x="168" y="114"/>
                </a:cubicBezTo>
                <a:cubicBezTo>
                  <a:pt x="159" y="118"/>
                  <a:pt x="159" y="118"/>
                  <a:pt x="159" y="118"/>
                </a:cubicBezTo>
                <a:cubicBezTo>
                  <a:pt x="159" y="108"/>
                  <a:pt x="159" y="108"/>
                  <a:pt x="159" y="108"/>
                </a:cubicBezTo>
                <a:lnTo>
                  <a:pt x="168" y="103"/>
                </a:lnTo>
                <a:close/>
                <a:moveTo>
                  <a:pt x="144" y="216"/>
                </a:moveTo>
                <a:cubicBezTo>
                  <a:pt x="159" y="209"/>
                  <a:pt x="159" y="209"/>
                  <a:pt x="159" y="209"/>
                </a:cubicBezTo>
                <a:cubicBezTo>
                  <a:pt x="159" y="180"/>
                  <a:pt x="159" y="180"/>
                  <a:pt x="159" y="180"/>
                </a:cubicBezTo>
                <a:cubicBezTo>
                  <a:pt x="144" y="187"/>
                  <a:pt x="144" y="187"/>
                  <a:pt x="144" y="187"/>
                </a:cubicBezTo>
                <a:cubicBezTo>
                  <a:pt x="144" y="216"/>
                  <a:pt x="144" y="216"/>
                  <a:pt x="144" y="216"/>
                </a:cubicBezTo>
                <a:close/>
                <a:moveTo>
                  <a:pt x="159" y="5"/>
                </a:moveTo>
                <a:cubicBezTo>
                  <a:pt x="155" y="2"/>
                  <a:pt x="149" y="0"/>
                  <a:pt x="144" y="0"/>
                </a:cubicBezTo>
                <a:cubicBezTo>
                  <a:pt x="144" y="22"/>
                  <a:pt x="144" y="22"/>
                  <a:pt x="144" y="22"/>
                </a:cubicBezTo>
                <a:cubicBezTo>
                  <a:pt x="148" y="23"/>
                  <a:pt x="152" y="25"/>
                  <a:pt x="154" y="30"/>
                </a:cubicBezTo>
                <a:cubicBezTo>
                  <a:pt x="159" y="40"/>
                  <a:pt x="159" y="40"/>
                  <a:pt x="159" y="40"/>
                </a:cubicBezTo>
                <a:cubicBezTo>
                  <a:pt x="159" y="5"/>
                  <a:pt x="159" y="5"/>
                  <a:pt x="159" y="5"/>
                </a:cubicBezTo>
                <a:close/>
                <a:moveTo>
                  <a:pt x="159" y="65"/>
                </a:moveTo>
                <a:cubicBezTo>
                  <a:pt x="159" y="82"/>
                  <a:pt x="159" y="82"/>
                  <a:pt x="159" y="82"/>
                </a:cubicBezTo>
                <a:cubicBezTo>
                  <a:pt x="144" y="89"/>
                  <a:pt x="144" y="89"/>
                  <a:pt x="144" y="89"/>
                </a:cubicBezTo>
                <a:cubicBezTo>
                  <a:pt x="144" y="72"/>
                  <a:pt x="144" y="72"/>
                  <a:pt x="144" y="72"/>
                </a:cubicBezTo>
                <a:cubicBezTo>
                  <a:pt x="157" y="66"/>
                  <a:pt x="157" y="66"/>
                  <a:pt x="157" y="66"/>
                </a:cubicBezTo>
                <a:cubicBezTo>
                  <a:pt x="158" y="66"/>
                  <a:pt x="159" y="66"/>
                  <a:pt x="159" y="65"/>
                </a:cubicBezTo>
                <a:close/>
                <a:moveTo>
                  <a:pt x="159" y="108"/>
                </a:moveTo>
                <a:cubicBezTo>
                  <a:pt x="159" y="118"/>
                  <a:pt x="159" y="118"/>
                  <a:pt x="159" y="118"/>
                </a:cubicBezTo>
                <a:cubicBezTo>
                  <a:pt x="156" y="120"/>
                  <a:pt x="156" y="120"/>
                  <a:pt x="156" y="120"/>
                </a:cubicBezTo>
                <a:cubicBezTo>
                  <a:pt x="154" y="121"/>
                  <a:pt x="153" y="123"/>
                  <a:pt x="154" y="126"/>
                </a:cubicBezTo>
                <a:cubicBezTo>
                  <a:pt x="159" y="136"/>
                  <a:pt x="159" y="136"/>
                  <a:pt x="159" y="136"/>
                </a:cubicBezTo>
                <a:cubicBezTo>
                  <a:pt x="159" y="160"/>
                  <a:pt x="159" y="160"/>
                  <a:pt x="159" y="160"/>
                </a:cubicBezTo>
                <a:cubicBezTo>
                  <a:pt x="159" y="159"/>
                  <a:pt x="159" y="159"/>
                  <a:pt x="159" y="159"/>
                </a:cubicBezTo>
                <a:cubicBezTo>
                  <a:pt x="158" y="157"/>
                  <a:pt x="155" y="156"/>
                  <a:pt x="153" y="157"/>
                </a:cubicBezTo>
                <a:cubicBezTo>
                  <a:pt x="144" y="162"/>
                  <a:pt x="144" y="162"/>
                  <a:pt x="144" y="162"/>
                </a:cubicBezTo>
                <a:cubicBezTo>
                  <a:pt x="144" y="151"/>
                  <a:pt x="144" y="151"/>
                  <a:pt x="144" y="151"/>
                </a:cubicBezTo>
                <a:cubicBezTo>
                  <a:pt x="149" y="148"/>
                  <a:pt x="149" y="148"/>
                  <a:pt x="149" y="148"/>
                </a:cubicBezTo>
                <a:cubicBezTo>
                  <a:pt x="151" y="147"/>
                  <a:pt x="152" y="145"/>
                  <a:pt x="151" y="143"/>
                </a:cubicBezTo>
                <a:cubicBezTo>
                  <a:pt x="151" y="143"/>
                  <a:pt x="151" y="143"/>
                  <a:pt x="151" y="143"/>
                </a:cubicBezTo>
                <a:cubicBezTo>
                  <a:pt x="145" y="130"/>
                  <a:pt x="145" y="130"/>
                  <a:pt x="145" y="130"/>
                </a:cubicBezTo>
                <a:cubicBezTo>
                  <a:pt x="145" y="129"/>
                  <a:pt x="144" y="129"/>
                  <a:pt x="144" y="128"/>
                </a:cubicBezTo>
                <a:cubicBezTo>
                  <a:pt x="144" y="104"/>
                  <a:pt x="144" y="104"/>
                  <a:pt x="144" y="104"/>
                </a:cubicBezTo>
                <a:cubicBezTo>
                  <a:pt x="146" y="109"/>
                  <a:pt x="146" y="109"/>
                  <a:pt x="146" y="109"/>
                </a:cubicBezTo>
                <a:cubicBezTo>
                  <a:pt x="147" y="111"/>
                  <a:pt x="150" y="112"/>
                  <a:pt x="152" y="111"/>
                </a:cubicBezTo>
                <a:lnTo>
                  <a:pt x="159" y="108"/>
                </a:lnTo>
                <a:close/>
                <a:moveTo>
                  <a:pt x="132" y="2"/>
                </a:moveTo>
                <a:cubicBezTo>
                  <a:pt x="123" y="7"/>
                  <a:pt x="123" y="7"/>
                  <a:pt x="123" y="7"/>
                </a:cubicBezTo>
                <a:cubicBezTo>
                  <a:pt x="123" y="30"/>
                  <a:pt x="123" y="30"/>
                  <a:pt x="123" y="30"/>
                </a:cubicBezTo>
                <a:cubicBezTo>
                  <a:pt x="137" y="23"/>
                  <a:pt x="137" y="23"/>
                  <a:pt x="137" y="23"/>
                </a:cubicBezTo>
                <a:cubicBezTo>
                  <a:pt x="139" y="22"/>
                  <a:pt x="142" y="22"/>
                  <a:pt x="144" y="22"/>
                </a:cubicBezTo>
                <a:cubicBezTo>
                  <a:pt x="144" y="0"/>
                  <a:pt x="144" y="0"/>
                  <a:pt x="144" y="0"/>
                </a:cubicBezTo>
                <a:cubicBezTo>
                  <a:pt x="140" y="0"/>
                  <a:pt x="136" y="1"/>
                  <a:pt x="132" y="2"/>
                </a:cubicBezTo>
                <a:close/>
                <a:moveTo>
                  <a:pt x="123" y="225"/>
                </a:moveTo>
                <a:cubicBezTo>
                  <a:pt x="144" y="216"/>
                  <a:pt x="144" y="216"/>
                  <a:pt x="144" y="216"/>
                </a:cubicBezTo>
                <a:cubicBezTo>
                  <a:pt x="144" y="187"/>
                  <a:pt x="144" y="187"/>
                  <a:pt x="144" y="187"/>
                </a:cubicBezTo>
                <a:cubicBezTo>
                  <a:pt x="135" y="191"/>
                  <a:pt x="135" y="191"/>
                  <a:pt x="135" y="191"/>
                </a:cubicBezTo>
                <a:cubicBezTo>
                  <a:pt x="133" y="192"/>
                  <a:pt x="130" y="191"/>
                  <a:pt x="129" y="189"/>
                </a:cubicBezTo>
                <a:cubicBezTo>
                  <a:pt x="123" y="177"/>
                  <a:pt x="123" y="177"/>
                  <a:pt x="123" y="177"/>
                </a:cubicBezTo>
                <a:cubicBezTo>
                  <a:pt x="123" y="225"/>
                  <a:pt x="123" y="225"/>
                  <a:pt x="123" y="225"/>
                </a:cubicBezTo>
                <a:close/>
                <a:moveTo>
                  <a:pt x="144" y="72"/>
                </a:moveTo>
                <a:cubicBezTo>
                  <a:pt x="144" y="89"/>
                  <a:pt x="144" y="89"/>
                  <a:pt x="144" y="89"/>
                </a:cubicBezTo>
                <a:cubicBezTo>
                  <a:pt x="142" y="90"/>
                  <a:pt x="142" y="90"/>
                  <a:pt x="142" y="90"/>
                </a:cubicBezTo>
                <a:cubicBezTo>
                  <a:pt x="140" y="91"/>
                  <a:pt x="139" y="94"/>
                  <a:pt x="140" y="96"/>
                </a:cubicBezTo>
                <a:cubicBezTo>
                  <a:pt x="144" y="104"/>
                  <a:pt x="144" y="104"/>
                  <a:pt x="144" y="104"/>
                </a:cubicBezTo>
                <a:cubicBezTo>
                  <a:pt x="144" y="128"/>
                  <a:pt x="144" y="128"/>
                  <a:pt x="144" y="128"/>
                </a:cubicBezTo>
                <a:cubicBezTo>
                  <a:pt x="143" y="127"/>
                  <a:pt x="141" y="127"/>
                  <a:pt x="139" y="128"/>
                </a:cubicBezTo>
                <a:cubicBezTo>
                  <a:pt x="123" y="135"/>
                  <a:pt x="123" y="135"/>
                  <a:pt x="123" y="135"/>
                </a:cubicBezTo>
                <a:cubicBezTo>
                  <a:pt x="123" y="125"/>
                  <a:pt x="123" y="125"/>
                  <a:pt x="123" y="125"/>
                </a:cubicBezTo>
                <a:cubicBezTo>
                  <a:pt x="135" y="119"/>
                  <a:pt x="135" y="119"/>
                  <a:pt x="135" y="119"/>
                </a:cubicBezTo>
                <a:cubicBezTo>
                  <a:pt x="137" y="118"/>
                  <a:pt x="138" y="115"/>
                  <a:pt x="137" y="113"/>
                </a:cubicBezTo>
                <a:cubicBezTo>
                  <a:pt x="137" y="113"/>
                  <a:pt x="137" y="113"/>
                  <a:pt x="137" y="113"/>
                </a:cubicBezTo>
                <a:cubicBezTo>
                  <a:pt x="131" y="100"/>
                  <a:pt x="131" y="100"/>
                  <a:pt x="131" y="100"/>
                </a:cubicBezTo>
                <a:cubicBezTo>
                  <a:pt x="130" y="98"/>
                  <a:pt x="128" y="97"/>
                  <a:pt x="126" y="98"/>
                </a:cubicBezTo>
                <a:cubicBezTo>
                  <a:pt x="123" y="99"/>
                  <a:pt x="123" y="99"/>
                  <a:pt x="123" y="99"/>
                </a:cubicBezTo>
                <a:cubicBezTo>
                  <a:pt x="123" y="82"/>
                  <a:pt x="123" y="82"/>
                  <a:pt x="123" y="82"/>
                </a:cubicBezTo>
                <a:cubicBezTo>
                  <a:pt x="144" y="72"/>
                  <a:pt x="144" y="72"/>
                  <a:pt x="144" y="72"/>
                </a:cubicBezTo>
                <a:close/>
                <a:moveTo>
                  <a:pt x="144" y="151"/>
                </a:moveTo>
                <a:cubicBezTo>
                  <a:pt x="144" y="162"/>
                  <a:pt x="144" y="162"/>
                  <a:pt x="144" y="162"/>
                </a:cubicBezTo>
                <a:cubicBezTo>
                  <a:pt x="125" y="171"/>
                  <a:pt x="125" y="171"/>
                  <a:pt x="125" y="171"/>
                </a:cubicBezTo>
                <a:cubicBezTo>
                  <a:pt x="124" y="171"/>
                  <a:pt x="124" y="172"/>
                  <a:pt x="123" y="172"/>
                </a:cubicBezTo>
                <a:cubicBezTo>
                  <a:pt x="123" y="161"/>
                  <a:pt x="123" y="161"/>
                  <a:pt x="123" y="161"/>
                </a:cubicBezTo>
                <a:lnTo>
                  <a:pt x="144" y="151"/>
                </a:lnTo>
                <a:close/>
                <a:moveTo>
                  <a:pt x="123" y="7"/>
                </a:moveTo>
                <a:cubicBezTo>
                  <a:pt x="99" y="18"/>
                  <a:pt x="99" y="18"/>
                  <a:pt x="99" y="18"/>
                </a:cubicBezTo>
                <a:cubicBezTo>
                  <a:pt x="99" y="41"/>
                  <a:pt x="99" y="41"/>
                  <a:pt x="99" y="41"/>
                </a:cubicBezTo>
                <a:cubicBezTo>
                  <a:pt x="123" y="30"/>
                  <a:pt x="123" y="30"/>
                  <a:pt x="123" y="30"/>
                </a:cubicBezTo>
                <a:cubicBezTo>
                  <a:pt x="123" y="7"/>
                  <a:pt x="123" y="7"/>
                  <a:pt x="123" y="7"/>
                </a:cubicBezTo>
                <a:close/>
                <a:moveTo>
                  <a:pt x="99" y="236"/>
                </a:moveTo>
                <a:cubicBezTo>
                  <a:pt x="100" y="236"/>
                  <a:pt x="102" y="235"/>
                  <a:pt x="103" y="235"/>
                </a:cubicBezTo>
                <a:cubicBezTo>
                  <a:pt x="123" y="225"/>
                  <a:pt x="123" y="225"/>
                  <a:pt x="123" y="225"/>
                </a:cubicBezTo>
                <a:cubicBezTo>
                  <a:pt x="123" y="177"/>
                  <a:pt x="123" y="177"/>
                  <a:pt x="123" y="177"/>
                </a:cubicBezTo>
                <a:cubicBezTo>
                  <a:pt x="123" y="176"/>
                  <a:pt x="123" y="176"/>
                  <a:pt x="123" y="176"/>
                </a:cubicBezTo>
                <a:cubicBezTo>
                  <a:pt x="122" y="175"/>
                  <a:pt x="123" y="174"/>
                  <a:pt x="123" y="172"/>
                </a:cubicBezTo>
                <a:cubicBezTo>
                  <a:pt x="123" y="161"/>
                  <a:pt x="123" y="161"/>
                  <a:pt x="123" y="161"/>
                </a:cubicBezTo>
                <a:cubicBezTo>
                  <a:pt x="121" y="162"/>
                  <a:pt x="121" y="162"/>
                  <a:pt x="121" y="162"/>
                </a:cubicBezTo>
                <a:cubicBezTo>
                  <a:pt x="119" y="163"/>
                  <a:pt x="116" y="162"/>
                  <a:pt x="115" y="159"/>
                </a:cubicBezTo>
                <a:cubicBezTo>
                  <a:pt x="109" y="147"/>
                  <a:pt x="109" y="147"/>
                  <a:pt x="109" y="147"/>
                </a:cubicBezTo>
                <a:cubicBezTo>
                  <a:pt x="108" y="145"/>
                  <a:pt x="109" y="142"/>
                  <a:pt x="111" y="141"/>
                </a:cubicBezTo>
                <a:cubicBezTo>
                  <a:pt x="123" y="135"/>
                  <a:pt x="123" y="135"/>
                  <a:pt x="123" y="135"/>
                </a:cubicBezTo>
                <a:cubicBezTo>
                  <a:pt x="123" y="125"/>
                  <a:pt x="123" y="125"/>
                  <a:pt x="123" y="125"/>
                </a:cubicBezTo>
                <a:cubicBezTo>
                  <a:pt x="107" y="132"/>
                  <a:pt x="107" y="132"/>
                  <a:pt x="107" y="132"/>
                </a:cubicBezTo>
                <a:cubicBezTo>
                  <a:pt x="105" y="133"/>
                  <a:pt x="102" y="132"/>
                  <a:pt x="101" y="130"/>
                </a:cubicBezTo>
                <a:cubicBezTo>
                  <a:pt x="99" y="124"/>
                  <a:pt x="99" y="124"/>
                  <a:pt x="99" y="124"/>
                </a:cubicBezTo>
                <a:cubicBezTo>
                  <a:pt x="99" y="150"/>
                  <a:pt x="99" y="150"/>
                  <a:pt x="99" y="150"/>
                </a:cubicBezTo>
                <a:cubicBezTo>
                  <a:pt x="99" y="150"/>
                  <a:pt x="99" y="151"/>
                  <a:pt x="100" y="151"/>
                </a:cubicBezTo>
                <a:cubicBezTo>
                  <a:pt x="106" y="164"/>
                  <a:pt x="106" y="164"/>
                  <a:pt x="106" y="164"/>
                </a:cubicBezTo>
                <a:cubicBezTo>
                  <a:pt x="106" y="164"/>
                  <a:pt x="106" y="164"/>
                  <a:pt x="106" y="164"/>
                </a:cubicBezTo>
                <a:cubicBezTo>
                  <a:pt x="107" y="166"/>
                  <a:pt x="106" y="169"/>
                  <a:pt x="104" y="170"/>
                </a:cubicBezTo>
                <a:cubicBezTo>
                  <a:pt x="99" y="172"/>
                  <a:pt x="99" y="172"/>
                  <a:pt x="99" y="172"/>
                </a:cubicBezTo>
                <a:cubicBezTo>
                  <a:pt x="99" y="183"/>
                  <a:pt x="99" y="183"/>
                  <a:pt x="99" y="183"/>
                </a:cubicBezTo>
                <a:cubicBezTo>
                  <a:pt x="108" y="179"/>
                  <a:pt x="108" y="179"/>
                  <a:pt x="108" y="179"/>
                </a:cubicBezTo>
                <a:cubicBezTo>
                  <a:pt x="110" y="178"/>
                  <a:pt x="113" y="179"/>
                  <a:pt x="114" y="181"/>
                </a:cubicBezTo>
                <a:cubicBezTo>
                  <a:pt x="120" y="194"/>
                  <a:pt x="120" y="194"/>
                  <a:pt x="120" y="194"/>
                </a:cubicBezTo>
                <a:cubicBezTo>
                  <a:pt x="120" y="194"/>
                  <a:pt x="120" y="194"/>
                  <a:pt x="120" y="194"/>
                </a:cubicBezTo>
                <a:cubicBezTo>
                  <a:pt x="121" y="196"/>
                  <a:pt x="120" y="198"/>
                  <a:pt x="118" y="199"/>
                </a:cubicBezTo>
                <a:cubicBezTo>
                  <a:pt x="99" y="208"/>
                  <a:pt x="99" y="208"/>
                  <a:pt x="99" y="208"/>
                </a:cubicBezTo>
                <a:cubicBezTo>
                  <a:pt x="99" y="236"/>
                  <a:pt x="99" y="236"/>
                  <a:pt x="99" y="236"/>
                </a:cubicBezTo>
                <a:close/>
                <a:moveTo>
                  <a:pt x="123" y="82"/>
                </a:moveTo>
                <a:cubicBezTo>
                  <a:pt x="123" y="99"/>
                  <a:pt x="123" y="99"/>
                  <a:pt x="123" y="99"/>
                </a:cubicBezTo>
                <a:cubicBezTo>
                  <a:pt x="99" y="111"/>
                  <a:pt x="99" y="111"/>
                  <a:pt x="99" y="111"/>
                </a:cubicBezTo>
                <a:cubicBezTo>
                  <a:pt x="99" y="94"/>
                  <a:pt x="99" y="94"/>
                  <a:pt x="99" y="94"/>
                </a:cubicBezTo>
                <a:lnTo>
                  <a:pt x="123" y="82"/>
                </a:lnTo>
                <a:close/>
                <a:moveTo>
                  <a:pt x="99" y="18"/>
                </a:moveTo>
                <a:cubicBezTo>
                  <a:pt x="71" y="31"/>
                  <a:pt x="71" y="31"/>
                  <a:pt x="71" y="31"/>
                </a:cubicBezTo>
                <a:cubicBezTo>
                  <a:pt x="71" y="54"/>
                  <a:pt x="71" y="54"/>
                  <a:pt x="71" y="54"/>
                </a:cubicBezTo>
                <a:cubicBezTo>
                  <a:pt x="99" y="41"/>
                  <a:pt x="99" y="41"/>
                  <a:pt x="99" y="41"/>
                </a:cubicBezTo>
                <a:cubicBezTo>
                  <a:pt x="99" y="18"/>
                  <a:pt x="99" y="18"/>
                  <a:pt x="99" y="18"/>
                </a:cubicBezTo>
                <a:close/>
                <a:moveTo>
                  <a:pt x="71" y="227"/>
                </a:moveTo>
                <a:cubicBezTo>
                  <a:pt x="77" y="235"/>
                  <a:pt x="88" y="239"/>
                  <a:pt x="99" y="236"/>
                </a:cubicBezTo>
                <a:cubicBezTo>
                  <a:pt x="99" y="208"/>
                  <a:pt x="99" y="208"/>
                  <a:pt x="99" y="208"/>
                </a:cubicBezTo>
                <a:cubicBezTo>
                  <a:pt x="89" y="212"/>
                  <a:pt x="89" y="212"/>
                  <a:pt x="89" y="212"/>
                </a:cubicBezTo>
                <a:cubicBezTo>
                  <a:pt x="87" y="213"/>
                  <a:pt x="85" y="213"/>
                  <a:pt x="84" y="210"/>
                </a:cubicBezTo>
                <a:cubicBezTo>
                  <a:pt x="78" y="197"/>
                  <a:pt x="78" y="197"/>
                  <a:pt x="78" y="197"/>
                </a:cubicBezTo>
                <a:cubicBezTo>
                  <a:pt x="77" y="195"/>
                  <a:pt x="78" y="193"/>
                  <a:pt x="80" y="192"/>
                </a:cubicBezTo>
                <a:cubicBezTo>
                  <a:pt x="99" y="183"/>
                  <a:pt x="99" y="183"/>
                  <a:pt x="99" y="183"/>
                </a:cubicBezTo>
                <a:cubicBezTo>
                  <a:pt x="99" y="172"/>
                  <a:pt x="99" y="172"/>
                  <a:pt x="99" y="172"/>
                </a:cubicBezTo>
                <a:cubicBezTo>
                  <a:pt x="75" y="183"/>
                  <a:pt x="75" y="183"/>
                  <a:pt x="75" y="183"/>
                </a:cubicBezTo>
                <a:cubicBezTo>
                  <a:pt x="74" y="184"/>
                  <a:pt x="72" y="183"/>
                  <a:pt x="71" y="182"/>
                </a:cubicBezTo>
                <a:cubicBezTo>
                  <a:pt x="71" y="227"/>
                  <a:pt x="71" y="227"/>
                  <a:pt x="71" y="227"/>
                </a:cubicBezTo>
                <a:close/>
                <a:moveTo>
                  <a:pt x="99" y="94"/>
                </a:moveTo>
                <a:cubicBezTo>
                  <a:pt x="99" y="111"/>
                  <a:pt x="99" y="111"/>
                  <a:pt x="99" y="111"/>
                </a:cubicBezTo>
                <a:cubicBezTo>
                  <a:pt x="97" y="111"/>
                  <a:pt x="97" y="111"/>
                  <a:pt x="97" y="111"/>
                </a:cubicBezTo>
                <a:cubicBezTo>
                  <a:pt x="95" y="112"/>
                  <a:pt x="94" y="115"/>
                  <a:pt x="95" y="117"/>
                </a:cubicBezTo>
                <a:cubicBezTo>
                  <a:pt x="99" y="124"/>
                  <a:pt x="99" y="124"/>
                  <a:pt x="99" y="124"/>
                </a:cubicBezTo>
                <a:cubicBezTo>
                  <a:pt x="99" y="150"/>
                  <a:pt x="99" y="150"/>
                  <a:pt x="99" y="150"/>
                </a:cubicBezTo>
                <a:cubicBezTo>
                  <a:pt x="97" y="149"/>
                  <a:pt x="96" y="148"/>
                  <a:pt x="94" y="149"/>
                </a:cubicBezTo>
                <a:cubicBezTo>
                  <a:pt x="71" y="160"/>
                  <a:pt x="71" y="160"/>
                  <a:pt x="71" y="160"/>
                </a:cubicBezTo>
                <a:cubicBezTo>
                  <a:pt x="71" y="149"/>
                  <a:pt x="71" y="149"/>
                  <a:pt x="71" y="149"/>
                </a:cubicBezTo>
                <a:cubicBezTo>
                  <a:pt x="90" y="140"/>
                  <a:pt x="90" y="140"/>
                  <a:pt x="90" y="140"/>
                </a:cubicBezTo>
                <a:cubicBezTo>
                  <a:pt x="92" y="139"/>
                  <a:pt x="93" y="136"/>
                  <a:pt x="92" y="134"/>
                </a:cubicBezTo>
                <a:cubicBezTo>
                  <a:pt x="92" y="134"/>
                  <a:pt x="92" y="134"/>
                  <a:pt x="92" y="134"/>
                </a:cubicBezTo>
                <a:cubicBezTo>
                  <a:pt x="86" y="122"/>
                  <a:pt x="86" y="122"/>
                  <a:pt x="86" y="122"/>
                </a:cubicBezTo>
                <a:cubicBezTo>
                  <a:pt x="85" y="119"/>
                  <a:pt x="82" y="118"/>
                  <a:pt x="80" y="119"/>
                </a:cubicBezTo>
                <a:cubicBezTo>
                  <a:pt x="71" y="124"/>
                  <a:pt x="71" y="124"/>
                  <a:pt x="71" y="124"/>
                </a:cubicBezTo>
                <a:cubicBezTo>
                  <a:pt x="71" y="107"/>
                  <a:pt x="71" y="107"/>
                  <a:pt x="71" y="107"/>
                </a:cubicBezTo>
                <a:lnTo>
                  <a:pt x="99" y="94"/>
                </a:lnTo>
                <a:close/>
                <a:moveTo>
                  <a:pt x="71" y="31"/>
                </a:moveTo>
                <a:cubicBezTo>
                  <a:pt x="20" y="55"/>
                  <a:pt x="20" y="55"/>
                  <a:pt x="20" y="55"/>
                </a:cubicBezTo>
                <a:cubicBezTo>
                  <a:pt x="6" y="62"/>
                  <a:pt x="0" y="78"/>
                  <a:pt x="7" y="91"/>
                </a:cubicBezTo>
                <a:cubicBezTo>
                  <a:pt x="68" y="222"/>
                  <a:pt x="68" y="222"/>
                  <a:pt x="68" y="222"/>
                </a:cubicBezTo>
                <a:cubicBezTo>
                  <a:pt x="69" y="223"/>
                  <a:pt x="70" y="225"/>
                  <a:pt x="71" y="227"/>
                </a:cubicBezTo>
                <a:cubicBezTo>
                  <a:pt x="71" y="182"/>
                  <a:pt x="71" y="182"/>
                  <a:pt x="71" y="182"/>
                </a:cubicBezTo>
                <a:cubicBezTo>
                  <a:pt x="71" y="182"/>
                  <a:pt x="70" y="181"/>
                  <a:pt x="70" y="181"/>
                </a:cubicBezTo>
                <a:cubicBezTo>
                  <a:pt x="64" y="168"/>
                  <a:pt x="64" y="168"/>
                  <a:pt x="64" y="168"/>
                </a:cubicBezTo>
                <a:cubicBezTo>
                  <a:pt x="63" y="166"/>
                  <a:pt x="64" y="163"/>
                  <a:pt x="66" y="162"/>
                </a:cubicBezTo>
                <a:cubicBezTo>
                  <a:pt x="71" y="160"/>
                  <a:pt x="71" y="160"/>
                  <a:pt x="71" y="160"/>
                </a:cubicBezTo>
                <a:cubicBezTo>
                  <a:pt x="71" y="149"/>
                  <a:pt x="71" y="149"/>
                  <a:pt x="71" y="149"/>
                </a:cubicBezTo>
                <a:cubicBezTo>
                  <a:pt x="62" y="153"/>
                  <a:pt x="62" y="153"/>
                  <a:pt x="62" y="153"/>
                </a:cubicBezTo>
                <a:cubicBezTo>
                  <a:pt x="60" y="154"/>
                  <a:pt x="57" y="153"/>
                  <a:pt x="56" y="151"/>
                </a:cubicBezTo>
                <a:cubicBezTo>
                  <a:pt x="50" y="138"/>
                  <a:pt x="50" y="138"/>
                  <a:pt x="50" y="138"/>
                </a:cubicBezTo>
                <a:cubicBezTo>
                  <a:pt x="49" y="136"/>
                  <a:pt x="50" y="134"/>
                  <a:pt x="52" y="133"/>
                </a:cubicBezTo>
                <a:cubicBezTo>
                  <a:pt x="71" y="124"/>
                  <a:pt x="71" y="124"/>
                  <a:pt x="71" y="124"/>
                </a:cubicBezTo>
                <a:cubicBezTo>
                  <a:pt x="71" y="107"/>
                  <a:pt x="71" y="107"/>
                  <a:pt x="71" y="107"/>
                </a:cubicBezTo>
                <a:cubicBezTo>
                  <a:pt x="53" y="115"/>
                  <a:pt x="53" y="115"/>
                  <a:pt x="53" y="115"/>
                </a:cubicBezTo>
                <a:cubicBezTo>
                  <a:pt x="46" y="118"/>
                  <a:pt x="38" y="116"/>
                  <a:pt x="35" y="109"/>
                </a:cubicBezTo>
                <a:cubicBezTo>
                  <a:pt x="26" y="89"/>
                  <a:pt x="26" y="89"/>
                  <a:pt x="26" y="89"/>
                </a:cubicBezTo>
                <a:cubicBezTo>
                  <a:pt x="23" y="83"/>
                  <a:pt x="26" y="75"/>
                  <a:pt x="33" y="72"/>
                </a:cubicBezTo>
                <a:cubicBezTo>
                  <a:pt x="71" y="54"/>
                  <a:pt x="71" y="54"/>
                  <a:pt x="71" y="54"/>
                </a:cubicBezTo>
                <a:lnTo>
                  <a:pt x="71" y="31"/>
                </a:lnTo>
                <a:close/>
              </a:path>
            </a:pathLst>
          </a:custGeom>
          <a:solidFill>
            <a:schemeClr val="accent2"/>
          </a:solidFill>
          <a:ln>
            <a:noFill/>
          </a:ln>
        </p:spPr>
        <p:txBody>
          <a:bodyPr vert="horz" wrap="square" lIns="91440" tIns="45720" rIns="91440" bIns="45720" numCol="1" anchor="t" anchorCtr="0" compatLnSpc="1"/>
          <a:lstStyle/>
          <a:p>
            <a:endParaRPr lang="id-ID"/>
          </a:p>
        </p:txBody>
      </p:sp>
      <p:sp>
        <p:nvSpPr>
          <p:cNvPr id="103" name="Rectangle 59"/>
          <p:cNvSpPr>
            <a:spLocks noChangeArrowheads="1"/>
          </p:cNvSpPr>
          <p:nvPr/>
        </p:nvSpPr>
        <p:spPr bwMode="auto">
          <a:xfrm>
            <a:off x="9162967" y="2807678"/>
            <a:ext cx="626818" cy="31750"/>
          </a:xfrm>
          <a:prstGeom prst="rect">
            <a:avLst/>
          </a:prstGeom>
          <a:solidFill>
            <a:srgbClr val="C5C5C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104" name="Rectangle 60"/>
          <p:cNvSpPr>
            <a:spLocks noChangeArrowheads="1"/>
          </p:cNvSpPr>
          <p:nvPr/>
        </p:nvSpPr>
        <p:spPr bwMode="auto">
          <a:xfrm>
            <a:off x="9188357" y="2744178"/>
            <a:ext cx="576038" cy="31750"/>
          </a:xfrm>
          <a:prstGeom prst="rect">
            <a:avLst/>
          </a:prstGeom>
          <a:solidFill>
            <a:srgbClr val="C5C5C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105" name="Rectangle 61"/>
          <p:cNvSpPr>
            <a:spLocks noChangeArrowheads="1"/>
          </p:cNvSpPr>
          <p:nvPr/>
        </p:nvSpPr>
        <p:spPr bwMode="auto">
          <a:xfrm>
            <a:off x="9415281" y="2679090"/>
            <a:ext cx="122190" cy="31750"/>
          </a:xfrm>
          <a:prstGeom prst="rect">
            <a:avLst/>
          </a:prstGeom>
          <a:solidFill>
            <a:srgbClr val="C5C5C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106" name="Rectangle 62"/>
          <p:cNvSpPr>
            <a:spLocks noChangeArrowheads="1"/>
          </p:cNvSpPr>
          <p:nvPr/>
        </p:nvSpPr>
        <p:spPr bwMode="auto">
          <a:xfrm>
            <a:off x="9437497" y="2445728"/>
            <a:ext cx="77758" cy="254000"/>
          </a:xfrm>
          <a:prstGeom prst="rect">
            <a:avLst/>
          </a:prstGeom>
          <a:solidFill>
            <a:srgbClr val="C5C5C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107" name="Rectangle 63"/>
          <p:cNvSpPr>
            <a:spLocks noChangeArrowheads="1"/>
          </p:cNvSpPr>
          <p:nvPr/>
        </p:nvSpPr>
        <p:spPr bwMode="auto">
          <a:xfrm>
            <a:off x="9415281" y="2433028"/>
            <a:ext cx="122190" cy="31750"/>
          </a:xfrm>
          <a:prstGeom prst="rect">
            <a:avLst/>
          </a:prstGeom>
          <a:solidFill>
            <a:srgbClr val="C5C5C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108" name="Rectangle 64"/>
          <p:cNvSpPr>
            <a:spLocks noChangeArrowheads="1"/>
          </p:cNvSpPr>
          <p:nvPr/>
        </p:nvSpPr>
        <p:spPr bwMode="auto">
          <a:xfrm>
            <a:off x="9600946" y="2679090"/>
            <a:ext cx="119017" cy="31750"/>
          </a:xfrm>
          <a:prstGeom prst="rect">
            <a:avLst/>
          </a:prstGeom>
          <a:solidFill>
            <a:srgbClr val="C5C5C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109" name="Rectangle 65"/>
          <p:cNvSpPr>
            <a:spLocks noChangeArrowheads="1"/>
          </p:cNvSpPr>
          <p:nvPr/>
        </p:nvSpPr>
        <p:spPr bwMode="auto">
          <a:xfrm>
            <a:off x="9621576" y="2445728"/>
            <a:ext cx="76170" cy="254000"/>
          </a:xfrm>
          <a:prstGeom prst="rect">
            <a:avLst/>
          </a:prstGeom>
          <a:solidFill>
            <a:srgbClr val="C5C5C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110" name="Rectangle 66"/>
          <p:cNvSpPr>
            <a:spLocks noChangeArrowheads="1"/>
          </p:cNvSpPr>
          <p:nvPr/>
        </p:nvSpPr>
        <p:spPr bwMode="auto">
          <a:xfrm>
            <a:off x="9600946" y="2433028"/>
            <a:ext cx="119017" cy="31750"/>
          </a:xfrm>
          <a:prstGeom prst="rect">
            <a:avLst/>
          </a:prstGeom>
          <a:solidFill>
            <a:srgbClr val="C5C5C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111" name="Rectangle 67"/>
          <p:cNvSpPr>
            <a:spLocks noChangeArrowheads="1"/>
          </p:cNvSpPr>
          <p:nvPr/>
        </p:nvSpPr>
        <p:spPr bwMode="auto">
          <a:xfrm>
            <a:off x="9232789" y="2679090"/>
            <a:ext cx="122190" cy="31750"/>
          </a:xfrm>
          <a:prstGeom prst="rect">
            <a:avLst/>
          </a:prstGeom>
          <a:solidFill>
            <a:srgbClr val="C5C5C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112" name="Rectangle 68"/>
          <p:cNvSpPr>
            <a:spLocks noChangeArrowheads="1"/>
          </p:cNvSpPr>
          <p:nvPr/>
        </p:nvSpPr>
        <p:spPr bwMode="auto">
          <a:xfrm>
            <a:off x="9253420" y="2445728"/>
            <a:ext cx="79344" cy="254000"/>
          </a:xfrm>
          <a:prstGeom prst="rect">
            <a:avLst/>
          </a:prstGeom>
          <a:solidFill>
            <a:srgbClr val="C5C5C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113" name="Rectangle 69"/>
          <p:cNvSpPr>
            <a:spLocks noChangeArrowheads="1"/>
          </p:cNvSpPr>
          <p:nvPr/>
        </p:nvSpPr>
        <p:spPr bwMode="auto">
          <a:xfrm>
            <a:off x="9232789" y="2433028"/>
            <a:ext cx="122190" cy="31750"/>
          </a:xfrm>
          <a:prstGeom prst="rect">
            <a:avLst/>
          </a:prstGeom>
          <a:solidFill>
            <a:srgbClr val="C5C5C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114" name="Rectangle 70"/>
          <p:cNvSpPr>
            <a:spLocks noChangeArrowheads="1"/>
          </p:cNvSpPr>
          <p:nvPr/>
        </p:nvSpPr>
        <p:spPr bwMode="auto">
          <a:xfrm>
            <a:off x="9188357" y="2363178"/>
            <a:ext cx="576038" cy="31750"/>
          </a:xfrm>
          <a:prstGeom prst="rect">
            <a:avLst/>
          </a:prstGeom>
          <a:solidFill>
            <a:srgbClr val="C5C5C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p>
        </p:txBody>
      </p:sp>
      <p:sp>
        <p:nvSpPr>
          <p:cNvPr id="115" name="Freeform 71"/>
          <p:cNvSpPr/>
          <p:nvPr/>
        </p:nvSpPr>
        <p:spPr bwMode="auto">
          <a:xfrm>
            <a:off x="9188357" y="2179028"/>
            <a:ext cx="576038" cy="184150"/>
          </a:xfrm>
          <a:custGeom>
            <a:avLst/>
            <a:gdLst>
              <a:gd name="T0" fmla="*/ 181 w 363"/>
              <a:gd name="T1" fmla="*/ 0 h 116"/>
              <a:gd name="T2" fmla="*/ 363 w 363"/>
              <a:gd name="T3" fmla="*/ 116 h 116"/>
              <a:gd name="T4" fmla="*/ 0 w 363"/>
              <a:gd name="T5" fmla="*/ 116 h 116"/>
              <a:gd name="T6" fmla="*/ 181 w 363"/>
              <a:gd name="T7" fmla="*/ 0 h 116"/>
            </a:gdLst>
            <a:ahLst/>
            <a:cxnLst>
              <a:cxn ang="0">
                <a:pos x="T0" y="T1"/>
              </a:cxn>
              <a:cxn ang="0">
                <a:pos x="T2" y="T3"/>
              </a:cxn>
              <a:cxn ang="0">
                <a:pos x="T4" y="T5"/>
              </a:cxn>
              <a:cxn ang="0">
                <a:pos x="T6" y="T7"/>
              </a:cxn>
            </a:cxnLst>
            <a:rect l="0" t="0" r="r" b="b"/>
            <a:pathLst>
              <a:path w="363" h="116">
                <a:moveTo>
                  <a:pt x="181" y="0"/>
                </a:moveTo>
                <a:lnTo>
                  <a:pt x="363" y="116"/>
                </a:lnTo>
                <a:lnTo>
                  <a:pt x="0" y="116"/>
                </a:lnTo>
                <a:lnTo>
                  <a:pt x="181" y="0"/>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16" name="Freeform 72"/>
          <p:cNvSpPr>
            <a:spLocks noEditPoints="1"/>
          </p:cNvSpPr>
          <p:nvPr/>
        </p:nvSpPr>
        <p:spPr bwMode="auto">
          <a:xfrm>
            <a:off x="7604650" y="2345715"/>
            <a:ext cx="799788" cy="522288"/>
          </a:xfrm>
          <a:custGeom>
            <a:avLst/>
            <a:gdLst>
              <a:gd name="T0" fmla="*/ 82 w 367"/>
              <a:gd name="T1" fmla="*/ 27 h 240"/>
              <a:gd name="T2" fmla="*/ 367 w 367"/>
              <a:gd name="T3" fmla="*/ 120 h 240"/>
              <a:gd name="T4" fmla="*/ 82 w 367"/>
              <a:gd name="T5" fmla="*/ 213 h 240"/>
              <a:gd name="T6" fmla="*/ 82 w 367"/>
              <a:gd name="T7" fmla="*/ 177 h 240"/>
              <a:gd name="T8" fmla="*/ 127 w 367"/>
              <a:gd name="T9" fmla="*/ 143 h 240"/>
              <a:gd name="T10" fmla="*/ 127 w 367"/>
              <a:gd name="T11" fmla="*/ 87 h 240"/>
              <a:gd name="T12" fmla="*/ 138 w 367"/>
              <a:gd name="T13" fmla="*/ 87 h 240"/>
              <a:gd name="T14" fmla="*/ 138 w 367"/>
              <a:gd name="T15" fmla="*/ 64 h 240"/>
              <a:gd name="T16" fmla="*/ 127 w 367"/>
              <a:gd name="T17" fmla="*/ 64 h 240"/>
              <a:gd name="T18" fmla="*/ 102 w 367"/>
              <a:gd name="T19" fmla="*/ 64 h 240"/>
              <a:gd name="T20" fmla="*/ 91 w 367"/>
              <a:gd name="T21" fmla="*/ 64 h 240"/>
              <a:gd name="T22" fmla="*/ 91 w 367"/>
              <a:gd name="T23" fmla="*/ 87 h 240"/>
              <a:gd name="T24" fmla="*/ 102 w 367"/>
              <a:gd name="T25" fmla="*/ 87 h 240"/>
              <a:gd name="T26" fmla="*/ 102 w 367"/>
              <a:gd name="T27" fmla="*/ 143 h 240"/>
              <a:gd name="T28" fmla="*/ 82 w 367"/>
              <a:gd name="T29" fmla="*/ 156 h 240"/>
              <a:gd name="T30" fmla="*/ 82 w 367"/>
              <a:gd name="T31" fmla="*/ 27 h 240"/>
              <a:gd name="T32" fmla="*/ 0 w 367"/>
              <a:gd name="T33" fmla="*/ 0 h 240"/>
              <a:gd name="T34" fmla="*/ 82 w 367"/>
              <a:gd name="T35" fmla="*/ 27 h 240"/>
              <a:gd name="T36" fmla="*/ 82 w 367"/>
              <a:gd name="T37" fmla="*/ 156 h 240"/>
              <a:gd name="T38" fmla="*/ 82 w 367"/>
              <a:gd name="T39" fmla="*/ 156 h 240"/>
              <a:gd name="T40" fmla="*/ 62 w 367"/>
              <a:gd name="T41" fmla="*/ 143 h 240"/>
              <a:gd name="T42" fmla="*/ 62 w 367"/>
              <a:gd name="T43" fmla="*/ 87 h 240"/>
              <a:gd name="T44" fmla="*/ 73 w 367"/>
              <a:gd name="T45" fmla="*/ 87 h 240"/>
              <a:gd name="T46" fmla="*/ 73 w 367"/>
              <a:gd name="T47" fmla="*/ 64 h 240"/>
              <a:gd name="T48" fmla="*/ 62 w 367"/>
              <a:gd name="T49" fmla="*/ 64 h 240"/>
              <a:gd name="T50" fmla="*/ 37 w 367"/>
              <a:gd name="T51" fmla="*/ 64 h 240"/>
              <a:gd name="T52" fmla="*/ 26 w 367"/>
              <a:gd name="T53" fmla="*/ 64 h 240"/>
              <a:gd name="T54" fmla="*/ 26 w 367"/>
              <a:gd name="T55" fmla="*/ 87 h 240"/>
              <a:gd name="T56" fmla="*/ 37 w 367"/>
              <a:gd name="T57" fmla="*/ 87 h 240"/>
              <a:gd name="T58" fmla="*/ 37 w 367"/>
              <a:gd name="T59" fmla="*/ 143 h 240"/>
              <a:gd name="T60" fmla="*/ 82 w 367"/>
              <a:gd name="T61" fmla="*/ 177 h 240"/>
              <a:gd name="T62" fmla="*/ 82 w 367"/>
              <a:gd name="T63" fmla="*/ 177 h 240"/>
              <a:gd name="T64" fmla="*/ 82 w 367"/>
              <a:gd name="T65" fmla="*/ 213 h 240"/>
              <a:gd name="T66" fmla="*/ 0 w 367"/>
              <a:gd name="T67" fmla="*/ 240 h 240"/>
              <a:gd name="T68" fmla="*/ 0 w 367"/>
              <a:gd name="T69" fmla="*/ 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67" h="240">
                <a:moveTo>
                  <a:pt x="82" y="27"/>
                </a:moveTo>
                <a:cubicBezTo>
                  <a:pt x="367" y="120"/>
                  <a:pt x="367" y="120"/>
                  <a:pt x="367" y="120"/>
                </a:cubicBezTo>
                <a:cubicBezTo>
                  <a:pt x="82" y="213"/>
                  <a:pt x="82" y="213"/>
                  <a:pt x="82" y="213"/>
                </a:cubicBezTo>
                <a:cubicBezTo>
                  <a:pt x="82" y="177"/>
                  <a:pt x="82" y="177"/>
                  <a:pt x="82" y="177"/>
                </a:cubicBezTo>
                <a:cubicBezTo>
                  <a:pt x="107" y="177"/>
                  <a:pt x="127" y="162"/>
                  <a:pt x="127" y="143"/>
                </a:cubicBezTo>
                <a:cubicBezTo>
                  <a:pt x="127" y="87"/>
                  <a:pt x="127" y="87"/>
                  <a:pt x="127" y="87"/>
                </a:cubicBezTo>
                <a:cubicBezTo>
                  <a:pt x="138" y="87"/>
                  <a:pt x="138" y="87"/>
                  <a:pt x="138" y="87"/>
                </a:cubicBezTo>
                <a:cubicBezTo>
                  <a:pt x="138" y="64"/>
                  <a:pt x="138" y="64"/>
                  <a:pt x="138" y="64"/>
                </a:cubicBezTo>
                <a:cubicBezTo>
                  <a:pt x="127" y="64"/>
                  <a:pt x="127" y="64"/>
                  <a:pt x="127" y="64"/>
                </a:cubicBezTo>
                <a:cubicBezTo>
                  <a:pt x="102" y="64"/>
                  <a:pt x="102" y="64"/>
                  <a:pt x="102" y="64"/>
                </a:cubicBezTo>
                <a:cubicBezTo>
                  <a:pt x="91" y="64"/>
                  <a:pt x="91" y="64"/>
                  <a:pt x="91" y="64"/>
                </a:cubicBezTo>
                <a:cubicBezTo>
                  <a:pt x="91" y="87"/>
                  <a:pt x="91" y="87"/>
                  <a:pt x="91" y="87"/>
                </a:cubicBezTo>
                <a:cubicBezTo>
                  <a:pt x="102" y="87"/>
                  <a:pt x="102" y="87"/>
                  <a:pt x="102" y="87"/>
                </a:cubicBezTo>
                <a:cubicBezTo>
                  <a:pt x="102" y="143"/>
                  <a:pt x="102" y="143"/>
                  <a:pt x="102" y="143"/>
                </a:cubicBezTo>
                <a:cubicBezTo>
                  <a:pt x="102" y="150"/>
                  <a:pt x="93" y="156"/>
                  <a:pt x="82" y="156"/>
                </a:cubicBezTo>
                <a:lnTo>
                  <a:pt x="82" y="27"/>
                </a:lnTo>
                <a:close/>
                <a:moveTo>
                  <a:pt x="0" y="0"/>
                </a:moveTo>
                <a:cubicBezTo>
                  <a:pt x="82" y="27"/>
                  <a:pt x="82" y="27"/>
                  <a:pt x="82" y="27"/>
                </a:cubicBezTo>
                <a:cubicBezTo>
                  <a:pt x="82" y="156"/>
                  <a:pt x="82" y="156"/>
                  <a:pt x="82" y="156"/>
                </a:cubicBezTo>
                <a:cubicBezTo>
                  <a:pt x="82" y="156"/>
                  <a:pt x="82" y="156"/>
                  <a:pt x="82" y="156"/>
                </a:cubicBezTo>
                <a:cubicBezTo>
                  <a:pt x="71" y="156"/>
                  <a:pt x="62" y="150"/>
                  <a:pt x="62" y="143"/>
                </a:cubicBezTo>
                <a:cubicBezTo>
                  <a:pt x="62" y="87"/>
                  <a:pt x="62" y="87"/>
                  <a:pt x="62" y="87"/>
                </a:cubicBezTo>
                <a:cubicBezTo>
                  <a:pt x="73" y="87"/>
                  <a:pt x="73" y="87"/>
                  <a:pt x="73" y="87"/>
                </a:cubicBezTo>
                <a:cubicBezTo>
                  <a:pt x="73" y="64"/>
                  <a:pt x="73" y="64"/>
                  <a:pt x="73" y="64"/>
                </a:cubicBezTo>
                <a:cubicBezTo>
                  <a:pt x="62" y="64"/>
                  <a:pt x="62" y="64"/>
                  <a:pt x="62" y="64"/>
                </a:cubicBezTo>
                <a:cubicBezTo>
                  <a:pt x="37" y="64"/>
                  <a:pt x="37" y="64"/>
                  <a:pt x="37" y="64"/>
                </a:cubicBezTo>
                <a:cubicBezTo>
                  <a:pt x="26" y="64"/>
                  <a:pt x="26" y="64"/>
                  <a:pt x="26" y="64"/>
                </a:cubicBezTo>
                <a:cubicBezTo>
                  <a:pt x="26" y="87"/>
                  <a:pt x="26" y="87"/>
                  <a:pt x="26" y="87"/>
                </a:cubicBezTo>
                <a:cubicBezTo>
                  <a:pt x="37" y="87"/>
                  <a:pt x="37" y="87"/>
                  <a:pt x="37" y="87"/>
                </a:cubicBezTo>
                <a:cubicBezTo>
                  <a:pt x="37" y="143"/>
                  <a:pt x="37" y="143"/>
                  <a:pt x="37" y="143"/>
                </a:cubicBezTo>
                <a:cubicBezTo>
                  <a:pt x="37" y="162"/>
                  <a:pt x="57" y="177"/>
                  <a:pt x="82" y="177"/>
                </a:cubicBezTo>
                <a:cubicBezTo>
                  <a:pt x="82" y="177"/>
                  <a:pt x="82" y="177"/>
                  <a:pt x="82" y="177"/>
                </a:cubicBezTo>
                <a:cubicBezTo>
                  <a:pt x="82" y="213"/>
                  <a:pt x="82" y="213"/>
                  <a:pt x="82" y="213"/>
                </a:cubicBezTo>
                <a:cubicBezTo>
                  <a:pt x="0" y="240"/>
                  <a:pt x="0" y="240"/>
                  <a:pt x="0" y="240"/>
                </a:cubicBezTo>
                <a:lnTo>
                  <a:pt x="0" y="0"/>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17" name="Freeform 73"/>
          <p:cNvSpPr>
            <a:spLocks noEditPoints="1"/>
          </p:cNvSpPr>
          <p:nvPr/>
        </p:nvSpPr>
        <p:spPr bwMode="auto">
          <a:xfrm>
            <a:off x="9369261" y="2918804"/>
            <a:ext cx="187252" cy="327025"/>
          </a:xfrm>
          <a:custGeom>
            <a:avLst/>
            <a:gdLst>
              <a:gd name="T0" fmla="*/ 37 w 86"/>
              <a:gd name="T1" fmla="*/ 128 h 150"/>
              <a:gd name="T2" fmla="*/ 34 w 86"/>
              <a:gd name="T3" fmla="*/ 127 h 150"/>
              <a:gd name="T4" fmla="*/ 34 w 86"/>
              <a:gd name="T5" fmla="*/ 150 h 150"/>
              <a:gd name="T6" fmla="*/ 45 w 86"/>
              <a:gd name="T7" fmla="*/ 142 h 150"/>
              <a:gd name="T8" fmla="*/ 37 w 86"/>
              <a:gd name="T9" fmla="*/ 128 h 150"/>
              <a:gd name="T10" fmla="*/ 34 w 86"/>
              <a:gd name="T11" fmla="*/ 118 h 150"/>
              <a:gd name="T12" fmla="*/ 34 w 86"/>
              <a:gd name="T13" fmla="*/ 51 h 150"/>
              <a:gd name="T14" fmla="*/ 51 w 86"/>
              <a:gd name="T15" fmla="*/ 46 h 150"/>
              <a:gd name="T16" fmla="*/ 61 w 86"/>
              <a:gd name="T17" fmla="*/ 8 h 150"/>
              <a:gd name="T18" fmla="*/ 72 w 86"/>
              <a:gd name="T19" fmla="*/ 1 h 150"/>
              <a:gd name="T20" fmla="*/ 78 w 86"/>
              <a:gd name="T21" fmla="*/ 12 h 150"/>
              <a:gd name="T22" fmla="*/ 69 w 86"/>
              <a:gd name="T23" fmla="*/ 51 h 150"/>
              <a:gd name="T24" fmla="*/ 82 w 86"/>
              <a:gd name="T25" fmla="*/ 84 h 150"/>
              <a:gd name="T26" fmla="*/ 77 w 86"/>
              <a:gd name="T27" fmla="*/ 103 h 150"/>
              <a:gd name="T28" fmla="*/ 77 w 86"/>
              <a:gd name="T29" fmla="*/ 103 h 150"/>
              <a:gd name="T30" fmla="*/ 86 w 86"/>
              <a:gd name="T31" fmla="*/ 117 h 150"/>
              <a:gd name="T32" fmla="*/ 83 w 86"/>
              <a:gd name="T33" fmla="*/ 130 h 150"/>
              <a:gd name="T34" fmla="*/ 34 w 86"/>
              <a:gd name="T35" fmla="*/ 118 h 150"/>
              <a:gd name="T36" fmla="*/ 34 w 86"/>
              <a:gd name="T37" fmla="*/ 127 h 150"/>
              <a:gd name="T38" fmla="*/ 23 w 86"/>
              <a:gd name="T39" fmla="*/ 136 h 150"/>
              <a:gd name="T40" fmla="*/ 31 w 86"/>
              <a:gd name="T41" fmla="*/ 150 h 150"/>
              <a:gd name="T42" fmla="*/ 34 w 86"/>
              <a:gd name="T43" fmla="*/ 150 h 150"/>
              <a:gd name="T44" fmla="*/ 34 w 86"/>
              <a:gd name="T45" fmla="*/ 127 h 150"/>
              <a:gd name="T46" fmla="*/ 34 w 86"/>
              <a:gd name="T47" fmla="*/ 51 h 150"/>
              <a:gd name="T48" fmla="*/ 34 w 86"/>
              <a:gd name="T49" fmla="*/ 118 h 150"/>
              <a:gd name="T50" fmla="*/ 0 w 86"/>
              <a:gd name="T51" fmla="*/ 109 h 150"/>
              <a:gd name="T52" fmla="*/ 3 w 86"/>
              <a:gd name="T53" fmla="*/ 96 h 150"/>
              <a:gd name="T54" fmla="*/ 18 w 86"/>
              <a:gd name="T55" fmla="*/ 88 h 150"/>
              <a:gd name="T56" fmla="*/ 23 w 86"/>
              <a:gd name="T57" fmla="*/ 69 h 150"/>
              <a:gd name="T58" fmla="*/ 34 w 86"/>
              <a:gd name="T59" fmla="*/ 51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86" h="150">
                <a:moveTo>
                  <a:pt x="37" y="128"/>
                </a:moveTo>
                <a:cubicBezTo>
                  <a:pt x="36" y="127"/>
                  <a:pt x="35" y="127"/>
                  <a:pt x="34" y="127"/>
                </a:cubicBezTo>
                <a:cubicBezTo>
                  <a:pt x="34" y="150"/>
                  <a:pt x="34" y="150"/>
                  <a:pt x="34" y="150"/>
                </a:cubicBezTo>
                <a:cubicBezTo>
                  <a:pt x="39" y="150"/>
                  <a:pt x="44" y="147"/>
                  <a:pt x="45" y="142"/>
                </a:cubicBezTo>
                <a:cubicBezTo>
                  <a:pt x="47" y="136"/>
                  <a:pt x="43" y="129"/>
                  <a:pt x="37" y="128"/>
                </a:cubicBezTo>
                <a:close/>
                <a:moveTo>
                  <a:pt x="34" y="118"/>
                </a:moveTo>
                <a:cubicBezTo>
                  <a:pt x="34" y="51"/>
                  <a:pt x="34" y="51"/>
                  <a:pt x="34" y="51"/>
                </a:cubicBezTo>
                <a:cubicBezTo>
                  <a:pt x="39" y="48"/>
                  <a:pt x="45" y="46"/>
                  <a:pt x="51" y="46"/>
                </a:cubicBezTo>
                <a:cubicBezTo>
                  <a:pt x="61" y="8"/>
                  <a:pt x="61" y="8"/>
                  <a:pt x="61" y="8"/>
                </a:cubicBezTo>
                <a:cubicBezTo>
                  <a:pt x="62" y="3"/>
                  <a:pt x="67" y="0"/>
                  <a:pt x="72" y="1"/>
                </a:cubicBezTo>
                <a:cubicBezTo>
                  <a:pt x="77" y="2"/>
                  <a:pt x="80" y="7"/>
                  <a:pt x="78" y="12"/>
                </a:cubicBezTo>
                <a:cubicBezTo>
                  <a:pt x="69" y="51"/>
                  <a:pt x="69" y="51"/>
                  <a:pt x="69" y="51"/>
                </a:cubicBezTo>
                <a:cubicBezTo>
                  <a:pt x="79" y="57"/>
                  <a:pt x="86" y="68"/>
                  <a:pt x="82" y="84"/>
                </a:cubicBezTo>
                <a:cubicBezTo>
                  <a:pt x="82" y="84"/>
                  <a:pt x="79" y="97"/>
                  <a:pt x="77" y="103"/>
                </a:cubicBezTo>
                <a:cubicBezTo>
                  <a:pt x="77" y="103"/>
                  <a:pt x="77" y="103"/>
                  <a:pt x="77" y="103"/>
                </a:cubicBezTo>
                <a:cubicBezTo>
                  <a:pt x="75" y="112"/>
                  <a:pt x="86" y="117"/>
                  <a:pt x="86" y="117"/>
                </a:cubicBezTo>
                <a:cubicBezTo>
                  <a:pt x="83" y="130"/>
                  <a:pt x="83" y="130"/>
                  <a:pt x="83" y="130"/>
                </a:cubicBezTo>
                <a:lnTo>
                  <a:pt x="34" y="118"/>
                </a:lnTo>
                <a:close/>
                <a:moveTo>
                  <a:pt x="34" y="127"/>
                </a:moveTo>
                <a:cubicBezTo>
                  <a:pt x="29" y="127"/>
                  <a:pt x="24" y="131"/>
                  <a:pt x="23" y="136"/>
                </a:cubicBezTo>
                <a:cubicBezTo>
                  <a:pt x="21" y="142"/>
                  <a:pt x="25" y="148"/>
                  <a:pt x="31" y="150"/>
                </a:cubicBezTo>
                <a:cubicBezTo>
                  <a:pt x="32" y="150"/>
                  <a:pt x="33" y="150"/>
                  <a:pt x="34" y="150"/>
                </a:cubicBezTo>
                <a:cubicBezTo>
                  <a:pt x="34" y="127"/>
                  <a:pt x="34" y="127"/>
                  <a:pt x="34" y="127"/>
                </a:cubicBezTo>
                <a:close/>
                <a:moveTo>
                  <a:pt x="34" y="51"/>
                </a:moveTo>
                <a:cubicBezTo>
                  <a:pt x="34" y="118"/>
                  <a:pt x="34" y="118"/>
                  <a:pt x="34" y="118"/>
                </a:cubicBezTo>
                <a:cubicBezTo>
                  <a:pt x="0" y="109"/>
                  <a:pt x="0" y="109"/>
                  <a:pt x="0" y="109"/>
                </a:cubicBezTo>
                <a:cubicBezTo>
                  <a:pt x="3" y="96"/>
                  <a:pt x="3" y="96"/>
                  <a:pt x="3" y="96"/>
                </a:cubicBezTo>
                <a:cubicBezTo>
                  <a:pt x="3" y="96"/>
                  <a:pt x="16" y="97"/>
                  <a:pt x="18" y="88"/>
                </a:cubicBezTo>
                <a:cubicBezTo>
                  <a:pt x="20" y="80"/>
                  <a:pt x="23" y="69"/>
                  <a:pt x="23" y="69"/>
                </a:cubicBezTo>
                <a:cubicBezTo>
                  <a:pt x="25" y="61"/>
                  <a:pt x="29" y="55"/>
                  <a:pt x="34" y="51"/>
                </a:cubicBez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18" name="Freeform 74"/>
          <p:cNvSpPr>
            <a:spLocks noEditPoints="1"/>
          </p:cNvSpPr>
          <p:nvPr/>
        </p:nvSpPr>
        <p:spPr bwMode="auto">
          <a:xfrm>
            <a:off x="7734775" y="1798029"/>
            <a:ext cx="376091" cy="460375"/>
          </a:xfrm>
          <a:custGeom>
            <a:avLst/>
            <a:gdLst>
              <a:gd name="T0" fmla="*/ 172 w 172"/>
              <a:gd name="T1" fmla="*/ 9 h 211"/>
              <a:gd name="T2" fmla="*/ 121 w 172"/>
              <a:gd name="T3" fmla="*/ 37 h 211"/>
              <a:gd name="T4" fmla="*/ 143 w 172"/>
              <a:gd name="T5" fmla="*/ 211 h 211"/>
              <a:gd name="T6" fmla="*/ 124 w 172"/>
              <a:gd name="T7" fmla="*/ 165 h 211"/>
              <a:gd name="T8" fmla="*/ 131 w 172"/>
              <a:gd name="T9" fmla="*/ 108 h 211"/>
              <a:gd name="T10" fmla="*/ 121 w 172"/>
              <a:gd name="T11" fmla="*/ 86 h 211"/>
              <a:gd name="T12" fmla="*/ 129 w 172"/>
              <a:gd name="T13" fmla="*/ 146 h 211"/>
              <a:gd name="T14" fmla="*/ 127 w 172"/>
              <a:gd name="T15" fmla="*/ 116 h 211"/>
              <a:gd name="T16" fmla="*/ 121 w 172"/>
              <a:gd name="T17" fmla="*/ 156 h 211"/>
              <a:gd name="T18" fmla="*/ 121 w 172"/>
              <a:gd name="T19" fmla="*/ 9 h 211"/>
              <a:gd name="T20" fmla="*/ 98 w 172"/>
              <a:gd name="T21" fmla="*/ 37 h 211"/>
              <a:gd name="T22" fmla="*/ 110 w 172"/>
              <a:gd name="T23" fmla="*/ 88 h 211"/>
              <a:gd name="T24" fmla="*/ 100 w 172"/>
              <a:gd name="T25" fmla="*/ 81 h 211"/>
              <a:gd name="T26" fmla="*/ 121 w 172"/>
              <a:gd name="T27" fmla="*/ 211 h 211"/>
              <a:gd name="T28" fmla="*/ 101 w 172"/>
              <a:gd name="T29" fmla="*/ 163 h 211"/>
              <a:gd name="T30" fmla="*/ 121 w 172"/>
              <a:gd name="T31" fmla="*/ 211 h 211"/>
              <a:gd name="T32" fmla="*/ 113 w 172"/>
              <a:gd name="T33" fmla="*/ 148 h 211"/>
              <a:gd name="T34" fmla="*/ 121 w 172"/>
              <a:gd name="T35" fmla="*/ 156 h 211"/>
              <a:gd name="T36" fmla="*/ 98 w 172"/>
              <a:gd name="T37" fmla="*/ 0 h 211"/>
              <a:gd name="T38" fmla="*/ 71 w 172"/>
              <a:gd name="T39" fmla="*/ 0 h 211"/>
              <a:gd name="T40" fmla="*/ 98 w 172"/>
              <a:gd name="T41" fmla="*/ 80 h 211"/>
              <a:gd name="T42" fmla="*/ 71 w 172"/>
              <a:gd name="T43" fmla="*/ 37 h 211"/>
              <a:gd name="T44" fmla="*/ 71 w 172"/>
              <a:gd name="T45" fmla="*/ 166 h 211"/>
              <a:gd name="T46" fmla="*/ 98 w 172"/>
              <a:gd name="T47" fmla="*/ 141 h 211"/>
              <a:gd name="T48" fmla="*/ 98 w 172"/>
              <a:gd name="T49" fmla="*/ 160 h 211"/>
              <a:gd name="T50" fmla="*/ 74 w 172"/>
              <a:gd name="T51" fmla="*/ 124 h 211"/>
              <a:gd name="T52" fmla="*/ 71 w 172"/>
              <a:gd name="T53" fmla="*/ 118 h 211"/>
              <a:gd name="T54" fmla="*/ 71 w 172"/>
              <a:gd name="T55" fmla="*/ 98 h 211"/>
              <a:gd name="T56" fmla="*/ 71 w 172"/>
              <a:gd name="T57" fmla="*/ 0 h 211"/>
              <a:gd name="T58" fmla="*/ 60 w 172"/>
              <a:gd name="T59" fmla="*/ 0 h 211"/>
              <a:gd name="T60" fmla="*/ 71 w 172"/>
              <a:gd name="T61" fmla="*/ 88 h 211"/>
              <a:gd name="T62" fmla="*/ 60 w 172"/>
              <a:gd name="T63" fmla="*/ 37 h 211"/>
              <a:gd name="T64" fmla="*/ 60 w 172"/>
              <a:gd name="T65" fmla="*/ 120 h 211"/>
              <a:gd name="T66" fmla="*/ 65 w 172"/>
              <a:gd name="T67" fmla="*/ 166 h 211"/>
              <a:gd name="T68" fmla="*/ 71 w 172"/>
              <a:gd name="T69" fmla="*/ 98 h 211"/>
              <a:gd name="T70" fmla="*/ 71 w 172"/>
              <a:gd name="T71" fmla="*/ 98 h 211"/>
              <a:gd name="T72" fmla="*/ 60 w 172"/>
              <a:gd name="T73" fmla="*/ 9 h 211"/>
              <a:gd name="T74" fmla="*/ 12 w 172"/>
              <a:gd name="T75" fmla="*/ 23 h 211"/>
              <a:gd name="T76" fmla="*/ 60 w 172"/>
              <a:gd name="T77" fmla="*/ 100 h 211"/>
              <a:gd name="T78" fmla="*/ 28 w 172"/>
              <a:gd name="T79" fmla="*/ 118 h 211"/>
              <a:gd name="T80" fmla="*/ 29 w 172"/>
              <a:gd name="T81" fmla="*/ 134 h 211"/>
              <a:gd name="T82" fmla="*/ 34 w 172"/>
              <a:gd name="T83" fmla="*/ 127 h 211"/>
              <a:gd name="T84" fmla="*/ 47 w 172"/>
              <a:gd name="T85" fmla="*/ 120 h 211"/>
              <a:gd name="T86" fmla="*/ 36 w 172"/>
              <a:gd name="T87" fmla="*/ 178 h 211"/>
              <a:gd name="T88" fmla="*/ 45 w 172"/>
              <a:gd name="T89" fmla="*/ 163 h 211"/>
              <a:gd name="T90" fmla="*/ 60 w 172"/>
              <a:gd name="T91" fmla="*/ 211 h 211"/>
              <a:gd name="T92" fmla="*/ 0 w 172"/>
              <a:gd name="T93" fmla="*/ 29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72" h="211">
                <a:moveTo>
                  <a:pt x="121" y="0"/>
                </a:moveTo>
                <a:cubicBezTo>
                  <a:pt x="172" y="0"/>
                  <a:pt x="172" y="0"/>
                  <a:pt x="172" y="0"/>
                </a:cubicBezTo>
                <a:cubicBezTo>
                  <a:pt x="172" y="9"/>
                  <a:pt x="172" y="9"/>
                  <a:pt x="172" y="9"/>
                </a:cubicBezTo>
                <a:cubicBezTo>
                  <a:pt x="121" y="9"/>
                  <a:pt x="121" y="9"/>
                  <a:pt x="121" y="9"/>
                </a:cubicBezTo>
                <a:cubicBezTo>
                  <a:pt x="121" y="0"/>
                  <a:pt x="121" y="0"/>
                  <a:pt x="121" y="0"/>
                </a:cubicBezTo>
                <a:close/>
                <a:moveTo>
                  <a:pt x="121" y="37"/>
                </a:moveTo>
                <a:cubicBezTo>
                  <a:pt x="172" y="37"/>
                  <a:pt x="172" y="37"/>
                  <a:pt x="172" y="37"/>
                </a:cubicBezTo>
                <a:cubicBezTo>
                  <a:pt x="172" y="183"/>
                  <a:pt x="172" y="183"/>
                  <a:pt x="172" y="183"/>
                </a:cubicBezTo>
                <a:cubicBezTo>
                  <a:pt x="172" y="198"/>
                  <a:pt x="159" y="211"/>
                  <a:pt x="143" y="211"/>
                </a:cubicBezTo>
                <a:cubicBezTo>
                  <a:pt x="121" y="211"/>
                  <a:pt x="121" y="211"/>
                  <a:pt x="121" y="211"/>
                </a:cubicBezTo>
                <a:cubicBezTo>
                  <a:pt x="121" y="166"/>
                  <a:pt x="121" y="166"/>
                  <a:pt x="121" y="166"/>
                </a:cubicBezTo>
                <a:cubicBezTo>
                  <a:pt x="122" y="166"/>
                  <a:pt x="123" y="166"/>
                  <a:pt x="124" y="165"/>
                </a:cubicBezTo>
                <a:cubicBezTo>
                  <a:pt x="130" y="163"/>
                  <a:pt x="134" y="159"/>
                  <a:pt x="138" y="153"/>
                </a:cubicBezTo>
                <a:cubicBezTo>
                  <a:pt x="142" y="145"/>
                  <a:pt x="145" y="137"/>
                  <a:pt x="145" y="128"/>
                </a:cubicBezTo>
                <a:cubicBezTo>
                  <a:pt x="145" y="115"/>
                  <a:pt x="140" y="108"/>
                  <a:pt x="131" y="108"/>
                </a:cubicBezTo>
                <a:cubicBezTo>
                  <a:pt x="128" y="108"/>
                  <a:pt x="125" y="109"/>
                  <a:pt x="121" y="111"/>
                </a:cubicBezTo>
                <a:cubicBezTo>
                  <a:pt x="127" y="85"/>
                  <a:pt x="127" y="85"/>
                  <a:pt x="127" y="85"/>
                </a:cubicBezTo>
                <a:cubicBezTo>
                  <a:pt x="121" y="86"/>
                  <a:pt x="121" y="86"/>
                  <a:pt x="121" y="86"/>
                </a:cubicBezTo>
                <a:cubicBezTo>
                  <a:pt x="121" y="37"/>
                  <a:pt x="121" y="37"/>
                  <a:pt x="121" y="37"/>
                </a:cubicBezTo>
                <a:close/>
                <a:moveTo>
                  <a:pt x="121" y="156"/>
                </a:moveTo>
                <a:cubicBezTo>
                  <a:pt x="123" y="155"/>
                  <a:pt x="126" y="152"/>
                  <a:pt x="129" y="146"/>
                </a:cubicBezTo>
                <a:cubicBezTo>
                  <a:pt x="131" y="140"/>
                  <a:pt x="133" y="134"/>
                  <a:pt x="133" y="129"/>
                </a:cubicBezTo>
                <a:cubicBezTo>
                  <a:pt x="133" y="123"/>
                  <a:pt x="132" y="119"/>
                  <a:pt x="129" y="117"/>
                </a:cubicBezTo>
                <a:cubicBezTo>
                  <a:pt x="129" y="117"/>
                  <a:pt x="128" y="116"/>
                  <a:pt x="127" y="116"/>
                </a:cubicBezTo>
                <a:cubicBezTo>
                  <a:pt x="126" y="116"/>
                  <a:pt x="124" y="117"/>
                  <a:pt x="123" y="117"/>
                </a:cubicBezTo>
                <a:cubicBezTo>
                  <a:pt x="122" y="117"/>
                  <a:pt x="121" y="117"/>
                  <a:pt x="121" y="118"/>
                </a:cubicBezTo>
                <a:lnTo>
                  <a:pt x="121" y="156"/>
                </a:lnTo>
                <a:close/>
                <a:moveTo>
                  <a:pt x="98" y="0"/>
                </a:moveTo>
                <a:cubicBezTo>
                  <a:pt x="121" y="0"/>
                  <a:pt x="121" y="0"/>
                  <a:pt x="121" y="0"/>
                </a:cubicBezTo>
                <a:cubicBezTo>
                  <a:pt x="121" y="9"/>
                  <a:pt x="121" y="9"/>
                  <a:pt x="121" y="9"/>
                </a:cubicBezTo>
                <a:cubicBezTo>
                  <a:pt x="98" y="9"/>
                  <a:pt x="98" y="9"/>
                  <a:pt x="98" y="9"/>
                </a:cubicBezTo>
                <a:cubicBezTo>
                  <a:pt x="98" y="0"/>
                  <a:pt x="98" y="0"/>
                  <a:pt x="98" y="0"/>
                </a:cubicBezTo>
                <a:close/>
                <a:moveTo>
                  <a:pt x="98" y="37"/>
                </a:moveTo>
                <a:cubicBezTo>
                  <a:pt x="121" y="37"/>
                  <a:pt x="121" y="37"/>
                  <a:pt x="121" y="37"/>
                </a:cubicBezTo>
                <a:cubicBezTo>
                  <a:pt x="121" y="86"/>
                  <a:pt x="121" y="86"/>
                  <a:pt x="121" y="86"/>
                </a:cubicBezTo>
                <a:cubicBezTo>
                  <a:pt x="110" y="88"/>
                  <a:pt x="110" y="88"/>
                  <a:pt x="110" y="88"/>
                </a:cubicBezTo>
                <a:cubicBezTo>
                  <a:pt x="98" y="141"/>
                  <a:pt x="98" y="141"/>
                  <a:pt x="98" y="141"/>
                </a:cubicBezTo>
                <a:cubicBezTo>
                  <a:pt x="98" y="90"/>
                  <a:pt x="98" y="90"/>
                  <a:pt x="98" y="90"/>
                </a:cubicBezTo>
                <a:cubicBezTo>
                  <a:pt x="100" y="81"/>
                  <a:pt x="100" y="81"/>
                  <a:pt x="100" y="81"/>
                </a:cubicBezTo>
                <a:cubicBezTo>
                  <a:pt x="100" y="81"/>
                  <a:pt x="99" y="81"/>
                  <a:pt x="98" y="80"/>
                </a:cubicBezTo>
                <a:cubicBezTo>
                  <a:pt x="98" y="37"/>
                  <a:pt x="98" y="37"/>
                  <a:pt x="98" y="37"/>
                </a:cubicBezTo>
                <a:close/>
                <a:moveTo>
                  <a:pt x="121" y="211"/>
                </a:moveTo>
                <a:cubicBezTo>
                  <a:pt x="98" y="211"/>
                  <a:pt x="98" y="211"/>
                  <a:pt x="98" y="211"/>
                </a:cubicBezTo>
                <a:cubicBezTo>
                  <a:pt x="98" y="160"/>
                  <a:pt x="98" y="160"/>
                  <a:pt x="98" y="160"/>
                </a:cubicBezTo>
                <a:cubicBezTo>
                  <a:pt x="99" y="161"/>
                  <a:pt x="100" y="162"/>
                  <a:pt x="101" y="163"/>
                </a:cubicBezTo>
                <a:cubicBezTo>
                  <a:pt x="103" y="166"/>
                  <a:pt x="107" y="167"/>
                  <a:pt x="112" y="167"/>
                </a:cubicBezTo>
                <a:cubicBezTo>
                  <a:pt x="115" y="167"/>
                  <a:pt x="118" y="167"/>
                  <a:pt x="121" y="166"/>
                </a:cubicBezTo>
                <a:cubicBezTo>
                  <a:pt x="121" y="211"/>
                  <a:pt x="121" y="211"/>
                  <a:pt x="121" y="211"/>
                </a:cubicBezTo>
                <a:close/>
                <a:moveTo>
                  <a:pt x="121" y="118"/>
                </a:moveTo>
                <a:cubicBezTo>
                  <a:pt x="120" y="118"/>
                  <a:pt x="120" y="118"/>
                  <a:pt x="120" y="119"/>
                </a:cubicBezTo>
                <a:cubicBezTo>
                  <a:pt x="113" y="148"/>
                  <a:pt x="113" y="148"/>
                  <a:pt x="113" y="148"/>
                </a:cubicBezTo>
                <a:cubicBezTo>
                  <a:pt x="113" y="149"/>
                  <a:pt x="113" y="150"/>
                  <a:pt x="113" y="151"/>
                </a:cubicBezTo>
                <a:cubicBezTo>
                  <a:pt x="113" y="154"/>
                  <a:pt x="115" y="156"/>
                  <a:pt x="119" y="156"/>
                </a:cubicBezTo>
                <a:cubicBezTo>
                  <a:pt x="120" y="156"/>
                  <a:pt x="120" y="156"/>
                  <a:pt x="121" y="156"/>
                </a:cubicBezTo>
                <a:lnTo>
                  <a:pt x="121" y="118"/>
                </a:lnTo>
                <a:close/>
                <a:moveTo>
                  <a:pt x="71" y="0"/>
                </a:moveTo>
                <a:cubicBezTo>
                  <a:pt x="98" y="0"/>
                  <a:pt x="98" y="0"/>
                  <a:pt x="98" y="0"/>
                </a:cubicBezTo>
                <a:cubicBezTo>
                  <a:pt x="98" y="9"/>
                  <a:pt x="98" y="9"/>
                  <a:pt x="98" y="9"/>
                </a:cubicBezTo>
                <a:cubicBezTo>
                  <a:pt x="71" y="9"/>
                  <a:pt x="71" y="9"/>
                  <a:pt x="71" y="9"/>
                </a:cubicBezTo>
                <a:cubicBezTo>
                  <a:pt x="71" y="0"/>
                  <a:pt x="71" y="0"/>
                  <a:pt x="71" y="0"/>
                </a:cubicBezTo>
                <a:close/>
                <a:moveTo>
                  <a:pt x="71" y="37"/>
                </a:moveTo>
                <a:cubicBezTo>
                  <a:pt x="98" y="37"/>
                  <a:pt x="98" y="37"/>
                  <a:pt x="98" y="37"/>
                </a:cubicBezTo>
                <a:cubicBezTo>
                  <a:pt x="98" y="80"/>
                  <a:pt x="98" y="80"/>
                  <a:pt x="98" y="80"/>
                </a:cubicBezTo>
                <a:cubicBezTo>
                  <a:pt x="96" y="80"/>
                  <a:pt x="94" y="80"/>
                  <a:pt x="91" y="80"/>
                </a:cubicBezTo>
                <a:cubicBezTo>
                  <a:pt x="85" y="80"/>
                  <a:pt x="78" y="83"/>
                  <a:pt x="71" y="88"/>
                </a:cubicBezTo>
                <a:cubicBezTo>
                  <a:pt x="71" y="37"/>
                  <a:pt x="71" y="37"/>
                  <a:pt x="71" y="37"/>
                </a:cubicBezTo>
                <a:close/>
                <a:moveTo>
                  <a:pt x="98" y="211"/>
                </a:moveTo>
                <a:cubicBezTo>
                  <a:pt x="71" y="211"/>
                  <a:pt x="71" y="211"/>
                  <a:pt x="71" y="211"/>
                </a:cubicBezTo>
                <a:cubicBezTo>
                  <a:pt x="71" y="166"/>
                  <a:pt x="71" y="166"/>
                  <a:pt x="71" y="166"/>
                </a:cubicBezTo>
                <a:cubicBezTo>
                  <a:pt x="82" y="166"/>
                  <a:pt x="82" y="166"/>
                  <a:pt x="82" y="166"/>
                </a:cubicBezTo>
                <a:cubicBezTo>
                  <a:pt x="98" y="90"/>
                  <a:pt x="98" y="90"/>
                  <a:pt x="98" y="90"/>
                </a:cubicBezTo>
                <a:cubicBezTo>
                  <a:pt x="98" y="141"/>
                  <a:pt x="98" y="141"/>
                  <a:pt x="98" y="141"/>
                </a:cubicBezTo>
                <a:cubicBezTo>
                  <a:pt x="97" y="146"/>
                  <a:pt x="97" y="146"/>
                  <a:pt x="97" y="146"/>
                </a:cubicBezTo>
                <a:cubicBezTo>
                  <a:pt x="97" y="148"/>
                  <a:pt x="97" y="150"/>
                  <a:pt x="97" y="152"/>
                </a:cubicBezTo>
                <a:cubicBezTo>
                  <a:pt x="97" y="155"/>
                  <a:pt x="97" y="158"/>
                  <a:pt x="98" y="160"/>
                </a:cubicBezTo>
                <a:cubicBezTo>
                  <a:pt x="98" y="211"/>
                  <a:pt x="98" y="211"/>
                  <a:pt x="98" y="211"/>
                </a:cubicBezTo>
                <a:close/>
                <a:moveTo>
                  <a:pt x="71" y="137"/>
                </a:moveTo>
                <a:cubicBezTo>
                  <a:pt x="74" y="124"/>
                  <a:pt x="74" y="124"/>
                  <a:pt x="74" y="124"/>
                </a:cubicBezTo>
                <a:cubicBezTo>
                  <a:pt x="73" y="124"/>
                  <a:pt x="72" y="124"/>
                  <a:pt x="71" y="123"/>
                </a:cubicBezTo>
                <a:cubicBezTo>
                  <a:pt x="71" y="137"/>
                  <a:pt x="71" y="137"/>
                  <a:pt x="71" y="137"/>
                </a:cubicBezTo>
                <a:close/>
                <a:moveTo>
                  <a:pt x="71" y="118"/>
                </a:moveTo>
                <a:cubicBezTo>
                  <a:pt x="73" y="118"/>
                  <a:pt x="74" y="119"/>
                  <a:pt x="75" y="119"/>
                </a:cubicBezTo>
                <a:cubicBezTo>
                  <a:pt x="82" y="88"/>
                  <a:pt x="82" y="88"/>
                  <a:pt x="82" y="88"/>
                </a:cubicBezTo>
                <a:cubicBezTo>
                  <a:pt x="79" y="90"/>
                  <a:pt x="75" y="93"/>
                  <a:pt x="71" y="98"/>
                </a:cubicBezTo>
                <a:lnTo>
                  <a:pt x="71" y="118"/>
                </a:lnTo>
                <a:close/>
                <a:moveTo>
                  <a:pt x="60" y="0"/>
                </a:moveTo>
                <a:cubicBezTo>
                  <a:pt x="71" y="0"/>
                  <a:pt x="71" y="0"/>
                  <a:pt x="71" y="0"/>
                </a:cubicBezTo>
                <a:cubicBezTo>
                  <a:pt x="71" y="9"/>
                  <a:pt x="71" y="9"/>
                  <a:pt x="71" y="9"/>
                </a:cubicBezTo>
                <a:cubicBezTo>
                  <a:pt x="60" y="9"/>
                  <a:pt x="60" y="9"/>
                  <a:pt x="60" y="9"/>
                </a:cubicBezTo>
                <a:cubicBezTo>
                  <a:pt x="60" y="0"/>
                  <a:pt x="60" y="0"/>
                  <a:pt x="60" y="0"/>
                </a:cubicBezTo>
                <a:close/>
                <a:moveTo>
                  <a:pt x="60" y="37"/>
                </a:moveTo>
                <a:cubicBezTo>
                  <a:pt x="71" y="37"/>
                  <a:pt x="71" y="37"/>
                  <a:pt x="71" y="37"/>
                </a:cubicBezTo>
                <a:cubicBezTo>
                  <a:pt x="71" y="88"/>
                  <a:pt x="71" y="88"/>
                  <a:pt x="71" y="88"/>
                </a:cubicBezTo>
                <a:cubicBezTo>
                  <a:pt x="71" y="89"/>
                  <a:pt x="71" y="89"/>
                  <a:pt x="71" y="89"/>
                </a:cubicBezTo>
                <a:cubicBezTo>
                  <a:pt x="67" y="92"/>
                  <a:pt x="64" y="96"/>
                  <a:pt x="60" y="100"/>
                </a:cubicBezTo>
                <a:cubicBezTo>
                  <a:pt x="60" y="37"/>
                  <a:pt x="60" y="37"/>
                  <a:pt x="60" y="37"/>
                </a:cubicBezTo>
                <a:close/>
                <a:moveTo>
                  <a:pt x="71" y="211"/>
                </a:moveTo>
                <a:cubicBezTo>
                  <a:pt x="60" y="211"/>
                  <a:pt x="60" y="211"/>
                  <a:pt x="60" y="211"/>
                </a:cubicBezTo>
                <a:cubicBezTo>
                  <a:pt x="60" y="120"/>
                  <a:pt x="60" y="120"/>
                  <a:pt x="60" y="120"/>
                </a:cubicBezTo>
                <a:cubicBezTo>
                  <a:pt x="64" y="121"/>
                  <a:pt x="68" y="122"/>
                  <a:pt x="71" y="123"/>
                </a:cubicBezTo>
                <a:cubicBezTo>
                  <a:pt x="71" y="137"/>
                  <a:pt x="71" y="137"/>
                  <a:pt x="71" y="137"/>
                </a:cubicBezTo>
                <a:cubicBezTo>
                  <a:pt x="65" y="166"/>
                  <a:pt x="65" y="166"/>
                  <a:pt x="65" y="166"/>
                </a:cubicBezTo>
                <a:cubicBezTo>
                  <a:pt x="71" y="166"/>
                  <a:pt x="71" y="166"/>
                  <a:pt x="71" y="166"/>
                </a:cubicBezTo>
                <a:cubicBezTo>
                  <a:pt x="71" y="211"/>
                  <a:pt x="71" y="211"/>
                  <a:pt x="71" y="211"/>
                </a:cubicBezTo>
                <a:close/>
                <a:moveTo>
                  <a:pt x="71" y="98"/>
                </a:moveTo>
                <a:cubicBezTo>
                  <a:pt x="68" y="102"/>
                  <a:pt x="65" y="108"/>
                  <a:pt x="61" y="115"/>
                </a:cubicBezTo>
                <a:cubicBezTo>
                  <a:pt x="65" y="116"/>
                  <a:pt x="68" y="117"/>
                  <a:pt x="71" y="118"/>
                </a:cubicBezTo>
                <a:lnTo>
                  <a:pt x="71" y="98"/>
                </a:lnTo>
                <a:close/>
                <a:moveTo>
                  <a:pt x="29" y="0"/>
                </a:moveTo>
                <a:cubicBezTo>
                  <a:pt x="60" y="0"/>
                  <a:pt x="60" y="0"/>
                  <a:pt x="60" y="0"/>
                </a:cubicBezTo>
                <a:cubicBezTo>
                  <a:pt x="60" y="9"/>
                  <a:pt x="60" y="9"/>
                  <a:pt x="60" y="9"/>
                </a:cubicBezTo>
                <a:cubicBezTo>
                  <a:pt x="26" y="9"/>
                  <a:pt x="26" y="9"/>
                  <a:pt x="26" y="9"/>
                </a:cubicBezTo>
                <a:cubicBezTo>
                  <a:pt x="18" y="9"/>
                  <a:pt x="12" y="15"/>
                  <a:pt x="12" y="23"/>
                </a:cubicBezTo>
                <a:cubicBezTo>
                  <a:pt x="12" y="23"/>
                  <a:pt x="12" y="23"/>
                  <a:pt x="12" y="23"/>
                </a:cubicBezTo>
                <a:cubicBezTo>
                  <a:pt x="12" y="30"/>
                  <a:pt x="18" y="37"/>
                  <a:pt x="26" y="37"/>
                </a:cubicBezTo>
                <a:cubicBezTo>
                  <a:pt x="60" y="37"/>
                  <a:pt x="60" y="37"/>
                  <a:pt x="60" y="37"/>
                </a:cubicBezTo>
                <a:cubicBezTo>
                  <a:pt x="60" y="100"/>
                  <a:pt x="60" y="100"/>
                  <a:pt x="60" y="100"/>
                </a:cubicBezTo>
                <a:cubicBezTo>
                  <a:pt x="57" y="104"/>
                  <a:pt x="54" y="109"/>
                  <a:pt x="51" y="114"/>
                </a:cubicBezTo>
                <a:cubicBezTo>
                  <a:pt x="48" y="114"/>
                  <a:pt x="46" y="113"/>
                  <a:pt x="45" y="113"/>
                </a:cubicBezTo>
                <a:cubicBezTo>
                  <a:pt x="38" y="113"/>
                  <a:pt x="32" y="115"/>
                  <a:pt x="28" y="118"/>
                </a:cubicBezTo>
                <a:cubicBezTo>
                  <a:pt x="23" y="120"/>
                  <a:pt x="21" y="124"/>
                  <a:pt x="21" y="128"/>
                </a:cubicBezTo>
                <a:cubicBezTo>
                  <a:pt x="21" y="130"/>
                  <a:pt x="22" y="131"/>
                  <a:pt x="23" y="133"/>
                </a:cubicBezTo>
                <a:cubicBezTo>
                  <a:pt x="24" y="134"/>
                  <a:pt x="26" y="134"/>
                  <a:pt x="29" y="134"/>
                </a:cubicBezTo>
                <a:cubicBezTo>
                  <a:pt x="30" y="134"/>
                  <a:pt x="31" y="134"/>
                  <a:pt x="33" y="133"/>
                </a:cubicBezTo>
                <a:cubicBezTo>
                  <a:pt x="34" y="132"/>
                  <a:pt x="35" y="131"/>
                  <a:pt x="35" y="130"/>
                </a:cubicBezTo>
                <a:cubicBezTo>
                  <a:pt x="35" y="129"/>
                  <a:pt x="34" y="128"/>
                  <a:pt x="34" y="127"/>
                </a:cubicBezTo>
                <a:cubicBezTo>
                  <a:pt x="34" y="127"/>
                  <a:pt x="33" y="126"/>
                  <a:pt x="33" y="126"/>
                </a:cubicBezTo>
                <a:cubicBezTo>
                  <a:pt x="34" y="124"/>
                  <a:pt x="35" y="123"/>
                  <a:pt x="38" y="122"/>
                </a:cubicBezTo>
                <a:cubicBezTo>
                  <a:pt x="40" y="121"/>
                  <a:pt x="43" y="120"/>
                  <a:pt x="47" y="120"/>
                </a:cubicBezTo>
                <a:cubicBezTo>
                  <a:pt x="44" y="125"/>
                  <a:pt x="42" y="129"/>
                  <a:pt x="40" y="134"/>
                </a:cubicBezTo>
                <a:cubicBezTo>
                  <a:pt x="33" y="148"/>
                  <a:pt x="30" y="159"/>
                  <a:pt x="30" y="167"/>
                </a:cubicBezTo>
                <a:cubicBezTo>
                  <a:pt x="30" y="173"/>
                  <a:pt x="32" y="176"/>
                  <a:pt x="36" y="178"/>
                </a:cubicBezTo>
                <a:cubicBezTo>
                  <a:pt x="37" y="179"/>
                  <a:pt x="41" y="180"/>
                  <a:pt x="45" y="180"/>
                </a:cubicBezTo>
                <a:cubicBezTo>
                  <a:pt x="44" y="178"/>
                  <a:pt x="44" y="176"/>
                  <a:pt x="44" y="173"/>
                </a:cubicBezTo>
                <a:cubicBezTo>
                  <a:pt x="44" y="170"/>
                  <a:pt x="44" y="167"/>
                  <a:pt x="45" y="163"/>
                </a:cubicBezTo>
                <a:cubicBezTo>
                  <a:pt x="47" y="150"/>
                  <a:pt x="52" y="136"/>
                  <a:pt x="59" y="120"/>
                </a:cubicBezTo>
                <a:cubicBezTo>
                  <a:pt x="59" y="120"/>
                  <a:pt x="60" y="120"/>
                  <a:pt x="60" y="120"/>
                </a:cubicBezTo>
                <a:cubicBezTo>
                  <a:pt x="60" y="211"/>
                  <a:pt x="60" y="211"/>
                  <a:pt x="60" y="211"/>
                </a:cubicBezTo>
                <a:cubicBezTo>
                  <a:pt x="29" y="211"/>
                  <a:pt x="29" y="211"/>
                  <a:pt x="29" y="211"/>
                </a:cubicBezTo>
                <a:cubicBezTo>
                  <a:pt x="13" y="211"/>
                  <a:pt x="0" y="198"/>
                  <a:pt x="0" y="183"/>
                </a:cubicBezTo>
                <a:cubicBezTo>
                  <a:pt x="0" y="29"/>
                  <a:pt x="0" y="29"/>
                  <a:pt x="0" y="29"/>
                </a:cubicBezTo>
                <a:cubicBezTo>
                  <a:pt x="0" y="13"/>
                  <a:pt x="13" y="0"/>
                  <a:pt x="29" y="0"/>
                </a:cubicBezTo>
                <a:close/>
              </a:path>
            </a:pathLst>
          </a:custGeom>
          <a:solidFill>
            <a:schemeClr val="accent3"/>
          </a:solidFill>
          <a:ln>
            <a:noFill/>
          </a:ln>
        </p:spPr>
        <p:txBody>
          <a:bodyPr vert="horz" wrap="square" lIns="91440" tIns="45720" rIns="91440" bIns="45720" numCol="1" anchor="t" anchorCtr="0" compatLnSpc="1"/>
          <a:lstStyle/>
          <a:p>
            <a:endParaRPr lang="id-ID"/>
          </a:p>
        </p:txBody>
      </p:sp>
      <p:sp>
        <p:nvSpPr>
          <p:cNvPr id="119" name="Freeform 75"/>
          <p:cNvSpPr>
            <a:spLocks noEditPoints="1"/>
          </p:cNvSpPr>
          <p:nvPr/>
        </p:nvSpPr>
        <p:spPr bwMode="auto">
          <a:xfrm>
            <a:off x="8458393" y="2282215"/>
            <a:ext cx="569690" cy="571500"/>
          </a:xfrm>
          <a:custGeom>
            <a:avLst/>
            <a:gdLst>
              <a:gd name="T0" fmla="*/ 249 w 261"/>
              <a:gd name="T1" fmla="*/ 220 h 262"/>
              <a:gd name="T2" fmla="*/ 261 w 261"/>
              <a:gd name="T3" fmla="*/ 70 h 262"/>
              <a:gd name="T4" fmla="*/ 249 w 261"/>
              <a:gd name="T5" fmla="*/ 70 h 262"/>
              <a:gd name="T6" fmla="*/ 249 w 261"/>
              <a:gd name="T7" fmla="*/ 154 h 262"/>
              <a:gd name="T8" fmla="*/ 227 w 261"/>
              <a:gd name="T9" fmla="*/ 180 h 262"/>
              <a:gd name="T10" fmla="*/ 209 w 261"/>
              <a:gd name="T11" fmla="*/ 262 h 262"/>
              <a:gd name="T12" fmla="*/ 209 w 261"/>
              <a:gd name="T13" fmla="*/ 262 h 262"/>
              <a:gd name="T14" fmla="*/ 209 w 261"/>
              <a:gd name="T15" fmla="*/ 15 h 262"/>
              <a:gd name="T16" fmla="*/ 203 w 261"/>
              <a:gd name="T17" fmla="*/ 28 h 262"/>
              <a:gd name="T18" fmla="*/ 209 w 261"/>
              <a:gd name="T19" fmla="*/ 50 h 262"/>
              <a:gd name="T20" fmla="*/ 201 w 261"/>
              <a:gd name="T21" fmla="*/ 120 h 262"/>
              <a:gd name="T22" fmla="*/ 209 w 261"/>
              <a:gd name="T23" fmla="*/ 197 h 262"/>
              <a:gd name="T24" fmla="*/ 209 w 261"/>
              <a:gd name="T25" fmla="*/ 197 h 262"/>
              <a:gd name="T26" fmla="*/ 195 w 261"/>
              <a:gd name="T27" fmla="*/ 232 h 262"/>
              <a:gd name="T28" fmla="*/ 168 w 261"/>
              <a:gd name="T29" fmla="*/ 36 h 262"/>
              <a:gd name="T30" fmla="*/ 195 w 261"/>
              <a:gd name="T31" fmla="*/ 20 h 262"/>
              <a:gd name="T32" fmla="*/ 195 w 261"/>
              <a:gd name="T33" fmla="*/ 50 h 262"/>
              <a:gd name="T34" fmla="*/ 195 w 261"/>
              <a:gd name="T35" fmla="*/ 120 h 262"/>
              <a:gd name="T36" fmla="*/ 168 w 261"/>
              <a:gd name="T37" fmla="*/ 220 h 262"/>
              <a:gd name="T38" fmla="*/ 192 w 261"/>
              <a:gd name="T39" fmla="*/ 249 h 262"/>
              <a:gd name="T40" fmla="*/ 168 w 261"/>
              <a:gd name="T41" fmla="*/ 21 h 262"/>
              <a:gd name="T42" fmla="*/ 168 w 261"/>
              <a:gd name="T43" fmla="*/ 44 h 262"/>
              <a:gd name="T44" fmla="*/ 135 w 261"/>
              <a:gd name="T45" fmla="*/ 120 h 262"/>
              <a:gd name="T46" fmla="*/ 167 w 261"/>
              <a:gd name="T47" fmla="*/ 198 h 262"/>
              <a:gd name="T48" fmla="*/ 167 w 261"/>
              <a:gd name="T49" fmla="*/ 167 h 262"/>
              <a:gd name="T50" fmla="*/ 130 w 261"/>
              <a:gd name="T51" fmla="*/ 147 h 262"/>
              <a:gd name="T52" fmla="*/ 93 w 261"/>
              <a:gd name="T53" fmla="*/ 44 h 262"/>
              <a:gd name="T54" fmla="*/ 130 w 261"/>
              <a:gd name="T55" fmla="*/ 0 h 262"/>
              <a:gd name="T56" fmla="*/ 126 w 261"/>
              <a:gd name="T57" fmla="*/ 120 h 262"/>
              <a:gd name="T58" fmla="*/ 130 w 261"/>
              <a:gd name="T59" fmla="*/ 159 h 262"/>
              <a:gd name="T60" fmla="*/ 130 w 261"/>
              <a:gd name="T61" fmla="*/ 179 h 262"/>
              <a:gd name="T62" fmla="*/ 130 w 261"/>
              <a:gd name="T63" fmla="*/ 198 h 262"/>
              <a:gd name="T64" fmla="*/ 93 w 261"/>
              <a:gd name="T65" fmla="*/ 3 h 262"/>
              <a:gd name="T66" fmla="*/ 93 w 261"/>
              <a:gd name="T67" fmla="*/ 36 h 262"/>
              <a:gd name="T68" fmla="*/ 67 w 261"/>
              <a:gd name="T69" fmla="*/ 20 h 262"/>
              <a:gd name="T70" fmla="*/ 67 w 261"/>
              <a:gd name="T71" fmla="*/ 70 h 262"/>
              <a:gd name="T72" fmla="*/ 92 w 261"/>
              <a:gd name="T73" fmla="*/ 147 h 262"/>
              <a:gd name="T74" fmla="*/ 92 w 261"/>
              <a:gd name="T75" fmla="*/ 179 h 262"/>
              <a:gd name="T76" fmla="*/ 93 w 261"/>
              <a:gd name="T77" fmla="*/ 198 h 262"/>
              <a:gd name="T78" fmla="*/ 67 w 261"/>
              <a:gd name="T79" fmla="*/ 171 h 262"/>
              <a:gd name="T80" fmla="*/ 69 w 261"/>
              <a:gd name="T81" fmla="*/ 232 h 262"/>
              <a:gd name="T82" fmla="*/ 58 w 261"/>
              <a:gd name="T83" fmla="*/ 28 h 262"/>
              <a:gd name="T84" fmla="*/ 67 w 261"/>
              <a:gd name="T85" fmla="*/ 9 h 262"/>
              <a:gd name="T86" fmla="*/ 67 w 261"/>
              <a:gd name="T87" fmla="*/ 120 h 262"/>
              <a:gd name="T88" fmla="*/ 67 w 261"/>
              <a:gd name="T89" fmla="*/ 188 h 262"/>
              <a:gd name="T90" fmla="*/ 67 w 261"/>
              <a:gd name="T91" fmla="*/ 232 h 262"/>
              <a:gd name="T92" fmla="*/ 67 w 261"/>
              <a:gd name="T93" fmla="*/ 232 h 262"/>
              <a:gd name="T94" fmla="*/ 52 w 261"/>
              <a:gd name="T95" fmla="*/ 50 h 262"/>
              <a:gd name="T96" fmla="*/ 12 w 261"/>
              <a:gd name="T97" fmla="*/ 220 h 262"/>
              <a:gd name="T98" fmla="*/ 52 w 261"/>
              <a:gd name="T99" fmla="*/ 232 h 262"/>
              <a:gd name="T100" fmla="*/ 52 w 261"/>
              <a:gd name="T101" fmla="*/ 232 h 262"/>
              <a:gd name="T102" fmla="*/ 12 w 261"/>
              <a:gd name="T103" fmla="*/ 114 h 262"/>
              <a:gd name="T104" fmla="*/ 0 w 261"/>
              <a:gd name="T105" fmla="*/ 104 h 262"/>
              <a:gd name="T106" fmla="*/ 12 w 261"/>
              <a:gd name="T107" fmla="*/ 154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61" h="262">
                <a:moveTo>
                  <a:pt x="249" y="220"/>
                </a:moveTo>
                <a:cubicBezTo>
                  <a:pt x="249" y="154"/>
                  <a:pt x="249" y="154"/>
                  <a:pt x="249" y="154"/>
                </a:cubicBezTo>
                <a:cubicBezTo>
                  <a:pt x="251" y="157"/>
                  <a:pt x="252" y="160"/>
                  <a:pt x="252" y="164"/>
                </a:cubicBezTo>
                <a:cubicBezTo>
                  <a:pt x="252" y="220"/>
                  <a:pt x="252" y="220"/>
                  <a:pt x="252" y="220"/>
                </a:cubicBezTo>
                <a:cubicBezTo>
                  <a:pt x="249" y="220"/>
                  <a:pt x="249" y="220"/>
                  <a:pt x="249" y="220"/>
                </a:cubicBezTo>
                <a:close/>
                <a:moveTo>
                  <a:pt x="249" y="114"/>
                </a:moveTo>
                <a:cubicBezTo>
                  <a:pt x="249" y="70"/>
                  <a:pt x="249" y="70"/>
                  <a:pt x="249" y="70"/>
                </a:cubicBezTo>
                <a:cubicBezTo>
                  <a:pt x="250" y="70"/>
                  <a:pt x="250" y="70"/>
                  <a:pt x="250" y="69"/>
                </a:cubicBezTo>
                <a:cubicBezTo>
                  <a:pt x="257" y="67"/>
                  <a:pt x="257" y="67"/>
                  <a:pt x="257" y="67"/>
                </a:cubicBezTo>
                <a:cubicBezTo>
                  <a:pt x="259" y="66"/>
                  <a:pt x="261" y="67"/>
                  <a:pt x="261" y="70"/>
                </a:cubicBezTo>
                <a:cubicBezTo>
                  <a:pt x="261" y="104"/>
                  <a:pt x="261" y="104"/>
                  <a:pt x="261" y="104"/>
                </a:cubicBezTo>
                <a:cubicBezTo>
                  <a:pt x="261" y="107"/>
                  <a:pt x="259" y="110"/>
                  <a:pt x="257" y="111"/>
                </a:cubicBezTo>
                <a:cubicBezTo>
                  <a:pt x="250" y="113"/>
                  <a:pt x="250" y="113"/>
                  <a:pt x="250" y="113"/>
                </a:cubicBezTo>
                <a:cubicBezTo>
                  <a:pt x="250" y="114"/>
                  <a:pt x="250" y="114"/>
                  <a:pt x="249" y="114"/>
                </a:cubicBezTo>
                <a:close/>
                <a:moveTo>
                  <a:pt x="249" y="70"/>
                </a:moveTo>
                <a:cubicBezTo>
                  <a:pt x="249" y="114"/>
                  <a:pt x="249" y="114"/>
                  <a:pt x="249" y="114"/>
                </a:cubicBezTo>
                <a:cubicBezTo>
                  <a:pt x="248" y="114"/>
                  <a:pt x="246" y="112"/>
                  <a:pt x="246" y="110"/>
                </a:cubicBezTo>
                <a:cubicBezTo>
                  <a:pt x="246" y="76"/>
                  <a:pt x="246" y="76"/>
                  <a:pt x="246" y="76"/>
                </a:cubicBezTo>
                <a:cubicBezTo>
                  <a:pt x="246" y="74"/>
                  <a:pt x="248" y="71"/>
                  <a:pt x="249" y="70"/>
                </a:cubicBezTo>
                <a:close/>
                <a:moveTo>
                  <a:pt x="249" y="154"/>
                </a:moveTo>
                <a:cubicBezTo>
                  <a:pt x="246" y="150"/>
                  <a:pt x="241" y="146"/>
                  <a:pt x="235" y="146"/>
                </a:cubicBezTo>
                <a:cubicBezTo>
                  <a:pt x="235" y="50"/>
                  <a:pt x="235" y="50"/>
                  <a:pt x="235" y="50"/>
                </a:cubicBezTo>
                <a:cubicBezTo>
                  <a:pt x="209" y="50"/>
                  <a:pt x="209" y="50"/>
                  <a:pt x="209" y="50"/>
                </a:cubicBezTo>
                <a:cubicBezTo>
                  <a:pt x="209" y="162"/>
                  <a:pt x="209" y="162"/>
                  <a:pt x="209" y="162"/>
                </a:cubicBezTo>
                <a:cubicBezTo>
                  <a:pt x="219" y="162"/>
                  <a:pt x="227" y="170"/>
                  <a:pt x="227" y="180"/>
                </a:cubicBezTo>
                <a:cubicBezTo>
                  <a:pt x="227" y="189"/>
                  <a:pt x="219" y="197"/>
                  <a:pt x="209" y="197"/>
                </a:cubicBezTo>
                <a:cubicBezTo>
                  <a:pt x="209" y="220"/>
                  <a:pt x="209" y="220"/>
                  <a:pt x="209" y="220"/>
                </a:cubicBezTo>
                <a:cubicBezTo>
                  <a:pt x="249" y="220"/>
                  <a:pt x="249" y="220"/>
                  <a:pt x="249" y="220"/>
                </a:cubicBezTo>
                <a:cubicBezTo>
                  <a:pt x="249" y="154"/>
                  <a:pt x="249" y="154"/>
                  <a:pt x="249" y="154"/>
                </a:cubicBezTo>
                <a:close/>
                <a:moveTo>
                  <a:pt x="209" y="262"/>
                </a:moveTo>
                <a:cubicBezTo>
                  <a:pt x="209" y="232"/>
                  <a:pt x="209" y="232"/>
                  <a:pt x="209" y="232"/>
                </a:cubicBezTo>
                <a:cubicBezTo>
                  <a:pt x="226" y="232"/>
                  <a:pt x="226" y="232"/>
                  <a:pt x="226" y="232"/>
                </a:cubicBezTo>
                <a:cubicBezTo>
                  <a:pt x="226" y="249"/>
                  <a:pt x="226" y="249"/>
                  <a:pt x="226" y="249"/>
                </a:cubicBezTo>
                <a:cubicBezTo>
                  <a:pt x="226" y="257"/>
                  <a:pt x="220" y="262"/>
                  <a:pt x="213" y="262"/>
                </a:cubicBezTo>
                <a:cubicBezTo>
                  <a:pt x="209" y="262"/>
                  <a:pt x="209" y="262"/>
                  <a:pt x="209" y="262"/>
                </a:cubicBezTo>
                <a:close/>
                <a:moveTo>
                  <a:pt x="209" y="44"/>
                </a:moveTo>
                <a:cubicBezTo>
                  <a:pt x="209" y="15"/>
                  <a:pt x="209" y="15"/>
                  <a:pt x="209" y="15"/>
                </a:cubicBezTo>
                <a:cubicBezTo>
                  <a:pt x="225" y="23"/>
                  <a:pt x="235" y="33"/>
                  <a:pt x="235" y="44"/>
                </a:cubicBezTo>
                <a:lnTo>
                  <a:pt x="209" y="44"/>
                </a:lnTo>
                <a:close/>
                <a:moveTo>
                  <a:pt x="209" y="15"/>
                </a:moveTo>
                <a:cubicBezTo>
                  <a:pt x="209" y="44"/>
                  <a:pt x="209" y="44"/>
                  <a:pt x="209" y="44"/>
                </a:cubicBezTo>
                <a:cubicBezTo>
                  <a:pt x="195" y="44"/>
                  <a:pt x="195" y="44"/>
                  <a:pt x="195" y="44"/>
                </a:cubicBezTo>
                <a:cubicBezTo>
                  <a:pt x="195" y="37"/>
                  <a:pt x="195" y="37"/>
                  <a:pt x="195" y="37"/>
                </a:cubicBezTo>
                <a:cubicBezTo>
                  <a:pt x="195" y="37"/>
                  <a:pt x="195" y="37"/>
                  <a:pt x="195" y="37"/>
                </a:cubicBezTo>
                <a:cubicBezTo>
                  <a:pt x="199" y="37"/>
                  <a:pt x="203" y="33"/>
                  <a:pt x="203" y="28"/>
                </a:cubicBezTo>
                <a:cubicBezTo>
                  <a:pt x="203" y="24"/>
                  <a:pt x="199" y="20"/>
                  <a:pt x="195" y="20"/>
                </a:cubicBezTo>
                <a:cubicBezTo>
                  <a:pt x="195" y="20"/>
                  <a:pt x="195" y="20"/>
                  <a:pt x="195" y="20"/>
                </a:cubicBezTo>
                <a:cubicBezTo>
                  <a:pt x="195" y="9"/>
                  <a:pt x="195" y="9"/>
                  <a:pt x="195" y="9"/>
                </a:cubicBezTo>
                <a:cubicBezTo>
                  <a:pt x="200" y="11"/>
                  <a:pt x="205" y="13"/>
                  <a:pt x="209" y="15"/>
                </a:cubicBezTo>
                <a:close/>
                <a:moveTo>
                  <a:pt x="209" y="50"/>
                </a:moveTo>
                <a:cubicBezTo>
                  <a:pt x="209" y="162"/>
                  <a:pt x="209" y="162"/>
                  <a:pt x="209" y="162"/>
                </a:cubicBezTo>
                <a:cubicBezTo>
                  <a:pt x="209" y="162"/>
                  <a:pt x="209" y="162"/>
                  <a:pt x="209" y="162"/>
                </a:cubicBezTo>
                <a:cubicBezTo>
                  <a:pt x="203" y="162"/>
                  <a:pt x="198" y="166"/>
                  <a:pt x="195" y="171"/>
                </a:cubicBezTo>
                <a:cubicBezTo>
                  <a:pt x="195" y="120"/>
                  <a:pt x="195" y="120"/>
                  <a:pt x="195" y="120"/>
                </a:cubicBezTo>
                <a:cubicBezTo>
                  <a:pt x="201" y="120"/>
                  <a:pt x="201" y="120"/>
                  <a:pt x="201" y="120"/>
                </a:cubicBezTo>
                <a:cubicBezTo>
                  <a:pt x="201" y="70"/>
                  <a:pt x="201" y="70"/>
                  <a:pt x="201" y="70"/>
                </a:cubicBezTo>
                <a:cubicBezTo>
                  <a:pt x="195" y="70"/>
                  <a:pt x="195" y="70"/>
                  <a:pt x="195" y="70"/>
                </a:cubicBezTo>
                <a:cubicBezTo>
                  <a:pt x="195" y="50"/>
                  <a:pt x="195" y="50"/>
                  <a:pt x="195" y="50"/>
                </a:cubicBezTo>
                <a:cubicBezTo>
                  <a:pt x="209" y="50"/>
                  <a:pt x="209" y="50"/>
                  <a:pt x="209" y="50"/>
                </a:cubicBezTo>
                <a:close/>
                <a:moveTo>
                  <a:pt x="209" y="197"/>
                </a:moveTo>
                <a:cubicBezTo>
                  <a:pt x="209" y="220"/>
                  <a:pt x="209" y="220"/>
                  <a:pt x="209" y="220"/>
                </a:cubicBezTo>
                <a:cubicBezTo>
                  <a:pt x="195" y="220"/>
                  <a:pt x="195" y="220"/>
                  <a:pt x="195" y="220"/>
                </a:cubicBezTo>
                <a:cubicBezTo>
                  <a:pt x="195" y="188"/>
                  <a:pt x="195" y="188"/>
                  <a:pt x="195" y="188"/>
                </a:cubicBezTo>
                <a:cubicBezTo>
                  <a:pt x="198" y="193"/>
                  <a:pt x="203" y="197"/>
                  <a:pt x="209" y="197"/>
                </a:cubicBezTo>
                <a:cubicBezTo>
                  <a:pt x="209" y="197"/>
                  <a:pt x="209" y="197"/>
                  <a:pt x="209" y="197"/>
                </a:cubicBezTo>
                <a:close/>
                <a:moveTo>
                  <a:pt x="209" y="232"/>
                </a:moveTo>
                <a:cubicBezTo>
                  <a:pt x="209" y="262"/>
                  <a:pt x="209" y="262"/>
                  <a:pt x="209" y="262"/>
                </a:cubicBezTo>
                <a:cubicBezTo>
                  <a:pt x="206" y="262"/>
                  <a:pt x="206" y="262"/>
                  <a:pt x="206" y="262"/>
                </a:cubicBezTo>
                <a:cubicBezTo>
                  <a:pt x="201" y="262"/>
                  <a:pt x="197" y="260"/>
                  <a:pt x="195" y="257"/>
                </a:cubicBezTo>
                <a:cubicBezTo>
                  <a:pt x="195" y="232"/>
                  <a:pt x="195" y="232"/>
                  <a:pt x="195" y="232"/>
                </a:cubicBezTo>
                <a:lnTo>
                  <a:pt x="209" y="232"/>
                </a:lnTo>
                <a:close/>
                <a:moveTo>
                  <a:pt x="171" y="20"/>
                </a:moveTo>
                <a:cubicBezTo>
                  <a:pt x="175" y="20"/>
                  <a:pt x="179" y="24"/>
                  <a:pt x="179" y="28"/>
                </a:cubicBezTo>
                <a:cubicBezTo>
                  <a:pt x="179" y="33"/>
                  <a:pt x="175" y="37"/>
                  <a:pt x="171" y="37"/>
                </a:cubicBezTo>
                <a:cubicBezTo>
                  <a:pt x="170" y="37"/>
                  <a:pt x="169" y="37"/>
                  <a:pt x="168" y="36"/>
                </a:cubicBezTo>
                <a:cubicBezTo>
                  <a:pt x="168" y="44"/>
                  <a:pt x="168" y="44"/>
                  <a:pt x="168" y="44"/>
                </a:cubicBezTo>
                <a:cubicBezTo>
                  <a:pt x="195" y="44"/>
                  <a:pt x="195" y="44"/>
                  <a:pt x="195" y="44"/>
                </a:cubicBezTo>
                <a:cubicBezTo>
                  <a:pt x="195" y="37"/>
                  <a:pt x="195" y="37"/>
                  <a:pt x="195" y="37"/>
                </a:cubicBezTo>
                <a:cubicBezTo>
                  <a:pt x="190" y="37"/>
                  <a:pt x="186" y="33"/>
                  <a:pt x="186" y="28"/>
                </a:cubicBezTo>
                <a:cubicBezTo>
                  <a:pt x="186" y="24"/>
                  <a:pt x="190" y="20"/>
                  <a:pt x="195" y="20"/>
                </a:cubicBezTo>
                <a:cubicBezTo>
                  <a:pt x="195" y="9"/>
                  <a:pt x="195" y="9"/>
                  <a:pt x="195" y="9"/>
                </a:cubicBezTo>
                <a:cubicBezTo>
                  <a:pt x="187" y="6"/>
                  <a:pt x="178" y="4"/>
                  <a:pt x="168" y="3"/>
                </a:cubicBezTo>
                <a:cubicBezTo>
                  <a:pt x="168" y="21"/>
                  <a:pt x="168" y="21"/>
                  <a:pt x="168" y="21"/>
                </a:cubicBezTo>
                <a:cubicBezTo>
                  <a:pt x="169" y="20"/>
                  <a:pt x="170" y="20"/>
                  <a:pt x="171" y="20"/>
                </a:cubicBezTo>
                <a:close/>
                <a:moveTo>
                  <a:pt x="195" y="50"/>
                </a:moveTo>
                <a:cubicBezTo>
                  <a:pt x="195" y="70"/>
                  <a:pt x="195" y="70"/>
                  <a:pt x="195" y="70"/>
                </a:cubicBezTo>
                <a:cubicBezTo>
                  <a:pt x="168" y="70"/>
                  <a:pt x="168" y="70"/>
                  <a:pt x="168" y="70"/>
                </a:cubicBezTo>
                <a:cubicBezTo>
                  <a:pt x="168" y="50"/>
                  <a:pt x="168" y="50"/>
                  <a:pt x="168" y="50"/>
                </a:cubicBezTo>
                <a:cubicBezTo>
                  <a:pt x="195" y="50"/>
                  <a:pt x="195" y="50"/>
                  <a:pt x="195" y="50"/>
                </a:cubicBezTo>
                <a:close/>
                <a:moveTo>
                  <a:pt x="195" y="120"/>
                </a:moveTo>
                <a:cubicBezTo>
                  <a:pt x="195" y="171"/>
                  <a:pt x="195" y="171"/>
                  <a:pt x="195" y="171"/>
                </a:cubicBezTo>
                <a:cubicBezTo>
                  <a:pt x="193" y="173"/>
                  <a:pt x="192" y="176"/>
                  <a:pt x="192" y="180"/>
                </a:cubicBezTo>
                <a:cubicBezTo>
                  <a:pt x="192" y="183"/>
                  <a:pt x="193" y="186"/>
                  <a:pt x="195" y="188"/>
                </a:cubicBezTo>
                <a:cubicBezTo>
                  <a:pt x="195" y="220"/>
                  <a:pt x="195" y="220"/>
                  <a:pt x="195" y="220"/>
                </a:cubicBezTo>
                <a:cubicBezTo>
                  <a:pt x="168" y="220"/>
                  <a:pt x="168" y="220"/>
                  <a:pt x="168" y="220"/>
                </a:cubicBezTo>
                <a:cubicBezTo>
                  <a:pt x="168" y="120"/>
                  <a:pt x="168" y="120"/>
                  <a:pt x="168" y="120"/>
                </a:cubicBezTo>
                <a:cubicBezTo>
                  <a:pt x="195" y="120"/>
                  <a:pt x="195" y="120"/>
                  <a:pt x="195" y="120"/>
                </a:cubicBezTo>
                <a:close/>
                <a:moveTo>
                  <a:pt x="195" y="232"/>
                </a:moveTo>
                <a:cubicBezTo>
                  <a:pt x="195" y="257"/>
                  <a:pt x="195" y="257"/>
                  <a:pt x="195" y="257"/>
                </a:cubicBezTo>
                <a:cubicBezTo>
                  <a:pt x="193" y="254"/>
                  <a:pt x="192" y="252"/>
                  <a:pt x="192" y="249"/>
                </a:cubicBezTo>
                <a:cubicBezTo>
                  <a:pt x="192" y="232"/>
                  <a:pt x="192" y="232"/>
                  <a:pt x="192" y="232"/>
                </a:cubicBezTo>
                <a:lnTo>
                  <a:pt x="195" y="232"/>
                </a:lnTo>
                <a:close/>
                <a:moveTo>
                  <a:pt x="168" y="36"/>
                </a:moveTo>
                <a:cubicBezTo>
                  <a:pt x="165" y="35"/>
                  <a:pt x="162" y="32"/>
                  <a:pt x="162" y="28"/>
                </a:cubicBezTo>
                <a:cubicBezTo>
                  <a:pt x="162" y="25"/>
                  <a:pt x="165" y="22"/>
                  <a:pt x="168" y="21"/>
                </a:cubicBezTo>
                <a:cubicBezTo>
                  <a:pt x="168" y="3"/>
                  <a:pt x="168" y="3"/>
                  <a:pt x="168" y="3"/>
                </a:cubicBezTo>
                <a:cubicBezTo>
                  <a:pt x="157" y="1"/>
                  <a:pt x="144" y="0"/>
                  <a:pt x="131" y="0"/>
                </a:cubicBezTo>
                <a:cubicBezTo>
                  <a:pt x="130" y="0"/>
                  <a:pt x="130" y="0"/>
                  <a:pt x="130" y="0"/>
                </a:cubicBezTo>
                <a:cubicBezTo>
                  <a:pt x="130" y="44"/>
                  <a:pt x="130" y="44"/>
                  <a:pt x="130" y="44"/>
                </a:cubicBezTo>
                <a:cubicBezTo>
                  <a:pt x="168" y="44"/>
                  <a:pt x="168" y="44"/>
                  <a:pt x="168" y="44"/>
                </a:cubicBezTo>
                <a:cubicBezTo>
                  <a:pt x="168" y="36"/>
                  <a:pt x="168" y="36"/>
                  <a:pt x="168" y="36"/>
                </a:cubicBezTo>
                <a:close/>
                <a:moveTo>
                  <a:pt x="168" y="50"/>
                </a:moveTo>
                <a:cubicBezTo>
                  <a:pt x="168" y="70"/>
                  <a:pt x="168" y="70"/>
                  <a:pt x="168" y="70"/>
                </a:cubicBezTo>
                <a:cubicBezTo>
                  <a:pt x="135" y="70"/>
                  <a:pt x="135" y="70"/>
                  <a:pt x="135" y="70"/>
                </a:cubicBezTo>
                <a:cubicBezTo>
                  <a:pt x="135" y="120"/>
                  <a:pt x="135" y="120"/>
                  <a:pt x="135" y="120"/>
                </a:cubicBezTo>
                <a:cubicBezTo>
                  <a:pt x="168" y="120"/>
                  <a:pt x="168" y="120"/>
                  <a:pt x="168" y="120"/>
                </a:cubicBezTo>
                <a:cubicBezTo>
                  <a:pt x="168" y="220"/>
                  <a:pt x="168" y="220"/>
                  <a:pt x="168" y="220"/>
                </a:cubicBezTo>
                <a:cubicBezTo>
                  <a:pt x="130" y="220"/>
                  <a:pt x="130" y="220"/>
                  <a:pt x="130" y="220"/>
                </a:cubicBezTo>
                <a:cubicBezTo>
                  <a:pt x="130" y="198"/>
                  <a:pt x="130" y="198"/>
                  <a:pt x="130" y="198"/>
                </a:cubicBezTo>
                <a:cubicBezTo>
                  <a:pt x="167" y="198"/>
                  <a:pt x="167" y="198"/>
                  <a:pt x="167" y="198"/>
                </a:cubicBezTo>
                <a:cubicBezTo>
                  <a:pt x="167" y="187"/>
                  <a:pt x="167" y="187"/>
                  <a:pt x="167" y="187"/>
                </a:cubicBezTo>
                <a:cubicBezTo>
                  <a:pt x="130" y="187"/>
                  <a:pt x="130" y="187"/>
                  <a:pt x="130" y="187"/>
                </a:cubicBezTo>
                <a:cubicBezTo>
                  <a:pt x="130" y="179"/>
                  <a:pt x="130" y="179"/>
                  <a:pt x="130" y="179"/>
                </a:cubicBezTo>
                <a:cubicBezTo>
                  <a:pt x="167" y="179"/>
                  <a:pt x="167" y="179"/>
                  <a:pt x="167" y="179"/>
                </a:cubicBezTo>
                <a:cubicBezTo>
                  <a:pt x="167" y="167"/>
                  <a:pt x="167" y="167"/>
                  <a:pt x="167" y="167"/>
                </a:cubicBezTo>
                <a:cubicBezTo>
                  <a:pt x="130" y="167"/>
                  <a:pt x="130" y="167"/>
                  <a:pt x="130" y="167"/>
                </a:cubicBezTo>
                <a:cubicBezTo>
                  <a:pt x="130" y="159"/>
                  <a:pt x="130" y="159"/>
                  <a:pt x="130" y="159"/>
                </a:cubicBezTo>
                <a:cubicBezTo>
                  <a:pt x="167" y="159"/>
                  <a:pt x="167" y="159"/>
                  <a:pt x="167" y="159"/>
                </a:cubicBezTo>
                <a:cubicBezTo>
                  <a:pt x="167" y="147"/>
                  <a:pt x="167" y="147"/>
                  <a:pt x="167" y="147"/>
                </a:cubicBezTo>
                <a:cubicBezTo>
                  <a:pt x="130" y="147"/>
                  <a:pt x="130" y="147"/>
                  <a:pt x="130" y="147"/>
                </a:cubicBezTo>
                <a:cubicBezTo>
                  <a:pt x="130" y="50"/>
                  <a:pt x="130" y="50"/>
                  <a:pt x="130" y="50"/>
                </a:cubicBezTo>
                <a:lnTo>
                  <a:pt x="168" y="50"/>
                </a:lnTo>
                <a:close/>
                <a:moveTo>
                  <a:pt x="130" y="0"/>
                </a:moveTo>
                <a:cubicBezTo>
                  <a:pt x="130" y="44"/>
                  <a:pt x="130" y="44"/>
                  <a:pt x="130" y="44"/>
                </a:cubicBezTo>
                <a:cubicBezTo>
                  <a:pt x="93" y="44"/>
                  <a:pt x="93" y="44"/>
                  <a:pt x="93" y="44"/>
                </a:cubicBezTo>
                <a:cubicBezTo>
                  <a:pt x="93" y="36"/>
                  <a:pt x="93" y="36"/>
                  <a:pt x="93" y="36"/>
                </a:cubicBezTo>
                <a:cubicBezTo>
                  <a:pt x="96" y="35"/>
                  <a:pt x="99" y="32"/>
                  <a:pt x="99" y="28"/>
                </a:cubicBezTo>
                <a:cubicBezTo>
                  <a:pt x="99" y="25"/>
                  <a:pt x="96" y="22"/>
                  <a:pt x="93" y="21"/>
                </a:cubicBezTo>
                <a:cubicBezTo>
                  <a:pt x="93" y="3"/>
                  <a:pt x="93" y="3"/>
                  <a:pt x="93" y="3"/>
                </a:cubicBezTo>
                <a:cubicBezTo>
                  <a:pt x="104" y="1"/>
                  <a:pt x="117" y="0"/>
                  <a:pt x="130" y="0"/>
                </a:cubicBezTo>
                <a:close/>
                <a:moveTo>
                  <a:pt x="130" y="50"/>
                </a:moveTo>
                <a:cubicBezTo>
                  <a:pt x="130" y="147"/>
                  <a:pt x="130" y="147"/>
                  <a:pt x="130" y="147"/>
                </a:cubicBezTo>
                <a:cubicBezTo>
                  <a:pt x="93" y="147"/>
                  <a:pt x="93" y="147"/>
                  <a:pt x="93" y="147"/>
                </a:cubicBezTo>
                <a:cubicBezTo>
                  <a:pt x="93" y="120"/>
                  <a:pt x="93" y="120"/>
                  <a:pt x="93" y="120"/>
                </a:cubicBezTo>
                <a:cubicBezTo>
                  <a:pt x="126" y="120"/>
                  <a:pt x="126" y="120"/>
                  <a:pt x="126" y="120"/>
                </a:cubicBezTo>
                <a:cubicBezTo>
                  <a:pt x="126" y="70"/>
                  <a:pt x="126" y="70"/>
                  <a:pt x="126" y="70"/>
                </a:cubicBezTo>
                <a:cubicBezTo>
                  <a:pt x="93" y="70"/>
                  <a:pt x="93" y="70"/>
                  <a:pt x="93" y="70"/>
                </a:cubicBezTo>
                <a:cubicBezTo>
                  <a:pt x="93" y="50"/>
                  <a:pt x="93" y="50"/>
                  <a:pt x="93" y="50"/>
                </a:cubicBezTo>
                <a:cubicBezTo>
                  <a:pt x="130" y="50"/>
                  <a:pt x="130" y="50"/>
                  <a:pt x="130" y="50"/>
                </a:cubicBezTo>
                <a:close/>
                <a:moveTo>
                  <a:pt x="130" y="159"/>
                </a:moveTo>
                <a:cubicBezTo>
                  <a:pt x="130" y="167"/>
                  <a:pt x="130" y="167"/>
                  <a:pt x="130" y="167"/>
                </a:cubicBezTo>
                <a:cubicBezTo>
                  <a:pt x="93" y="167"/>
                  <a:pt x="93" y="167"/>
                  <a:pt x="93" y="167"/>
                </a:cubicBezTo>
                <a:cubicBezTo>
                  <a:pt x="93" y="159"/>
                  <a:pt x="93" y="159"/>
                  <a:pt x="93" y="159"/>
                </a:cubicBezTo>
                <a:cubicBezTo>
                  <a:pt x="130" y="159"/>
                  <a:pt x="130" y="159"/>
                  <a:pt x="130" y="159"/>
                </a:cubicBezTo>
                <a:close/>
                <a:moveTo>
                  <a:pt x="130" y="179"/>
                </a:moveTo>
                <a:cubicBezTo>
                  <a:pt x="130" y="187"/>
                  <a:pt x="130" y="187"/>
                  <a:pt x="130" y="187"/>
                </a:cubicBezTo>
                <a:cubicBezTo>
                  <a:pt x="93" y="187"/>
                  <a:pt x="93" y="187"/>
                  <a:pt x="93" y="187"/>
                </a:cubicBezTo>
                <a:cubicBezTo>
                  <a:pt x="93" y="179"/>
                  <a:pt x="93" y="179"/>
                  <a:pt x="93" y="179"/>
                </a:cubicBezTo>
                <a:cubicBezTo>
                  <a:pt x="130" y="179"/>
                  <a:pt x="130" y="179"/>
                  <a:pt x="130" y="179"/>
                </a:cubicBezTo>
                <a:close/>
                <a:moveTo>
                  <a:pt x="130" y="198"/>
                </a:moveTo>
                <a:cubicBezTo>
                  <a:pt x="130" y="220"/>
                  <a:pt x="130" y="220"/>
                  <a:pt x="130" y="220"/>
                </a:cubicBezTo>
                <a:cubicBezTo>
                  <a:pt x="93" y="220"/>
                  <a:pt x="93" y="220"/>
                  <a:pt x="93" y="220"/>
                </a:cubicBezTo>
                <a:cubicBezTo>
                  <a:pt x="93" y="198"/>
                  <a:pt x="93" y="198"/>
                  <a:pt x="93" y="198"/>
                </a:cubicBezTo>
                <a:lnTo>
                  <a:pt x="130" y="198"/>
                </a:lnTo>
                <a:close/>
                <a:moveTo>
                  <a:pt x="93" y="3"/>
                </a:moveTo>
                <a:cubicBezTo>
                  <a:pt x="93" y="21"/>
                  <a:pt x="93" y="21"/>
                  <a:pt x="93" y="21"/>
                </a:cubicBezTo>
                <a:cubicBezTo>
                  <a:pt x="92" y="20"/>
                  <a:pt x="92" y="20"/>
                  <a:pt x="91" y="20"/>
                </a:cubicBezTo>
                <a:cubicBezTo>
                  <a:pt x="86" y="20"/>
                  <a:pt x="83" y="24"/>
                  <a:pt x="83" y="28"/>
                </a:cubicBezTo>
                <a:cubicBezTo>
                  <a:pt x="83" y="33"/>
                  <a:pt x="86" y="37"/>
                  <a:pt x="91" y="37"/>
                </a:cubicBezTo>
                <a:cubicBezTo>
                  <a:pt x="92" y="37"/>
                  <a:pt x="92" y="37"/>
                  <a:pt x="93" y="36"/>
                </a:cubicBezTo>
                <a:cubicBezTo>
                  <a:pt x="93" y="44"/>
                  <a:pt x="93" y="44"/>
                  <a:pt x="93" y="44"/>
                </a:cubicBezTo>
                <a:cubicBezTo>
                  <a:pt x="67" y="44"/>
                  <a:pt x="67" y="44"/>
                  <a:pt x="67" y="44"/>
                </a:cubicBezTo>
                <a:cubicBezTo>
                  <a:pt x="67" y="37"/>
                  <a:pt x="67" y="37"/>
                  <a:pt x="67" y="37"/>
                </a:cubicBezTo>
                <a:cubicBezTo>
                  <a:pt x="71" y="37"/>
                  <a:pt x="75" y="33"/>
                  <a:pt x="75" y="28"/>
                </a:cubicBezTo>
                <a:cubicBezTo>
                  <a:pt x="75" y="24"/>
                  <a:pt x="71" y="20"/>
                  <a:pt x="67" y="20"/>
                </a:cubicBezTo>
                <a:cubicBezTo>
                  <a:pt x="67" y="9"/>
                  <a:pt x="67" y="9"/>
                  <a:pt x="67" y="9"/>
                </a:cubicBezTo>
                <a:cubicBezTo>
                  <a:pt x="75" y="6"/>
                  <a:pt x="84" y="4"/>
                  <a:pt x="93" y="3"/>
                </a:cubicBezTo>
                <a:close/>
                <a:moveTo>
                  <a:pt x="93" y="50"/>
                </a:moveTo>
                <a:cubicBezTo>
                  <a:pt x="93" y="70"/>
                  <a:pt x="93" y="70"/>
                  <a:pt x="93" y="70"/>
                </a:cubicBezTo>
                <a:cubicBezTo>
                  <a:pt x="67" y="70"/>
                  <a:pt x="67" y="70"/>
                  <a:pt x="67" y="70"/>
                </a:cubicBezTo>
                <a:cubicBezTo>
                  <a:pt x="67" y="50"/>
                  <a:pt x="67" y="50"/>
                  <a:pt x="67" y="50"/>
                </a:cubicBezTo>
                <a:cubicBezTo>
                  <a:pt x="93" y="50"/>
                  <a:pt x="93" y="50"/>
                  <a:pt x="93" y="50"/>
                </a:cubicBezTo>
                <a:close/>
                <a:moveTo>
                  <a:pt x="93" y="120"/>
                </a:moveTo>
                <a:cubicBezTo>
                  <a:pt x="93" y="147"/>
                  <a:pt x="93" y="147"/>
                  <a:pt x="93" y="147"/>
                </a:cubicBezTo>
                <a:cubicBezTo>
                  <a:pt x="92" y="147"/>
                  <a:pt x="92" y="147"/>
                  <a:pt x="92" y="147"/>
                </a:cubicBezTo>
                <a:cubicBezTo>
                  <a:pt x="92" y="159"/>
                  <a:pt x="92" y="159"/>
                  <a:pt x="92" y="159"/>
                </a:cubicBezTo>
                <a:cubicBezTo>
                  <a:pt x="93" y="159"/>
                  <a:pt x="93" y="159"/>
                  <a:pt x="93" y="159"/>
                </a:cubicBezTo>
                <a:cubicBezTo>
                  <a:pt x="93" y="167"/>
                  <a:pt x="93" y="167"/>
                  <a:pt x="93" y="167"/>
                </a:cubicBezTo>
                <a:cubicBezTo>
                  <a:pt x="92" y="167"/>
                  <a:pt x="92" y="167"/>
                  <a:pt x="92" y="167"/>
                </a:cubicBezTo>
                <a:cubicBezTo>
                  <a:pt x="92" y="179"/>
                  <a:pt x="92" y="179"/>
                  <a:pt x="92" y="179"/>
                </a:cubicBezTo>
                <a:cubicBezTo>
                  <a:pt x="93" y="179"/>
                  <a:pt x="93" y="179"/>
                  <a:pt x="93" y="179"/>
                </a:cubicBezTo>
                <a:cubicBezTo>
                  <a:pt x="93" y="187"/>
                  <a:pt x="93" y="187"/>
                  <a:pt x="93" y="187"/>
                </a:cubicBezTo>
                <a:cubicBezTo>
                  <a:pt x="92" y="187"/>
                  <a:pt x="92" y="187"/>
                  <a:pt x="92" y="187"/>
                </a:cubicBezTo>
                <a:cubicBezTo>
                  <a:pt x="92" y="198"/>
                  <a:pt x="92" y="198"/>
                  <a:pt x="92" y="198"/>
                </a:cubicBezTo>
                <a:cubicBezTo>
                  <a:pt x="93" y="198"/>
                  <a:pt x="93" y="198"/>
                  <a:pt x="93" y="198"/>
                </a:cubicBezTo>
                <a:cubicBezTo>
                  <a:pt x="93" y="220"/>
                  <a:pt x="93" y="220"/>
                  <a:pt x="93" y="220"/>
                </a:cubicBezTo>
                <a:cubicBezTo>
                  <a:pt x="67" y="220"/>
                  <a:pt x="67" y="220"/>
                  <a:pt x="67" y="220"/>
                </a:cubicBezTo>
                <a:cubicBezTo>
                  <a:pt x="67" y="188"/>
                  <a:pt x="67" y="188"/>
                  <a:pt x="67" y="188"/>
                </a:cubicBezTo>
                <a:cubicBezTo>
                  <a:pt x="68" y="186"/>
                  <a:pt x="69" y="183"/>
                  <a:pt x="69" y="180"/>
                </a:cubicBezTo>
                <a:cubicBezTo>
                  <a:pt x="69" y="176"/>
                  <a:pt x="68" y="173"/>
                  <a:pt x="67" y="171"/>
                </a:cubicBezTo>
                <a:cubicBezTo>
                  <a:pt x="67" y="120"/>
                  <a:pt x="67" y="120"/>
                  <a:pt x="67" y="120"/>
                </a:cubicBezTo>
                <a:cubicBezTo>
                  <a:pt x="93" y="120"/>
                  <a:pt x="93" y="120"/>
                  <a:pt x="93" y="120"/>
                </a:cubicBezTo>
                <a:close/>
                <a:moveTo>
                  <a:pt x="67" y="257"/>
                </a:moveTo>
                <a:cubicBezTo>
                  <a:pt x="67" y="232"/>
                  <a:pt x="67" y="232"/>
                  <a:pt x="67" y="232"/>
                </a:cubicBezTo>
                <a:cubicBezTo>
                  <a:pt x="69" y="232"/>
                  <a:pt x="69" y="232"/>
                  <a:pt x="69" y="232"/>
                </a:cubicBezTo>
                <a:cubicBezTo>
                  <a:pt x="69" y="249"/>
                  <a:pt x="69" y="249"/>
                  <a:pt x="69" y="249"/>
                </a:cubicBezTo>
                <a:cubicBezTo>
                  <a:pt x="69" y="252"/>
                  <a:pt x="68" y="254"/>
                  <a:pt x="67" y="257"/>
                </a:cubicBezTo>
                <a:close/>
                <a:moveTo>
                  <a:pt x="67" y="9"/>
                </a:moveTo>
                <a:cubicBezTo>
                  <a:pt x="67" y="20"/>
                  <a:pt x="67" y="20"/>
                  <a:pt x="67" y="20"/>
                </a:cubicBezTo>
                <a:cubicBezTo>
                  <a:pt x="62" y="20"/>
                  <a:pt x="58" y="24"/>
                  <a:pt x="58" y="28"/>
                </a:cubicBezTo>
                <a:cubicBezTo>
                  <a:pt x="58" y="33"/>
                  <a:pt x="62" y="37"/>
                  <a:pt x="67" y="37"/>
                </a:cubicBezTo>
                <a:cubicBezTo>
                  <a:pt x="67" y="44"/>
                  <a:pt x="67" y="44"/>
                  <a:pt x="67" y="44"/>
                </a:cubicBezTo>
                <a:cubicBezTo>
                  <a:pt x="52" y="44"/>
                  <a:pt x="52" y="44"/>
                  <a:pt x="52" y="44"/>
                </a:cubicBezTo>
                <a:cubicBezTo>
                  <a:pt x="52" y="15"/>
                  <a:pt x="52" y="15"/>
                  <a:pt x="52" y="15"/>
                </a:cubicBezTo>
                <a:cubicBezTo>
                  <a:pt x="56" y="13"/>
                  <a:pt x="61" y="11"/>
                  <a:pt x="67" y="9"/>
                </a:cubicBezTo>
                <a:close/>
                <a:moveTo>
                  <a:pt x="67" y="50"/>
                </a:moveTo>
                <a:cubicBezTo>
                  <a:pt x="67" y="70"/>
                  <a:pt x="67" y="70"/>
                  <a:pt x="67" y="70"/>
                </a:cubicBezTo>
                <a:cubicBezTo>
                  <a:pt x="60" y="70"/>
                  <a:pt x="60" y="70"/>
                  <a:pt x="60" y="70"/>
                </a:cubicBezTo>
                <a:cubicBezTo>
                  <a:pt x="60" y="120"/>
                  <a:pt x="60" y="120"/>
                  <a:pt x="60" y="120"/>
                </a:cubicBezTo>
                <a:cubicBezTo>
                  <a:pt x="67" y="120"/>
                  <a:pt x="67" y="120"/>
                  <a:pt x="67" y="120"/>
                </a:cubicBezTo>
                <a:cubicBezTo>
                  <a:pt x="67" y="171"/>
                  <a:pt x="67" y="171"/>
                  <a:pt x="67" y="171"/>
                </a:cubicBezTo>
                <a:cubicBezTo>
                  <a:pt x="64" y="166"/>
                  <a:pt x="58" y="162"/>
                  <a:pt x="52" y="162"/>
                </a:cubicBezTo>
                <a:cubicBezTo>
                  <a:pt x="52" y="50"/>
                  <a:pt x="52" y="50"/>
                  <a:pt x="52" y="50"/>
                </a:cubicBezTo>
                <a:cubicBezTo>
                  <a:pt x="67" y="50"/>
                  <a:pt x="67" y="50"/>
                  <a:pt x="67" y="50"/>
                </a:cubicBezTo>
                <a:close/>
                <a:moveTo>
                  <a:pt x="67" y="188"/>
                </a:moveTo>
                <a:cubicBezTo>
                  <a:pt x="67" y="220"/>
                  <a:pt x="67" y="220"/>
                  <a:pt x="67" y="220"/>
                </a:cubicBezTo>
                <a:cubicBezTo>
                  <a:pt x="52" y="220"/>
                  <a:pt x="52" y="220"/>
                  <a:pt x="52" y="220"/>
                </a:cubicBezTo>
                <a:cubicBezTo>
                  <a:pt x="52" y="197"/>
                  <a:pt x="52" y="197"/>
                  <a:pt x="52" y="197"/>
                </a:cubicBezTo>
                <a:cubicBezTo>
                  <a:pt x="58" y="197"/>
                  <a:pt x="64" y="193"/>
                  <a:pt x="67" y="188"/>
                </a:cubicBezTo>
                <a:close/>
                <a:moveTo>
                  <a:pt x="67" y="232"/>
                </a:moveTo>
                <a:cubicBezTo>
                  <a:pt x="67" y="257"/>
                  <a:pt x="67" y="257"/>
                  <a:pt x="67" y="257"/>
                </a:cubicBezTo>
                <a:cubicBezTo>
                  <a:pt x="64" y="260"/>
                  <a:pt x="60" y="262"/>
                  <a:pt x="56" y="262"/>
                </a:cubicBezTo>
                <a:cubicBezTo>
                  <a:pt x="52" y="262"/>
                  <a:pt x="52" y="262"/>
                  <a:pt x="52" y="262"/>
                </a:cubicBezTo>
                <a:cubicBezTo>
                  <a:pt x="52" y="232"/>
                  <a:pt x="52" y="232"/>
                  <a:pt x="52" y="232"/>
                </a:cubicBezTo>
                <a:lnTo>
                  <a:pt x="67" y="232"/>
                </a:lnTo>
                <a:close/>
                <a:moveTo>
                  <a:pt x="52" y="15"/>
                </a:moveTo>
                <a:cubicBezTo>
                  <a:pt x="52" y="44"/>
                  <a:pt x="52" y="44"/>
                  <a:pt x="52" y="44"/>
                </a:cubicBezTo>
                <a:cubicBezTo>
                  <a:pt x="27" y="44"/>
                  <a:pt x="27" y="44"/>
                  <a:pt x="27" y="44"/>
                </a:cubicBezTo>
                <a:cubicBezTo>
                  <a:pt x="27" y="33"/>
                  <a:pt x="36" y="23"/>
                  <a:pt x="52" y="15"/>
                </a:cubicBezTo>
                <a:close/>
                <a:moveTo>
                  <a:pt x="52" y="50"/>
                </a:moveTo>
                <a:cubicBezTo>
                  <a:pt x="52" y="162"/>
                  <a:pt x="52" y="162"/>
                  <a:pt x="52" y="162"/>
                </a:cubicBezTo>
                <a:cubicBezTo>
                  <a:pt x="42" y="162"/>
                  <a:pt x="35" y="170"/>
                  <a:pt x="35" y="180"/>
                </a:cubicBezTo>
                <a:cubicBezTo>
                  <a:pt x="35" y="189"/>
                  <a:pt x="42" y="197"/>
                  <a:pt x="52" y="197"/>
                </a:cubicBezTo>
                <a:cubicBezTo>
                  <a:pt x="52" y="220"/>
                  <a:pt x="52" y="220"/>
                  <a:pt x="52" y="220"/>
                </a:cubicBezTo>
                <a:cubicBezTo>
                  <a:pt x="12" y="220"/>
                  <a:pt x="12" y="220"/>
                  <a:pt x="12" y="220"/>
                </a:cubicBezTo>
                <a:cubicBezTo>
                  <a:pt x="12" y="154"/>
                  <a:pt x="12" y="154"/>
                  <a:pt x="12" y="154"/>
                </a:cubicBezTo>
                <a:cubicBezTo>
                  <a:pt x="15" y="150"/>
                  <a:pt x="21" y="146"/>
                  <a:pt x="27" y="146"/>
                </a:cubicBezTo>
                <a:cubicBezTo>
                  <a:pt x="27" y="50"/>
                  <a:pt x="27" y="50"/>
                  <a:pt x="27" y="50"/>
                </a:cubicBezTo>
                <a:cubicBezTo>
                  <a:pt x="52" y="50"/>
                  <a:pt x="52" y="50"/>
                  <a:pt x="52" y="50"/>
                </a:cubicBezTo>
                <a:close/>
                <a:moveTo>
                  <a:pt x="52" y="232"/>
                </a:moveTo>
                <a:cubicBezTo>
                  <a:pt x="52" y="262"/>
                  <a:pt x="52" y="262"/>
                  <a:pt x="52" y="262"/>
                </a:cubicBezTo>
                <a:cubicBezTo>
                  <a:pt x="48" y="262"/>
                  <a:pt x="48" y="262"/>
                  <a:pt x="48" y="262"/>
                </a:cubicBezTo>
                <a:cubicBezTo>
                  <a:pt x="41" y="262"/>
                  <a:pt x="35" y="257"/>
                  <a:pt x="35" y="249"/>
                </a:cubicBezTo>
                <a:cubicBezTo>
                  <a:pt x="35" y="232"/>
                  <a:pt x="35" y="232"/>
                  <a:pt x="35" y="232"/>
                </a:cubicBezTo>
                <a:cubicBezTo>
                  <a:pt x="52" y="232"/>
                  <a:pt x="52" y="232"/>
                  <a:pt x="52" y="232"/>
                </a:cubicBezTo>
                <a:close/>
                <a:moveTo>
                  <a:pt x="12" y="114"/>
                </a:moveTo>
                <a:cubicBezTo>
                  <a:pt x="14" y="114"/>
                  <a:pt x="15" y="112"/>
                  <a:pt x="15" y="110"/>
                </a:cubicBezTo>
                <a:cubicBezTo>
                  <a:pt x="15" y="76"/>
                  <a:pt x="15" y="76"/>
                  <a:pt x="15" y="76"/>
                </a:cubicBezTo>
                <a:cubicBezTo>
                  <a:pt x="15" y="74"/>
                  <a:pt x="14" y="71"/>
                  <a:pt x="12" y="70"/>
                </a:cubicBezTo>
                <a:lnTo>
                  <a:pt x="12" y="114"/>
                </a:lnTo>
                <a:close/>
                <a:moveTo>
                  <a:pt x="12" y="70"/>
                </a:moveTo>
                <a:cubicBezTo>
                  <a:pt x="12" y="114"/>
                  <a:pt x="12" y="114"/>
                  <a:pt x="12" y="114"/>
                </a:cubicBezTo>
                <a:cubicBezTo>
                  <a:pt x="12" y="114"/>
                  <a:pt x="11" y="114"/>
                  <a:pt x="11" y="113"/>
                </a:cubicBezTo>
                <a:cubicBezTo>
                  <a:pt x="4" y="111"/>
                  <a:pt x="4" y="111"/>
                  <a:pt x="4" y="111"/>
                </a:cubicBezTo>
                <a:cubicBezTo>
                  <a:pt x="2" y="110"/>
                  <a:pt x="0" y="107"/>
                  <a:pt x="0" y="104"/>
                </a:cubicBezTo>
                <a:cubicBezTo>
                  <a:pt x="0" y="70"/>
                  <a:pt x="0" y="70"/>
                  <a:pt x="0" y="70"/>
                </a:cubicBezTo>
                <a:cubicBezTo>
                  <a:pt x="0" y="67"/>
                  <a:pt x="2" y="66"/>
                  <a:pt x="4" y="67"/>
                </a:cubicBezTo>
                <a:cubicBezTo>
                  <a:pt x="11" y="69"/>
                  <a:pt x="11" y="69"/>
                  <a:pt x="11" y="69"/>
                </a:cubicBezTo>
                <a:cubicBezTo>
                  <a:pt x="11" y="70"/>
                  <a:pt x="12" y="70"/>
                  <a:pt x="12" y="70"/>
                </a:cubicBezTo>
                <a:close/>
                <a:moveTo>
                  <a:pt x="12" y="154"/>
                </a:moveTo>
                <a:cubicBezTo>
                  <a:pt x="12" y="220"/>
                  <a:pt x="12" y="220"/>
                  <a:pt x="12" y="220"/>
                </a:cubicBezTo>
                <a:cubicBezTo>
                  <a:pt x="9" y="220"/>
                  <a:pt x="9" y="220"/>
                  <a:pt x="9" y="220"/>
                </a:cubicBezTo>
                <a:cubicBezTo>
                  <a:pt x="9" y="164"/>
                  <a:pt x="9" y="164"/>
                  <a:pt x="9" y="164"/>
                </a:cubicBezTo>
                <a:cubicBezTo>
                  <a:pt x="9" y="160"/>
                  <a:pt x="10" y="157"/>
                  <a:pt x="12" y="154"/>
                </a:cubicBezTo>
                <a:close/>
              </a:path>
            </a:pathLst>
          </a:custGeom>
          <a:solidFill>
            <a:schemeClr val="accent2"/>
          </a:solidFill>
          <a:ln>
            <a:noFill/>
          </a:ln>
        </p:spPr>
        <p:txBody>
          <a:bodyPr vert="horz" wrap="square" lIns="91440" tIns="45720" rIns="91440" bIns="45720" numCol="1" anchor="t" anchorCtr="0" compatLnSpc="1"/>
          <a:lstStyle/>
          <a:p>
            <a:endParaRPr lang="id-ID"/>
          </a:p>
        </p:txBody>
      </p:sp>
      <p:sp>
        <p:nvSpPr>
          <p:cNvPr id="120" name="Freeform 76"/>
          <p:cNvSpPr>
            <a:spLocks noEditPoints="1"/>
          </p:cNvSpPr>
          <p:nvPr/>
        </p:nvSpPr>
        <p:spPr bwMode="auto">
          <a:xfrm>
            <a:off x="7890289" y="3018816"/>
            <a:ext cx="642687" cy="487363"/>
          </a:xfrm>
          <a:custGeom>
            <a:avLst/>
            <a:gdLst>
              <a:gd name="T0" fmla="*/ 271 w 295"/>
              <a:gd name="T1" fmla="*/ 0 h 224"/>
              <a:gd name="T2" fmla="*/ 277 w 295"/>
              <a:gd name="T3" fmla="*/ 35 h 224"/>
              <a:gd name="T4" fmla="*/ 224 w 295"/>
              <a:gd name="T5" fmla="*/ 224 h 224"/>
              <a:gd name="T6" fmla="*/ 248 w 295"/>
              <a:gd name="T7" fmla="*/ 188 h 224"/>
              <a:gd name="T8" fmla="*/ 249 w 295"/>
              <a:gd name="T9" fmla="*/ 29 h 224"/>
              <a:gd name="T10" fmla="*/ 224 w 295"/>
              <a:gd name="T11" fmla="*/ 194 h 224"/>
              <a:gd name="T12" fmla="*/ 224 w 295"/>
              <a:gd name="T13" fmla="*/ 16 h 224"/>
              <a:gd name="T14" fmla="*/ 224 w 295"/>
              <a:gd name="T15" fmla="*/ 208 h 224"/>
              <a:gd name="T16" fmla="*/ 224 w 295"/>
              <a:gd name="T17" fmla="*/ 179 h 224"/>
              <a:gd name="T18" fmla="*/ 224 w 295"/>
              <a:gd name="T19" fmla="*/ 194 h 224"/>
              <a:gd name="T20" fmla="*/ 201 w 295"/>
              <a:gd name="T21" fmla="*/ 128 h 224"/>
              <a:gd name="T22" fmla="*/ 203 w 295"/>
              <a:gd name="T23" fmla="*/ 98 h 224"/>
              <a:gd name="T24" fmla="*/ 195 w 295"/>
              <a:gd name="T25" fmla="*/ 67 h 224"/>
              <a:gd name="T26" fmla="*/ 187 w 295"/>
              <a:gd name="T27" fmla="*/ 128 h 224"/>
              <a:gd name="T28" fmla="*/ 187 w 295"/>
              <a:gd name="T29" fmla="*/ 100 h 224"/>
              <a:gd name="T30" fmla="*/ 190 w 295"/>
              <a:gd name="T31" fmla="*/ 75 h 224"/>
              <a:gd name="T32" fmla="*/ 187 w 295"/>
              <a:gd name="T33" fmla="*/ 0 h 224"/>
              <a:gd name="T34" fmla="*/ 187 w 295"/>
              <a:gd name="T35" fmla="*/ 0 h 224"/>
              <a:gd name="T36" fmla="*/ 147 w 295"/>
              <a:gd name="T37" fmla="*/ 208 h 224"/>
              <a:gd name="T38" fmla="*/ 182 w 295"/>
              <a:gd name="T39" fmla="*/ 67 h 224"/>
              <a:gd name="T40" fmla="*/ 168 w 295"/>
              <a:gd name="T41" fmla="*/ 109 h 224"/>
              <a:gd name="T42" fmla="*/ 187 w 295"/>
              <a:gd name="T43" fmla="*/ 194 h 224"/>
              <a:gd name="T44" fmla="*/ 148 w 295"/>
              <a:gd name="T45" fmla="*/ 125 h 224"/>
              <a:gd name="T46" fmla="*/ 147 w 295"/>
              <a:gd name="T47" fmla="*/ 106 h 224"/>
              <a:gd name="T48" fmla="*/ 184 w 295"/>
              <a:gd name="T49" fmla="*/ 70 h 224"/>
              <a:gd name="T50" fmla="*/ 187 w 295"/>
              <a:gd name="T51" fmla="*/ 91 h 224"/>
              <a:gd name="T52" fmla="*/ 179 w 295"/>
              <a:gd name="T53" fmla="*/ 116 h 224"/>
              <a:gd name="T54" fmla="*/ 187 w 295"/>
              <a:gd name="T55" fmla="*/ 100 h 224"/>
              <a:gd name="T56" fmla="*/ 147 w 295"/>
              <a:gd name="T57" fmla="*/ 16 h 224"/>
              <a:gd name="T58" fmla="*/ 147 w 295"/>
              <a:gd name="T59" fmla="*/ 208 h 224"/>
              <a:gd name="T60" fmla="*/ 147 w 295"/>
              <a:gd name="T61" fmla="*/ 106 h 224"/>
              <a:gd name="T62" fmla="*/ 127 w 295"/>
              <a:gd name="T63" fmla="*/ 121 h 224"/>
              <a:gd name="T64" fmla="*/ 147 w 295"/>
              <a:gd name="T65" fmla="*/ 137 h 224"/>
              <a:gd name="T66" fmla="*/ 102 w 295"/>
              <a:gd name="T67" fmla="*/ 156 h 224"/>
              <a:gd name="T68" fmla="*/ 109 w 295"/>
              <a:gd name="T69" fmla="*/ 113 h 224"/>
              <a:gd name="T70" fmla="*/ 100 w 295"/>
              <a:gd name="T71" fmla="*/ 93 h 224"/>
              <a:gd name="T72" fmla="*/ 111 w 295"/>
              <a:gd name="T73" fmla="*/ 97 h 224"/>
              <a:gd name="T74" fmla="*/ 99 w 295"/>
              <a:gd name="T75" fmla="*/ 88 h 224"/>
              <a:gd name="T76" fmla="*/ 101 w 295"/>
              <a:gd name="T77" fmla="*/ 150 h 224"/>
              <a:gd name="T78" fmla="*/ 99 w 295"/>
              <a:gd name="T79" fmla="*/ 123 h 224"/>
              <a:gd name="T80" fmla="*/ 0 w 295"/>
              <a:gd name="T81" fmla="*/ 23 h 224"/>
              <a:gd name="T82" fmla="*/ 99 w 295"/>
              <a:gd name="T83" fmla="*/ 208 h 224"/>
              <a:gd name="T84" fmla="*/ 17 w 295"/>
              <a:gd name="T85" fmla="*/ 35 h 224"/>
              <a:gd name="T86" fmla="*/ 99 w 295"/>
              <a:gd name="T87" fmla="*/ 29 h 224"/>
              <a:gd name="T88" fmla="*/ 79 w 295"/>
              <a:gd name="T89" fmla="*/ 129 h 224"/>
              <a:gd name="T90" fmla="*/ 99 w 295"/>
              <a:gd name="T91" fmla="*/ 157 h 224"/>
              <a:gd name="T92" fmla="*/ 30 w 295"/>
              <a:gd name="T93" fmla="*/ 45 h 224"/>
              <a:gd name="T94" fmla="*/ 99 w 295"/>
              <a:gd name="T95" fmla="*/ 115 h 224"/>
              <a:gd name="T96" fmla="*/ 99 w 295"/>
              <a:gd name="T97" fmla="*/ 123 h 224"/>
              <a:gd name="T98" fmla="*/ 91 w 295"/>
              <a:gd name="T99" fmla="*/ 133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95" h="224">
                <a:moveTo>
                  <a:pt x="271" y="224"/>
                </a:moveTo>
                <a:cubicBezTo>
                  <a:pt x="284" y="224"/>
                  <a:pt x="295" y="213"/>
                  <a:pt x="295" y="200"/>
                </a:cubicBezTo>
                <a:cubicBezTo>
                  <a:pt x="295" y="23"/>
                  <a:pt x="295" y="23"/>
                  <a:pt x="295" y="23"/>
                </a:cubicBezTo>
                <a:cubicBezTo>
                  <a:pt x="295" y="10"/>
                  <a:pt x="284" y="0"/>
                  <a:pt x="271" y="0"/>
                </a:cubicBezTo>
                <a:cubicBezTo>
                  <a:pt x="224" y="0"/>
                  <a:pt x="224" y="0"/>
                  <a:pt x="224" y="0"/>
                </a:cubicBezTo>
                <a:cubicBezTo>
                  <a:pt x="224" y="16"/>
                  <a:pt x="224" y="16"/>
                  <a:pt x="224" y="16"/>
                </a:cubicBezTo>
                <a:cubicBezTo>
                  <a:pt x="258" y="16"/>
                  <a:pt x="258" y="16"/>
                  <a:pt x="258" y="16"/>
                </a:cubicBezTo>
                <a:cubicBezTo>
                  <a:pt x="268" y="16"/>
                  <a:pt x="277" y="24"/>
                  <a:pt x="277" y="35"/>
                </a:cubicBezTo>
                <a:cubicBezTo>
                  <a:pt x="277" y="189"/>
                  <a:pt x="277" y="189"/>
                  <a:pt x="277" y="189"/>
                </a:cubicBezTo>
                <a:cubicBezTo>
                  <a:pt x="277" y="199"/>
                  <a:pt x="268" y="208"/>
                  <a:pt x="258" y="208"/>
                </a:cubicBezTo>
                <a:cubicBezTo>
                  <a:pt x="224" y="208"/>
                  <a:pt x="224" y="208"/>
                  <a:pt x="224" y="208"/>
                </a:cubicBezTo>
                <a:cubicBezTo>
                  <a:pt x="224" y="224"/>
                  <a:pt x="224" y="224"/>
                  <a:pt x="224" y="224"/>
                </a:cubicBezTo>
                <a:cubicBezTo>
                  <a:pt x="271" y="224"/>
                  <a:pt x="271" y="224"/>
                  <a:pt x="271" y="224"/>
                </a:cubicBezTo>
                <a:close/>
                <a:moveTo>
                  <a:pt x="224" y="194"/>
                </a:moveTo>
                <a:cubicBezTo>
                  <a:pt x="224" y="188"/>
                  <a:pt x="224" y="188"/>
                  <a:pt x="224" y="188"/>
                </a:cubicBezTo>
                <a:cubicBezTo>
                  <a:pt x="248" y="188"/>
                  <a:pt x="248" y="188"/>
                  <a:pt x="248" y="188"/>
                </a:cubicBezTo>
                <a:cubicBezTo>
                  <a:pt x="248" y="179"/>
                  <a:pt x="248" y="179"/>
                  <a:pt x="248" y="179"/>
                </a:cubicBezTo>
                <a:cubicBezTo>
                  <a:pt x="224" y="179"/>
                  <a:pt x="224" y="179"/>
                  <a:pt x="224" y="179"/>
                </a:cubicBezTo>
                <a:cubicBezTo>
                  <a:pt x="224" y="29"/>
                  <a:pt x="224" y="29"/>
                  <a:pt x="224" y="29"/>
                </a:cubicBezTo>
                <a:cubicBezTo>
                  <a:pt x="249" y="29"/>
                  <a:pt x="249" y="29"/>
                  <a:pt x="249" y="29"/>
                </a:cubicBezTo>
                <a:cubicBezTo>
                  <a:pt x="257" y="29"/>
                  <a:pt x="264" y="36"/>
                  <a:pt x="264" y="45"/>
                </a:cubicBezTo>
                <a:cubicBezTo>
                  <a:pt x="264" y="179"/>
                  <a:pt x="264" y="179"/>
                  <a:pt x="264" y="179"/>
                </a:cubicBezTo>
                <a:cubicBezTo>
                  <a:pt x="264" y="187"/>
                  <a:pt x="257" y="194"/>
                  <a:pt x="249" y="194"/>
                </a:cubicBezTo>
                <a:lnTo>
                  <a:pt x="224" y="194"/>
                </a:lnTo>
                <a:close/>
                <a:moveTo>
                  <a:pt x="224" y="0"/>
                </a:moveTo>
                <a:cubicBezTo>
                  <a:pt x="187" y="0"/>
                  <a:pt x="187" y="0"/>
                  <a:pt x="187" y="0"/>
                </a:cubicBezTo>
                <a:cubicBezTo>
                  <a:pt x="187" y="16"/>
                  <a:pt x="187" y="16"/>
                  <a:pt x="187" y="16"/>
                </a:cubicBezTo>
                <a:cubicBezTo>
                  <a:pt x="224" y="16"/>
                  <a:pt x="224" y="16"/>
                  <a:pt x="224" y="16"/>
                </a:cubicBezTo>
                <a:cubicBezTo>
                  <a:pt x="224" y="0"/>
                  <a:pt x="224" y="0"/>
                  <a:pt x="224" y="0"/>
                </a:cubicBezTo>
                <a:close/>
                <a:moveTo>
                  <a:pt x="187" y="224"/>
                </a:moveTo>
                <a:cubicBezTo>
                  <a:pt x="224" y="224"/>
                  <a:pt x="224" y="224"/>
                  <a:pt x="224" y="224"/>
                </a:cubicBezTo>
                <a:cubicBezTo>
                  <a:pt x="224" y="208"/>
                  <a:pt x="224" y="208"/>
                  <a:pt x="224" y="208"/>
                </a:cubicBezTo>
                <a:cubicBezTo>
                  <a:pt x="187" y="208"/>
                  <a:pt x="187" y="208"/>
                  <a:pt x="187" y="208"/>
                </a:cubicBezTo>
                <a:cubicBezTo>
                  <a:pt x="187" y="224"/>
                  <a:pt x="187" y="224"/>
                  <a:pt x="187" y="224"/>
                </a:cubicBezTo>
                <a:close/>
                <a:moveTo>
                  <a:pt x="224" y="29"/>
                </a:moveTo>
                <a:cubicBezTo>
                  <a:pt x="224" y="179"/>
                  <a:pt x="224" y="179"/>
                  <a:pt x="224" y="179"/>
                </a:cubicBezTo>
                <a:cubicBezTo>
                  <a:pt x="200" y="179"/>
                  <a:pt x="200" y="179"/>
                  <a:pt x="200" y="179"/>
                </a:cubicBezTo>
                <a:cubicBezTo>
                  <a:pt x="200" y="188"/>
                  <a:pt x="200" y="188"/>
                  <a:pt x="200" y="188"/>
                </a:cubicBezTo>
                <a:cubicBezTo>
                  <a:pt x="224" y="188"/>
                  <a:pt x="224" y="188"/>
                  <a:pt x="224" y="188"/>
                </a:cubicBezTo>
                <a:cubicBezTo>
                  <a:pt x="224" y="194"/>
                  <a:pt x="224" y="194"/>
                  <a:pt x="224" y="194"/>
                </a:cubicBezTo>
                <a:cubicBezTo>
                  <a:pt x="187" y="194"/>
                  <a:pt x="187" y="194"/>
                  <a:pt x="187" y="194"/>
                </a:cubicBezTo>
                <a:cubicBezTo>
                  <a:pt x="187" y="135"/>
                  <a:pt x="187" y="135"/>
                  <a:pt x="187" y="135"/>
                </a:cubicBezTo>
                <a:cubicBezTo>
                  <a:pt x="188" y="135"/>
                  <a:pt x="189" y="134"/>
                  <a:pt x="189" y="134"/>
                </a:cubicBezTo>
                <a:cubicBezTo>
                  <a:pt x="194" y="133"/>
                  <a:pt x="197" y="131"/>
                  <a:pt x="201" y="128"/>
                </a:cubicBezTo>
                <a:cubicBezTo>
                  <a:pt x="204" y="124"/>
                  <a:pt x="206" y="121"/>
                  <a:pt x="207" y="117"/>
                </a:cubicBezTo>
                <a:cubicBezTo>
                  <a:pt x="208" y="115"/>
                  <a:pt x="208" y="113"/>
                  <a:pt x="208" y="111"/>
                </a:cubicBezTo>
                <a:cubicBezTo>
                  <a:pt x="208" y="109"/>
                  <a:pt x="208" y="107"/>
                  <a:pt x="207" y="104"/>
                </a:cubicBezTo>
                <a:cubicBezTo>
                  <a:pt x="207" y="102"/>
                  <a:pt x="205" y="100"/>
                  <a:pt x="203" y="98"/>
                </a:cubicBezTo>
                <a:cubicBezTo>
                  <a:pt x="200" y="96"/>
                  <a:pt x="197" y="94"/>
                  <a:pt x="193" y="94"/>
                </a:cubicBezTo>
                <a:cubicBezTo>
                  <a:pt x="197" y="91"/>
                  <a:pt x="199" y="88"/>
                  <a:pt x="201" y="85"/>
                </a:cubicBezTo>
                <a:cubicBezTo>
                  <a:pt x="202" y="81"/>
                  <a:pt x="202" y="78"/>
                  <a:pt x="201" y="74"/>
                </a:cubicBezTo>
                <a:cubicBezTo>
                  <a:pt x="200" y="71"/>
                  <a:pt x="198" y="69"/>
                  <a:pt x="195" y="67"/>
                </a:cubicBezTo>
                <a:cubicBezTo>
                  <a:pt x="193" y="66"/>
                  <a:pt x="190" y="66"/>
                  <a:pt x="187" y="66"/>
                </a:cubicBezTo>
                <a:cubicBezTo>
                  <a:pt x="187" y="29"/>
                  <a:pt x="187" y="29"/>
                  <a:pt x="187" y="29"/>
                </a:cubicBezTo>
                <a:cubicBezTo>
                  <a:pt x="224" y="29"/>
                  <a:pt x="224" y="29"/>
                  <a:pt x="224" y="29"/>
                </a:cubicBezTo>
                <a:close/>
                <a:moveTo>
                  <a:pt x="187" y="128"/>
                </a:moveTo>
                <a:cubicBezTo>
                  <a:pt x="187" y="128"/>
                  <a:pt x="188" y="128"/>
                  <a:pt x="188" y="128"/>
                </a:cubicBezTo>
                <a:cubicBezTo>
                  <a:pt x="191" y="127"/>
                  <a:pt x="193" y="125"/>
                  <a:pt x="194" y="122"/>
                </a:cubicBezTo>
                <a:cubicBezTo>
                  <a:pt x="195" y="118"/>
                  <a:pt x="195" y="115"/>
                  <a:pt x="194" y="111"/>
                </a:cubicBezTo>
                <a:cubicBezTo>
                  <a:pt x="193" y="106"/>
                  <a:pt x="191" y="103"/>
                  <a:pt x="187" y="100"/>
                </a:cubicBezTo>
                <a:cubicBezTo>
                  <a:pt x="187" y="128"/>
                  <a:pt x="187" y="128"/>
                  <a:pt x="187" y="128"/>
                </a:cubicBezTo>
                <a:close/>
                <a:moveTo>
                  <a:pt x="187" y="91"/>
                </a:moveTo>
                <a:cubicBezTo>
                  <a:pt x="189" y="87"/>
                  <a:pt x="190" y="84"/>
                  <a:pt x="190" y="80"/>
                </a:cubicBezTo>
                <a:cubicBezTo>
                  <a:pt x="190" y="78"/>
                  <a:pt x="190" y="77"/>
                  <a:pt x="190" y="75"/>
                </a:cubicBezTo>
                <a:cubicBezTo>
                  <a:pt x="189" y="74"/>
                  <a:pt x="189" y="72"/>
                  <a:pt x="188" y="71"/>
                </a:cubicBezTo>
                <a:cubicBezTo>
                  <a:pt x="187" y="71"/>
                  <a:pt x="187" y="71"/>
                  <a:pt x="187" y="71"/>
                </a:cubicBezTo>
                <a:lnTo>
                  <a:pt x="187" y="91"/>
                </a:lnTo>
                <a:close/>
                <a:moveTo>
                  <a:pt x="187" y="0"/>
                </a:moveTo>
                <a:cubicBezTo>
                  <a:pt x="147" y="0"/>
                  <a:pt x="147" y="0"/>
                  <a:pt x="147" y="0"/>
                </a:cubicBezTo>
                <a:cubicBezTo>
                  <a:pt x="147" y="16"/>
                  <a:pt x="147" y="16"/>
                  <a:pt x="147" y="16"/>
                </a:cubicBezTo>
                <a:cubicBezTo>
                  <a:pt x="187" y="16"/>
                  <a:pt x="187" y="16"/>
                  <a:pt x="187" y="16"/>
                </a:cubicBezTo>
                <a:cubicBezTo>
                  <a:pt x="187" y="0"/>
                  <a:pt x="187" y="0"/>
                  <a:pt x="187" y="0"/>
                </a:cubicBezTo>
                <a:close/>
                <a:moveTo>
                  <a:pt x="147" y="224"/>
                </a:moveTo>
                <a:cubicBezTo>
                  <a:pt x="187" y="224"/>
                  <a:pt x="187" y="224"/>
                  <a:pt x="187" y="224"/>
                </a:cubicBezTo>
                <a:cubicBezTo>
                  <a:pt x="187" y="208"/>
                  <a:pt x="187" y="208"/>
                  <a:pt x="187" y="208"/>
                </a:cubicBezTo>
                <a:cubicBezTo>
                  <a:pt x="147" y="208"/>
                  <a:pt x="147" y="208"/>
                  <a:pt x="147" y="208"/>
                </a:cubicBezTo>
                <a:cubicBezTo>
                  <a:pt x="147" y="224"/>
                  <a:pt x="147" y="224"/>
                  <a:pt x="147" y="224"/>
                </a:cubicBezTo>
                <a:close/>
                <a:moveTo>
                  <a:pt x="187" y="29"/>
                </a:moveTo>
                <a:cubicBezTo>
                  <a:pt x="187" y="66"/>
                  <a:pt x="187" y="66"/>
                  <a:pt x="187" y="66"/>
                </a:cubicBezTo>
                <a:cubicBezTo>
                  <a:pt x="185" y="66"/>
                  <a:pt x="184" y="66"/>
                  <a:pt x="182" y="67"/>
                </a:cubicBezTo>
                <a:cubicBezTo>
                  <a:pt x="176" y="68"/>
                  <a:pt x="172" y="71"/>
                  <a:pt x="169" y="75"/>
                </a:cubicBezTo>
                <a:cubicBezTo>
                  <a:pt x="167" y="80"/>
                  <a:pt x="166" y="84"/>
                  <a:pt x="167" y="88"/>
                </a:cubicBezTo>
                <a:cubicBezTo>
                  <a:pt x="168" y="93"/>
                  <a:pt x="172" y="97"/>
                  <a:pt x="177" y="98"/>
                </a:cubicBezTo>
                <a:cubicBezTo>
                  <a:pt x="173" y="101"/>
                  <a:pt x="169" y="105"/>
                  <a:pt x="168" y="109"/>
                </a:cubicBezTo>
                <a:cubicBezTo>
                  <a:pt x="166" y="113"/>
                  <a:pt x="165" y="117"/>
                  <a:pt x="167" y="122"/>
                </a:cubicBezTo>
                <a:cubicBezTo>
                  <a:pt x="168" y="126"/>
                  <a:pt x="170" y="130"/>
                  <a:pt x="175" y="133"/>
                </a:cubicBezTo>
                <a:cubicBezTo>
                  <a:pt x="178" y="135"/>
                  <a:pt x="182" y="135"/>
                  <a:pt x="187" y="135"/>
                </a:cubicBezTo>
                <a:cubicBezTo>
                  <a:pt x="187" y="194"/>
                  <a:pt x="187" y="194"/>
                  <a:pt x="187" y="194"/>
                </a:cubicBezTo>
                <a:cubicBezTo>
                  <a:pt x="147" y="194"/>
                  <a:pt x="147" y="194"/>
                  <a:pt x="147" y="194"/>
                </a:cubicBezTo>
                <a:cubicBezTo>
                  <a:pt x="147" y="137"/>
                  <a:pt x="147" y="137"/>
                  <a:pt x="147" y="137"/>
                </a:cubicBezTo>
                <a:cubicBezTo>
                  <a:pt x="148" y="137"/>
                  <a:pt x="148" y="137"/>
                  <a:pt x="148" y="137"/>
                </a:cubicBezTo>
                <a:cubicBezTo>
                  <a:pt x="148" y="125"/>
                  <a:pt x="148" y="125"/>
                  <a:pt x="148" y="125"/>
                </a:cubicBezTo>
                <a:cubicBezTo>
                  <a:pt x="159" y="123"/>
                  <a:pt x="159" y="123"/>
                  <a:pt x="159" y="123"/>
                </a:cubicBezTo>
                <a:cubicBezTo>
                  <a:pt x="158" y="112"/>
                  <a:pt x="158" y="112"/>
                  <a:pt x="158" y="112"/>
                </a:cubicBezTo>
                <a:cubicBezTo>
                  <a:pt x="147" y="115"/>
                  <a:pt x="147" y="115"/>
                  <a:pt x="147" y="115"/>
                </a:cubicBezTo>
                <a:cubicBezTo>
                  <a:pt x="147" y="106"/>
                  <a:pt x="147" y="106"/>
                  <a:pt x="147" y="106"/>
                </a:cubicBezTo>
                <a:cubicBezTo>
                  <a:pt x="147" y="29"/>
                  <a:pt x="147" y="29"/>
                  <a:pt x="147" y="29"/>
                </a:cubicBezTo>
                <a:cubicBezTo>
                  <a:pt x="187" y="29"/>
                  <a:pt x="187" y="29"/>
                  <a:pt x="187" y="29"/>
                </a:cubicBezTo>
                <a:close/>
                <a:moveTo>
                  <a:pt x="187" y="71"/>
                </a:moveTo>
                <a:cubicBezTo>
                  <a:pt x="186" y="70"/>
                  <a:pt x="185" y="70"/>
                  <a:pt x="184" y="70"/>
                </a:cubicBezTo>
                <a:cubicBezTo>
                  <a:pt x="181" y="71"/>
                  <a:pt x="179" y="73"/>
                  <a:pt x="178" y="76"/>
                </a:cubicBezTo>
                <a:cubicBezTo>
                  <a:pt x="177" y="78"/>
                  <a:pt x="177" y="81"/>
                  <a:pt x="178" y="83"/>
                </a:cubicBezTo>
                <a:cubicBezTo>
                  <a:pt x="179" y="88"/>
                  <a:pt x="181" y="91"/>
                  <a:pt x="185" y="93"/>
                </a:cubicBezTo>
                <a:cubicBezTo>
                  <a:pt x="186" y="92"/>
                  <a:pt x="187" y="91"/>
                  <a:pt x="187" y="91"/>
                </a:cubicBezTo>
                <a:cubicBezTo>
                  <a:pt x="187" y="71"/>
                  <a:pt x="187" y="71"/>
                  <a:pt x="187" y="71"/>
                </a:cubicBezTo>
                <a:close/>
                <a:moveTo>
                  <a:pt x="187" y="100"/>
                </a:moveTo>
                <a:cubicBezTo>
                  <a:pt x="187" y="100"/>
                  <a:pt x="186" y="100"/>
                  <a:pt x="186" y="99"/>
                </a:cubicBezTo>
                <a:cubicBezTo>
                  <a:pt x="181" y="104"/>
                  <a:pt x="179" y="110"/>
                  <a:pt x="179" y="116"/>
                </a:cubicBezTo>
                <a:cubicBezTo>
                  <a:pt x="179" y="118"/>
                  <a:pt x="179" y="120"/>
                  <a:pt x="180" y="121"/>
                </a:cubicBezTo>
                <a:cubicBezTo>
                  <a:pt x="180" y="124"/>
                  <a:pt x="182" y="126"/>
                  <a:pt x="183" y="127"/>
                </a:cubicBezTo>
                <a:cubicBezTo>
                  <a:pt x="184" y="128"/>
                  <a:pt x="186" y="128"/>
                  <a:pt x="187" y="128"/>
                </a:cubicBezTo>
                <a:lnTo>
                  <a:pt x="187" y="100"/>
                </a:lnTo>
                <a:close/>
                <a:moveTo>
                  <a:pt x="147" y="0"/>
                </a:moveTo>
                <a:cubicBezTo>
                  <a:pt x="99" y="0"/>
                  <a:pt x="99" y="0"/>
                  <a:pt x="99" y="0"/>
                </a:cubicBezTo>
                <a:cubicBezTo>
                  <a:pt x="99" y="16"/>
                  <a:pt x="99" y="16"/>
                  <a:pt x="99" y="16"/>
                </a:cubicBezTo>
                <a:cubicBezTo>
                  <a:pt x="147" y="16"/>
                  <a:pt x="147" y="16"/>
                  <a:pt x="147" y="16"/>
                </a:cubicBezTo>
                <a:cubicBezTo>
                  <a:pt x="147" y="0"/>
                  <a:pt x="147" y="0"/>
                  <a:pt x="147" y="0"/>
                </a:cubicBezTo>
                <a:close/>
                <a:moveTo>
                  <a:pt x="99" y="224"/>
                </a:moveTo>
                <a:cubicBezTo>
                  <a:pt x="147" y="224"/>
                  <a:pt x="147" y="224"/>
                  <a:pt x="147" y="224"/>
                </a:cubicBezTo>
                <a:cubicBezTo>
                  <a:pt x="147" y="208"/>
                  <a:pt x="147" y="208"/>
                  <a:pt x="147" y="208"/>
                </a:cubicBezTo>
                <a:cubicBezTo>
                  <a:pt x="99" y="208"/>
                  <a:pt x="99" y="208"/>
                  <a:pt x="99" y="208"/>
                </a:cubicBezTo>
                <a:cubicBezTo>
                  <a:pt x="99" y="224"/>
                  <a:pt x="99" y="224"/>
                  <a:pt x="99" y="224"/>
                </a:cubicBezTo>
                <a:close/>
                <a:moveTo>
                  <a:pt x="147" y="29"/>
                </a:moveTo>
                <a:cubicBezTo>
                  <a:pt x="147" y="106"/>
                  <a:pt x="147" y="106"/>
                  <a:pt x="147" y="106"/>
                </a:cubicBezTo>
                <a:cubicBezTo>
                  <a:pt x="147" y="104"/>
                  <a:pt x="147" y="104"/>
                  <a:pt x="147" y="104"/>
                </a:cubicBezTo>
                <a:cubicBezTo>
                  <a:pt x="137" y="107"/>
                  <a:pt x="137" y="107"/>
                  <a:pt x="137" y="107"/>
                </a:cubicBezTo>
                <a:cubicBezTo>
                  <a:pt x="138" y="118"/>
                  <a:pt x="138" y="118"/>
                  <a:pt x="138" y="118"/>
                </a:cubicBezTo>
                <a:cubicBezTo>
                  <a:pt x="127" y="121"/>
                  <a:pt x="127" y="121"/>
                  <a:pt x="127" y="121"/>
                </a:cubicBezTo>
                <a:cubicBezTo>
                  <a:pt x="127" y="131"/>
                  <a:pt x="127" y="131"/>
                  <a:pt x="127" y="131"/>
                </a:cubicBezTo>
                <a:cubicBezTo>
                  <a:pt x="138" y="128"/>
                  <a:pt x="138" y="128"/>
                  <a:pt x="138" y="128"/>
                </a:cubicBezTo>
                <a:cubicBezTo>
                  <a:pt x="138" y="139"/>
                  <a:pt x="138" y="139"/>
                  <a:pt x="138" y="139"/>
                </a:cubicBezTo>
                <a:cubicBezTo>
                  <a:pt x="147" y="137"/>
                  <a:pt x="147" y="137"/>
                  <a:pt x="147" y="137"/>
                </a:cubicBezTo>
                <a:cubicBezTo>
                  <a:pt x="147" y="194"/>
                  <a:pt x="147" y="194"/>
                  <a:pt x="147" y="194"/>
                </a:cubicBezTo>
                <a:cubicBezTo>
                  <a:pt x="99" y="194"/>
                  <a:pt x="99" y="194"/>
                  <a:pt x="99" y="194"/>
                </a:cubicBezTo>
                <a:cubicBezTo>
                  <a:pt x="99" y="157"/>
                  <a:pt x="99" y="157"/>
                  <a:pt x="99" y="157"/>
                </a:cubicBezTo>
                <a:cubicBezTo>
                  <a:pt x="100" y="157"/>
                  <a:pt x="101" y="157"/>
                  <a:pt x="102" y="156"/>
                </a:cubicBezTo>
                <a:cubicBezTo>
                  <a:pt x="109" y="155"/>
                  <a:pt x="113" y="151"/>
                  <a:pt x="117" y="145"/>
                </a:cubicBezTo>
                <a:cubicBezTo>
                  <a:pt x="120" y="139"/>
                  <a:pt x="121" y="132"/>
                  <a:pt x="119" y="124"/>
                </a:cubicBezTo>
                <a:cubicBezTo>
                  <a:pt x="118" y="120"/>
                  <a:pt x="116" y="117"/>
                  <a:pt x="114" y="115"/>
                </a:cubicBezTo>
                <a:cubicBezTo>
                  <a:pt x="112" y="114"/>
                  <a:pt x="111" y="113"/>
                  <a:pt x="109" y="113"/>
                </a:cubicBezTo>
                <a:cubicBezTo>
                  <a:pt x="108" y="112"/>
                  <a:pt x="105" y="113"/>
                  <a:pt x="103" y="113"/>
                </a:cubicBezTo>
                <a:cubicBezTo>
                  <a:pt x="101" y="114"/>
                  <a:pt x="100" y="114"/>
                  <a:pt x="99" y="115"/>
                </a:cubicBezTo>
                <a:cubicBezTo>
                  <a:pt x="99" y="93"/>
                  <a:pt x="99" y="93"/>
                  <a:pt x="99" y="93"/>
                </a:cubicBezTo>
                <a:cubicBezTo>
                  <a:pt x="100" y="93"/>
                  <a:pt x="100" y="93"/>
                  <a:pt x="100" y="93"/>
                </a:cubicBezTo>
                <a:cubicBezTo>
                  <a:pt x="102" y="93"/>
                  <a:pt x="103" y="93"/>
                  <a:pt x="104" y="94"/>
                </a:cubicBezTo>
                <a:cubicBezTo>
                  <a:pt x="105" y="94"/>
                  <a:pt x="106" y="95"/>
                  <a:pt x="106" y="97"/>
                </a:cubicBezTo>
                <a:cubicBezTo>
                  <a:pt x="106" y="98"/>
                  <a:pt x="106" y="99"/>
                  <a:pt x="105" y="100"/>
                </a:cubicBezTo>
                <a:cubicBezTo>
                  <a:pt x="108" y="99"/>
                  <a:pt x="110" y="98"/>
                  <a:pt x="111" y="97"/>
                </a:cubicBezTo>
                <a:cubicBezTo>
                  <a:pt x="112" y="95"/>
                  <a:pt x="112" y="93"/>
                  <a:pt x="111" y="92"/>
                </a:cubicBezTo>
                <a:cubicBezTo>
                  <a:pt x="111" y="90"/>
                  <a:pt x="110" y="89"/>
                  <a:pt x="107" y="88"/>
                </a:cubicBezTo>
                <a:cubicBezTo>
                  <a:pt x="105" y="87"/>
                  <a:pt x="103" y="87"/>
                  <a:pt x="100" y="88"/>
                </a:cubicBezTo>
                <a:cubicBezTo>
                  <a:pt x="99" y="88"/>
                  <a:pt x="99" y="88"/>
                  <a:pt x="99" y="88"/>
                </a:cubicBezTo>
                <a:cubicBezTo>
                  <a:pt x="99" y="29"/>
                  <a:pt x="99" y="29"/>
                  <a:pt x="99" y="29"/>
                </a:cubicBezTo>
                <a:cubicBezTo>
                  <a:pt x="147" y="29"/>
                  <a:pt x="147" y="29"/>
                  <a:pt x="147" y="29"/>
                </a:cubicBezTo>
                <a:close/>
                <a:moveTo>
                  <a:pt x="99" y="150"/>
                </a:moveTo>
                <a:cubicBezTo>
                  <a:pt x="100" y="150"/>
                  <a:pt x="101" y="150"/>
                  <a:pt x="101" y="150"/>
                </a:cubicBezTo>
                <a:cubicBezTo>
                  <a:pt x="105" y="149"/>
                  <a:pt x="107" y="146"/>
                  <a:pt x="109" y="142"/>
                </a:cubicBezTo>
                <a:cubicBezTo>
                  <a:pt x="110" y="137"/>
                  <a:pt x="111" y="133"/>
                  <a:pt x="110" y="129"/>
                </a:cubicBezTo>
                <a:cubicBezTo>
                  <a:pt x="108" y="123"/>
                  <a:pt x="106" y="120"/>
                  <a:pt x="103" y="121"/>
                </a:cubicBezTo>
                <a:cubicBezTo>
                  <a:pt x="101" y="121"/>
                  <a:pt x="100" y="122"/>
                  <a:pt x="99" y="123"/>
                </a:cubicBezTo>
                <a:lnTo>
                  <a:pt x="99" y="150"/>
                </a:lnTo>
                <a:close/>
                <a:moveTo>
                  <a:pt x="99" y="0"/>
                </a:moveTo>
                <a:cubicBezTo>
                  <a:pt x="23" y="0"/>
                  <a:pt x="23" y="0"/>
                  <a:pt x="23" y="0"/>
                </a:cubicBezTo>
                <a:cubicBezTo>
                  <a:pt x="10" y="0"/>
                  <a:pt x="0" y="10"/>
                  <a:pt x="0" y="23"/>
                </a:cubicBezTo>
                <a:cubicBezTo>
                  <a:pt x="0" y="200"/>
                  <a:pt x="0" y="200"/>
                  <a:pt x="0" y="200"/>
                </a:cubicBezTo>
                <a:cubicBezTo>
                  <a:pt x="0" y="213"/>
                  <a:pt x="10" y="224"/>
                  <a:pt x="23" y="224"/>
                </a:cubicBezTo>
                <a:cubicBezTo>
                  <a:pt x="99" y="224"/>
                  <a:pt x="99" y="224"/>
                  <a:pt x="99" y="224"/>
                </a:cubicBezTo>
                <a:cubicBezTo>
                  <a:pt x="99" y="208"/>
                  <a:pt x="99" y="208"/>
                  <a:pt x="99" y="208"/>
                </a:cubicBezTo>
                <a:cubicBezTo>
                  <a:pt x="37" y="208"/>
                  <a:pt x="37" y="208"/>
                  <a:pt x="37" y="208"/>
                </a:cubicBezTo>
                <a:cubicBezTo>
                  <a:pt x="37" y="208"/>
                  <a:pt x="37" y="208"/>
                  <a:pt x="37" y="208"/>
                </a:cubicBezTo>
                <a:cubicBezTo>
                  <a:pt x="26" y="208"/>
                  <a:pt x="17" y="199"/>
                  <a:pt x="17" y="189"/>
                </a:cubicBezTo>
                <a:cubicBezTo>
                  <a:pt x="17" y="35"/>
                  <a:pt x="17" y="35"/>
                  <a:pt x="17" y="35"/>
                </a:cubicBezTo>
                <a:cubicBezTo>
                  <a:pt x="17" y="24"/>
                  <a:pt x="26" y="16"/>
                  <a:pt x="37" y="16"/>
                </a:cubicBezTo>
                <a:cubicBezTo>
                  <a:pt x="99" y="16"/>
                  <a:pt x="99" y="16"/>
                  <a:pt x="99" y="16"/>
                </a:cubicBezTo>
                <a:cubicBezTo>
                  <a:pt x="99" y="0"/>
                  <a:pt x="99" y="0"/>
                  <a:pt x="99" y="0"/>
                </a:cubicBezTo>
                <a:close/>
                <a:moveTo>
                  <a:pt x="99" y="29"/>
                </a:moveTo>
                <a:cubicBezTo>
                  <a:pt x="99" y="88"/>
                  <a:pt x="99" y="88"/>
                  <a:pt x="99" y="88"/>
                </a:cubicBezTo>
                <a:cubicBezTo>
                  <a:pt x="93" y="89"/>
                  <a:pt x="89" y="93"/>
                  <a:pt x="85" y="97"/>
                </a:cubicBezTo>
                <a:cubicBezTo>
                  <a:pt x="82" y="102"/>
                  <a:pt x="80" y="109"/>
                  <a:pt x="79" y="116"/>
                </a:cubicBezTo>
                <a:cubicBezTo>
                  <a:pt x="78" y="120"/>
                  <a:pt x="78" y="124"/>
                  <a:pt x="79" y="129"/>
                </a:cubicBezTo>
                <a:cubicBezTo>
                  <a:pt x="79" y="134"/>
                  <a:pt x="80" y="138"/>
                  <a:pt x="81" y="142"/>
                </a:cubicBezTo>
                <a:cubicBezTo>
                  <a:pt x="81" y="144"/>
                  <a:pt x="81" y="144"/>
                  <a:pt x="81" y="144"/>
                </a:cubicBezTo>
                <a:cubicBezTo>
                  <a:pt x="82" y="146"/>
                  <a:pt x="82" y="148"/>
                  <a:pt x="83" y="150"/>
                </a:cubicBezTo>
                <a:cubicBezTo>
                  <a:pt x="86" y="156"/>
                  <a:pt x="92" y="158"/>
                  <a:pt x="99" y="157"/>
                </a:cubicBezTo>
                <a:cubicBezTo>
                  <a:pt x="99" y="194"/>
                  <a:pt x="99" y="194"/>
                  <a:pt x="99" y="194"/>
                </a:cubicBezTo>
                <a:cubicBezTo>
                  <a:pt x="46" y="194"/>
                  <a:pt x="46" y="194"/>
                  <a:pt x="46" y="194"/>
                </a:cubicBezTo>
                <a:cubicBezTo>
                  <a:pt x="37" y="194"/>
                  <a:pt x="30" y="187"/>
                  <a:pt x="30" y="179"/>
                </a:cubicBezTo>
                <a:cubicBezTo>
                  <a:pt x="30" y="45"/>
                  <a:pt x="30" y="45"/>
                  <a:pt x="30" y="45"/>
                </a:cubicBezTo>
                <a:cubicBezTo>
                  <a:pt x="30" y="36"/>
                  <a:pt x="37" y="29"/>
                  <a:pt x="46" y="29"/>
                </a:cubicBezTo>
                <a:cubicBezTo>
                  <a:pt x="99" y="29"/>
                  <a:pt x="99" y="29"/>
                  <a:pt x="99" y="29"/>
                </a:cubicBezTo>
                <a:close/>
                <a:moveTo>
                  <a:pt x="99" y="93"/>
                </a:moveTo>
                <a:cubicBezTo>
                  <a:pt x="99" y="115"/>
                  <a:pt x="99" y="115"/>
                  <a:pt x="99" y="115"/>
                </a:cubicBezTo>
                <a:cubicBezTo>
                  <a:pt x="98" y="115"/>
                  <a:pt x="97" y="116"/>
                  <a:pt x="96" y="118"/>
                </a:cubicBezTo>
                <a:cubicBezTo>
                  <a:pt x="94" y="120"/>
                  <a:pt x="93" y="122"/>
                  <a:pt x="94" y="125"/>
                </a:cubicBezTo>
                <a:cubicBezTo>
                  <a:pt x="94" y="127"/>
                  <a:pt x="95" y="128"/>
                  <a:pt x="97" y="129"/>
                </a:cubicBezTo>
                <a:cubicBezTo>
                  <a:pt x="97" y="127"/>
                  <a:pt x="98" y="125"/>
                  <a:pt x="99" y="123"/>
                </a:cubicBezTo>
                <a:cubicBezTo>
                  <a:pt x="99" y="150"/>
                  <a:pt x="99" y="150"/>
                  <a:pt x="99" y="150"/>
                </a:cubicBezTo>
                <a:cubicBezTo>
                  <a:pt x="98" y="150"/>
                  <a:pt x="97" y="149"/>
                  <a:pt x="96" y="149"/>
                </a:cubicBezTo>
                <a:cubicBezTo>
                  <a:pt x="95" y="148"/>
                  <a:pt x="94" y="146"/>
                  <a:pt x="93" y="142"/>
                </a:cubicBezTo>
                <a:cubicBezTo>
                  <a:pt x="92" y="140"/>
                  <a:pt x="92" y="137"/>
                  <a:pt x="91" y="133"/>
                </a:cubicBezTo>
                <a:cubicBezTo>
                  <a:pt x="91" y="128"/>
                  <a:pt x="90" y="124"/>
                  <a:pt x="90" y="119"/>
                </a:cubicBezTo>
                <a:cubicBezTo>
                  <a:pt x="90" y="111"/>
                  <a:pt x="91" y="104"/>
                  <a:pt x="93" y="100"/>
                </a:cubicBezTo>
                <a:cubicBezTo>
                  <a:pt x="95" y="97"/>
                  <a:pt x="97" y="94"/>
                  <a:pt x="99" y="93"/>
                </a:cubicBezTo>
                <a:close/>
              </a:path>
            </a:pathLst>
          </a:custGeom>
          <a:solidFill>
            <a:schemeClr val="accent3"/>
          </a:solidFill>
          <a:ln>
            <a:noFill/>
          </a:ln>
        </p:spPr>
        <p:txBody>
          <a:bodyPr vert="horz" wrap="square" lIns="91440" tIns="45720" rIns="91440" bIns="45720" numCol="1" anchor="t" anchorCtr="0" compatLnSpc="1"/>
          <a:lstStyle/>
          <a:p>
            <a:endParaRPr lang="id-ID"/>
          </a:p>
        </p:txBody>
      </p:sp>
      <p:sp>
        <p:nvSpPr>
          <p:cNvPr id="121" name="Freeform 77"/>
          <p:cNvSpPr/>
          <p:nvPr/>
        </p:nvSpPr>
        <p:spPr bwMode="auto">
          <a:xfrm>
            <a:off x="8171168" y="2304440"/>
            <a:ext cx="214229" cy="160338"/>
          </a:xfrm>
          <a:custGeom>
            <a:avLst/>
            <a:gdLst>
              <a:gd name="T0" fmla="*/ 69 w 98"/>
              <a:gd name="T1" fmla="*/ 0 h 74"/>
              <a:gd name="T2" fmla="*/ 49 w 98"/>
              <a:gd name="T3" fmla="*/ 8 h 74"/>
              <a:gd name="T4" fmla="*/ 30 w 98"/>
              <a:gd name="T5" fmla="*/ 0 h 74"/>
              <a:gd name="T6" fmla="*/ 0 w 98"/>
              <a:gd name="T7" fmla="*/ 29 h 74"/>
              <a:gd name="T8" fmla="*/ 51 w 98"/>
              <a:gd name="T9" fmla="*/ 74 h 74"/>
              <a:gd name="T10" fmla="*/ 98 w 98"/>
              <a:gd name="T11" fmla="*/ 29 h 74"/>
              <a:gd name="T12" fmla="*/ 69 w 98"/>
              <a:gd name="T13" fmla="*/ 0 h 74"/>
            </a:gdLst>
            <a:ahLst/>
            <a:cxnLst>
              <a:cxn ang="0">
                <a:pos x="T0" y="T1"/>
              </a:cxn>
              <a:cxn ang="0">
                <a:pos x="T2" y="T3"/>
              </a:cxn>
              <a:cxn ang="0">
                <a:pos x="T4" y="T5"/>
              </a:cxn>
              <a:cxn ang="0">
                <a:pos x="T6" y="T7"/>
              </a:cxn>
              <a:cxn ang="0">
                <a:pos x="T8" y="T9"/>
              </a:cxn>
              <a:cxn ang="0">
                <a:pos x="T10" y="T11"/>
              </a:cxn>
              <a:cxn ang="0">
                <a:pos x="T12" y="T13"/>
              </a:cxn>
            </a:cxnLst>
            <a:rect l="0" t="0" r="r" b="b"/>
            <a:pathLst>
              <a:path w="98" h="74">
                <a:moveTo>
                  <a:pt x="69" y="0"/>
                </a:moveTo>
                <a:cubicBezTo>
                  <a:pt x="61" y="0"/>
                  <a:pt x="54" y="3"/>
                  <a:pt x="49" y="8"/>
                </a:cubicBezTo>
                <a:cubicBezTo>
                  <a:pt x="44" y="3"/>
                  <a:pt x="37" y="0"/>
                  <a:pt x="30" y="0"/>
                </a:cubicBezTo>
                <a:cubicBezTo>
                  <a:pt x="13" y="0"/>
                  <a:pt x="0" y="13"/>
                  <a:pt x="0" y="29"/>
                </a:cubicBezTo>
                <a:cubicBezTo>
                  <a:pt x="0" y="47"/>
                  <a:pt x="15" y="74"/>
                  <a:pt x="51" y="74"/>
                </a:cubicBezTo>
                <a:cubicBezTo>
                  <a:pt x="88" y="74"/>
                  <a:pt x="98" y="45"/>
                  <a:pt x="98" y="29"/>
                </a:cubicBezTo>
                <a:cubicBezTo>
                  <a:pt x="98" y="13"/>
                  <a:pt x="85" y="0"/>
                  <a:pt x="69" y="0"/>
                </a:cubicBez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22" name="Freeform 78"/>
          <p:cNvSpPr/>
          <p:nvPr/>
        </p:nvSpPr>
        <p:spPr bwMode="auto">
          <a:xfrm>
            <a:off x="8266380" y="2263166"/>
            <a:ext cx="58715" cy="73025"/>
          </a:xfrm>
          <a:custGeom>
            <a:avLst/>
            <a:gdLst>
              <a:gd name="T0" fmla="*/ 6 w 27"/>
              <a:gd name="T1" fmla="*/ 34 h 34"/>
              <a:gd name="T2" fmla="*/ 13 w 27"/>
              <a:gd name="T3" fmla="*/ 0 h 34"/>
              <a:gd name="T4" fmla="*/ 27 w 27"/>
              <a:gd name="T5" fmla="*/ 3 h 34"/>
              <a:gd name="T6" fmla="*/ 6 w 27"/>
              <a:gd name="T7" fmla="*/ 34 h 34"/>
            </a:gdLst>
            <a:ahLst/>
            <a:cxnLst>
              <a:cxn ang="0">
                <a:pos x="T0" y="T1"/>
              </a:cxn>
              <a:cxn ang="0">
                <a:pos x="T2" y="T3"/>
              </a:cxn>
              <a:cxn ang="0">
                <a:pos x="T4" y="T5"/>
              </a:cxn>
              <a:cxn ang="0">
                <a:pos x="T6" y="T7"/>
              </a:cxn>
            </a:cxnLst>
            <a:rect l="0" t="0" r="r" b="b"/>
            <a:pathLst>
              <a:path w="27" h="34">
                <a:moveTo>
                  <a:pt x="6" y="34"/>
                </a:moveTo>
                <a:cubicBezTo>
                  <a:pt x="0" y="22"/>
                  <a:pt x="4" y="9"/>
                  <a:pt x="13" y="0"/>
                </a:cubicBezTo>
                <a:cubicBezTo>
                  <a:pt x="27" y="3"/>
                  <a:pt x="27" y="3"/>
                  <a:pt x="27" y="3"/>
                </a:cubicBezTo>
                <a:cubicBezTo>
                  <a:pt x="14" y="10"/>
                  <a:pt x="6" y="18"/>
                  <a:pt x="6" y="34"/>
                </a:cubicBez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23" name="Freeform 79"/>
          <p:cNvSpPr>
            <a:spLocks noEditPoints="1"/>
          </p:cNvSpPr>
          <p:nvPr/>
        </p:nvSpPr>
        <p:spPr bwMode="auto">
          <a:xfrm>
            <a:off x="7933136" y="3599840"/>
            <a:ext cx="225337" cy="312738"/>
          </a:xfrm>
          <a:custGeom>
            <a:avLst/>
            <a:gdLst>
              <a:gd name="T0" fmla="*/ 87 w 103"/>
              <a:gd name="T1" fmla="*/ 88 h 143"/>
              <a:gd name="T2" fmla="*/ 103 w 103"/>
              <a:gd name="T3" fmla="*/ 112 h 143"/>
              <a:gd name="T4" fmla="*/ 102 w 103"/>
              <a:gd name="T5" fmla="*/ 143 h 143"/>
              <a:gd name="T6" fmla="*/ 87 w 103"/>
              <a:gd name="T7" fmla="*/ 137 h 143"/>
              <a:gd name="T8" fmla="*/ 87 w 103"/>
              <a:gd name="T9" fmla="*/ 134 h 143"/>
              <a:gd name="T10" fmla="*/ 91 w 103"/>
              <a:gd name="T11" fmla="*/ 136 h 143"/>
              <a:gd name="T12" fmla="*/ 100 w 103"/>
              <a:gd name="T13" fmla="*/ 130 h 143"/>
              <a:gd name="T14" fmla="*/ 100 w 103"/>
              <a:gd name="T15" fmla="*/ 113 h 143"/>
              <a:gd name="T16" fmla="*/ 100 w 103"/>
              <a:gd name="T17" fmla="*/ 113 h 143"/>
              <a:gd name="T18" fmla="*/ 99 w 103"/>
              <a:gd name="T19" fmla="*/ 111 h 143"/>
              <a:gd name="T20" fmla="*/ 92 w 103"/>
              <a:gd name="T21" fmla="*/ 110 h 143"/>
              <a:gd name="T22" fmla="*/ 90 w 103"/>
              <a:gd name="T23" fmla="*/ 116 h 143"/>
              <a:gd name="T24" fmla="*/ 87 w 103"/>
              <a:gd name="T25" fmla="*/ 115 h 143"/>
              <a:gd name="T26" fmla="*/ 87 w 103"/>
              <a:gd name="T27" fmla="*/ 88 h 143"/>
              <a:gd name="T28" fmla="*/ 73 w 103"/>
              <a:gd name="T29" fmla="*/ 132 h 143"/>
              <a:gd name="T30" fmla="*/ 32 w 103"/>
              <a:gd name="T31" fmla="*/ 70 h 143"/>
              <a:gd name="T32" fmla="*/ 28 w 103"/>
              <a:gd name="T33" fmla="*/ 68 h 143"/>
              <a:gd name="T34" fmla="*/ 28 w 103"/>
              <a:gd name="T35" fmla="*/ 67 h 143"/>
              <a:gd name="T36" fmla="*/ 28 w 103"/>
              <a:gd name="T37" fmla="*/ 63 h 143"/>
              <a:gd name="T38" fmla="*/ 29 w 103"/>
              <a:gd name="T39" fmla="*/ 65 h 143"/>
              <a:gd name="T40" fmla="*/ 34 w 103"/>
              <a:gd name="T41" fmla="*/ 66 h 143"/>
              <a:gd name="T42" fmla="*/ 41 w 103"/>
              <a:gd name="T43" fmla="*/ 61 h 143"/>
              <a:gd name="T44" fmla="*/ 41 w 103"/>
              <a:gd name="T45" fmla="*/ 61 h 143"/>
              <a:gd name="T46" fmla="*/ 37 w 103"/>
              <a:gd name="T47" fmla="*/ 59 h 143"/>
              <a:gd name="T48" fmla="*/ 28 w 103"/>
              <a:gd name="T49" fmla="*/ 45 h 143"/>
              <a:gd name="T50" fmla="*/ 28 w 103"/>
              <a:gd name="T51" fmla="*/ 26 h 143"/>
              <a:gd name="T52" fmla="*/ 39 w 103"/>
              <a:gd name="T53" fmla="*/ 19 h 143"/>
              <a:gd name="T54" fmla="*/ 44 w 103"/>
              <a:gd name="T55" fmla="*/ 21 h 143"/>
              <a:gd name="T56" fmla="*/ 61 w 103"/>
              <a:gd name="T57" fmla="*/ 46 h 143"/>
              <a:gd name="T58" fmla="*/ 61 w 103"/>
              <a:gd name="T59" fmla="*/ 50 h 143"/>
              <a:gd name="T60" fmla="*/ 87 w 103"/>
              <a:gd name="T61" fmla="*/ 88 h 143"/>
              <a:gd name="T62" fmla="*/ 87 w 103"/>
              <a:gd name="T63" fmla="*/ 115 h 143"/>
              <a:gd name="T64" fmla="*/ 84 w 103"/>
              <a:gd name="T65" fmla="*/ 116 h 143"/>
              <a:gd name="T66" fmla="*/ 82 w 103"/>
              <a:gd name="T67" fmla="*/ 122 h 143"/>
              <a:gd name="T68" fmla="*/ 75 w 103"/>
              <a:gd name="T69" fmla="*/ 121 h 143"/>
              <a:gd name="T70" fmla="*/ 74 w 103"/>
              <a:gd name="T71" fmla="*/ 128 h 143"/>
              <a:gd name="T72" fmla="*/ 75 w 103"/>
              <a:gd name="T73" fmla="*/ 130 h 143"/>
              <a:gd name="T74" fmla="*/ 87 w 103"/>
              <a:gd name="T75" fmla="*/ 134 h 143"/>
              <a:gd name="T76" fmla="*/ 87 w 103"/>
              <a:gd name="T77" fmla="*/ 137 h 143"/>
              <a:gd name="T78" fmla="*/ 73 w 103"/>
              <a:gd name="T79" fmla="*/ 132 h 143"/>
              <a:gd name="T80" fmla="*/ 28 w 103"/>
              <a:gd name="T81" fmla="*/ 4 h 143"/>
              <a:gd name="T82" fmla="*/ 28 w 103"/>
              <a:gd name="T83" fmla="*/ 24 h 143"/>
              <a:gd name="T84" fmla="*/ 36 w 103"/>
              <a:gd name="T85" fmla="*/ 15 h 143"/>
              <a:gd name="T86" fmla="*/ 32 w 103"/>
              <a:gd name="T87" fmla="*/ 8 h 143"/>
              <a:gd name="T88" fmla="*/ 28 w 103"/>
              <a:gd name="T89" fmla="*/ 4 h 143"/>
              <a:gd name="T90" fmla="*/ 28 w 103"/>
              <a:gd name="T91" fmla="*/ 67 h 143"/>
              <a:gd name="T92" fmla="*/ 11 w 103"/>
              <a:gd name="T93" fmla="*/ 43 h 143"/>
              <a:gd name="T94" fmla="*/ 11 w 103"/>
              <a:gd name="T95" fmla="*/ 37 h 143"/>
              <a:gd name="T96" fmla="*/ 5 w 103"/>
              <a:gd name="T97" fmla="*/ 27 h 143"/>
              <a:gd name="T98" fmla="*/ 9 w 103"/>
              <a:gd name="T99" fmla="*/ 4 h 143"/>
              <a:gd name="T100" fmla="*/ 28 w 103"/>
              <a:gd name="T101" fmla="*/ 4 h 143"/>
              <a:gd name="T102" fmla="*/ 28 w 103"/>
              <a:gd name="T103" fmla="*/ 24 h 143"/>
              <a:gd name="T104" fmla="*/ 21 w 103"/>
              <a:gd name="T105" fmla="*/ 31 h 143"/>
              <a:gd name="T106" fmla="*/ 28 w 103"/>
              <a:gd name="T107" fmla="*/ 26 h 143"/>
              <a:gd name="T108" fmla="*/ 28 w 103"/>
              <a:gd name="T109" fmla="*/ 45 h 143"/>
              <a:gd name="T110" fmla="*/ 22 w 103"/>
              <a:gd name="T111" fmla="*/ 37 h 143"/>
              <a:gd name="T112" fmla="*/ 22 w 103"/>
              <a:gd name="T113" fmla="*/ 33 h 143"/>
              <a:gd name="T114" fmla="*/ 15 w 103"/>
              <a:gd name="T115" fmla="*/ 37 h 143"/>
              <a:gd name="T116" fmla="*/ 14 w 103"/>
              <a:gd name="T117" fmla="*/ 43 h 143"/>
              <a:gd name="T118" fmla="*/ 28 w 103"/>
              <a:gd name="T119" fmla="*/ 63 h 143"/>
              <a:gd name="T120" fmla="*/ 28 w 103"/>
              <a:gd name="T121" fmla="*/ 67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3" h="143">
                <a:moveTo>
                  <a:pt x="87" y="88"/>
                </a:moveTo>
                <a:cubicBezTo>
                  <a:pt x="103" y="112"/>
                  <a:pt x="103" y="112"/>
                  <a:pt x="103" y="112"/>
                </a:cubicBezTo>
                <a:cubicBezTo>
                  <a:pt x="102" y="143"/>
                  <a:pt x="102" y="143"/>
                  <a:pt x="102" y="143"/>
                </a:cubicBezTo>
                <a:cubicBezTo>
                  <a:pt x="87" y="137"/>
                  <a:pt x="87" y="137"/>
                  <a:pt x="87" y="137"/>
                </a:cubicBezTo>
                <a:cubicBezTo>
                  <a:pt x="87" y="134"/>
                  <a:pt x="87" y="134"/>
                  <a:pt x="87" y="134"/>
                </a:cubicBezTo>
                <a:cubicBezTo>
                  <a:pt x="91" y="136"/>
                  <a:pt x="91" y="136"/>
                  <a:pt x="91" y="136"/>
                </a:cubicBezTo>
                <a:cubicBezTo>
                  <a:pt x="100" y="130"/>
                  <a:pt x="100" y="130"/>
                  <a:pt x="100" y="130"/>
                </a:cubicBezTo>
                <a:cubicBezTo>
                  <a:pt x="100" y="113"/>
                  <a:pt x="100" y="113"/>
                  <a:pt x="100" y="113"/>
                </a:cubicBezTo>
                <a:cubicBezTo>
                  <a:pt x="100" y="113"/>
                  <a:pt x="100" y="113"/>
                  <a:pt x="100" y="113"/>
                </a:cubicBezTo>
                <a:cubicBezTo>
                  <a:pt x="99" y="111"/>
                  <a:pt x="99" y="111"/>
                  <a:pt x="99" y="111"/>
                </a:cubicBezTo>
                <a:cubicBezTo>
                  <a:pt x="98" y="109"/>
                  <a:pt x="95" y="108"/>
                  <a:pt x="92" y="110"/>
                </a:cubicBezTo>
                <a:cubicBezTo>
                  <a:pt x="90" y="111"/>
                  <a:pt x="89" y="114"/>
                  <a:pt x="90" y="116"/>
                </a:cubicBezTo>
                <a:cubicBezTo>
                  <a:pt x="89" y="115"/>
                  <a:pt x="88" y="115"/>
                  <a:pt x="87" y="115"/>
                </a:cubicBezTo>
                <a:lnTo>
                  <a:pt x="87" y="88"/>
                </a:lnTo>
                <a:close/>
                <a:moveTo>
                  <a:pt x="73" y="132"/>
                </a:moveTo>
                <a:cubicBezTo>
                  <a:pt x="32" y="70"/>
                  <a:pt x="32" y="70"/>
                  <a:pt x="32" y="70"/>
                </a:cubicBezTo>
                <a:cubicBezTo>
                  <a:pt x="30" y="70"/>
                  <a:pt x="29" y="69"/>
                  <a:pt x="28" y="68"/>
                </a:cubicBezTo>
                <a:cubicBezTo>
                  <a:pt x="28" y="67"/>
                  <a:pt x="28" y="67"/>
                  <a:pt x="28" y="67"/>
                </a:cubicBezTo>
                <a:cubicBezTo>
                  <a:pt x="28" y="63"/>
                  <a:pt x="28" y="63"/>
                  <a:pt x="28" y="63"/>
                </a:cubicBezTo>
                <a:cubicBezTo>
                  <a:pt x="29" y="65"/>
                  <a:pt x="29" y="65"/>
                  <a:pt x="29" y="65"/>
                </a:cubicBezTo>
                <a:cubicBezTo>
                  <a:pt x="30" y="67"/>
                  <a:pt x="33" y="67"/>
                  <a:pt x="34" y="66"/>
                </a:cubicBezTo>
                <a:cubicBezTo>
                  <a:pt x="41" y="61"/>
                  <a:pt x="41" y="61"/>
                  <a:pt x="41" y="61"/>
                </a:cubicBezTo>
                <a:cubicBezTo>
                  <a:pt x="41" y="61"/>
                  <a:pt x="41" y="61"/>
                  <a:pt x="41" y="61"/>
                </a:cubicBezTo>
                <a:cubicBezTo>
                  <a:pt x="40" y="61"/>
                  <a:pt x="38" y="61"/>
                  <a:pt x="37" y="59"/>
                </a:cubicBezTo>
                <a:cubicBezTo>
                  <a:pt x="28" y="45"/>
                  <a:pt x="28" y="45"/>
                  <a:pt x="28" y="45"/>
                </a:cubicBezTo>
                <a:cubicBezTo>
                  <a:pt x="28" y="26"/>
                  <a:pt x="28" y="26"/>
                  <a:pt x="28" y="26"/>
                </a:cubicBezTo>
                <a:cubicBezTo>
                  <a:pt x="39" y="19"/>
                  <a:pt x="39" y="19"/>
                  <a:pt x="39" y="19"/>
                </a:cubicBezTo>
                <a:cubicBezTo>
                  <a:pt x="41" y="18"/>
                  <a:pt x="43" y="19"/>
                  <a:pt x="44" y="21"/>
                </a:cubicBezTo>
                <a:cubicBezTo>
                  <a:pt x="61" y="46"/>
                  <a:pt x="61" y="46"/>
                  <a:pt x="61" y="46"/>
                </a:cubicBezTo>
                <a:cubicBezTo>
                  <a:pt x="62" y="47"/>
                  <a:pt x="62" y="49"/>
                  <a:pt x="61" y="50"/>
                </a:cubicBezTo>
                <a:cubicBezTo>
                  <a:pt x="87" y="88"/>
                  <a:pt x="87" y="88"/>
                  <a:pt x="87" y="88"/>
                </a:cubicBezTo>
                <a:cubicBezTo>
                  <a:pt x="87" y="115"/>
                  <a:pt x="87" y="115"/>
                  <a:pt x="87" y="115"/>
                </a:cubicBezTo>
                <a:cubicBezTo>
                  <a:pt x="86" y="115"/>
                  <a:pt x="85" y="115"/>
                  <a:pt x="84" y="116"/>
                </a:cubicBezTo>
                <a:cubicBezTo>
                  <a:pt x="82" y="117"/>
                  <a:pt x="81" y="120"/>
                  <a:pt x="82" y="122"/>
                </a:cubicBezTo>
                <a:cubicBezTo>
                  <a:pt x="80" y="120"/>
                  <a:pt x="77" y="120"/>
                  <a:pt x="75" y="121"/>
                </a:cubicBezTo>
                <a:cubicBezTo>
                  <a:pt x="73" y="123"/>
                  <a:pt x="72" y="126"/>
                  <a:pt x="74" y="128"/>
                </a:cubicBezTo>
                <a:cubicBezTo>
                  <a:pt x="75" y="130"/>
                  <a:pt x="75" y="130"/>
                  <a:pt x="75" y="130"/>
                </a:cubicBezTo>
                <a:cubicBezTo>
                  <a:pt x="87" y="134"/>
                  <a:pt x="87" y="134"/>
                  <a:pt x="87" y="134"/>
                </a:cubicBezTo>
                <a:cubicBezTo>
                  <a:pt x="87" y="137"/>
                  <a:pt x="87" y="137"/>
                  <a:pt x="87" y="137"/>
                </a:cubicBezTo>
                <a:cubicBezTo>
                  <a:pt x="73" y="132"/>
                  <a:pt x="73" y="132"/>
                  <a:pt x="73" y="132"/>
                </a:cubicBezTo>
                <a:close/>
                <a:moveTo>
                  <a:pt x="28" y="4"/>
                </a:moveTo>
                <a:cubicBezTo>
                  <a:pt x="28" y="24"/>
                  <a:pt x="28" y="24"/>
                  <a:pt x="28" y="24"/>
                </a:cubicBezTo>
                <a:cubicBezTo>
                  <a:pt x="36" y="15"/>
                  <a:pt x="36" y="15"/>
                  <a:pt x="36" y="15"/>
                </a:cubicBezTo>
                <a:cubicBezTo>
                  <a:pt x="32" y="8"/>
                  <a:pt x="32" y="8"/>
                  <a:pt x="32" y="8"/>
                </a:cubicBezTo>
                <a:cubicBezTo>
                  <a:pt x="31" y="7"/>
                  <a:pt x="29" y="5"/>
                  <a:pt x="28" y="4"/>
                </a:cubicBezTo>
                <a:close/>
                <a:moveTo>
                  <a:pt x="28" y="67"/>
                </a:moveTo>
                <a:cubicBezTo>
                  <a:pt x="11" y="43"/>
                  <a:pt x="11" y="43"/>
                  <a:pt x="11" y="43"/>
                </a:cubicBezTo>
                <a:cubicBezTo>
                  <a:pt x="10" y="41"/>
                  <a:pt x="10" y="38"/>
                  <a:pt x="11" y="37"/>
                </a:cubicBezTo>
                <a:cubicBezTo>
                  <a:pt x="5" y="27"/>
                  <a:pt x="5" y="27"/>
                  <a:pt x="5" y="27"/>
                </a:cubicBezTo>
                <a:cubicBezTo>
                  <a:pt x="0" y="19"/>
                  <a:pt x="2" y="9"/>
                  <a:pt x="9" y="4"/>
                </a:cubicBezTo>
                <a:cubicBezTo>
                  <a:pt x="15" y="0"/>
                  <a:pt x="22" y="0"/>
                  <a:pt x="28" y="4"/>
                </a:cubicBezTo>
                <a:cubicBezTo>
                  <a:pt x="28" y="24"/>
                  <a:pt x="28" y="24"/>
                  <a:pt x="28" y="24"/>
                </a:cubicBezTo>
                <a:cubicBezTo>
                  <a:pt x="21" y="31"/>
                  <a:pt x="21" y="31"/>
                  <a:pt x="21" y="31"/>
                </a:cubicBezTo>
                <a:cubicBezTo>
                  <a:pt x="28" y="26"/>
                  <a:pt x="28" y="26"/>
                  <a:pt x="28" y="26"/>
                </a:cubicBezTo>
                <a:cubicBezTo>
                  <a:pt x="28" y="45"/>
                  <a:pt x="28" y="45"/>
                  <a:pt x="28" y="45"/>
                </a:cubicBezTo>
                <a:cubicBezTo>
                  <a:pt x="22" y="37"/>
                  <a:pt x="22" y="37"/>
                  <a:pt x="22" y="37"/>
                </a:cubicBezTo>
                <a:cubicBezTo>
                  <a:pt x="21" y="36"/>
                  <a:pt x="21" y="34"/>
                  <a:pt x="22" y="33"/>
                </a:cubicBezTo>
                <a:cubicBezTo>
                  <a:pt x="15" y="37"/>
                  <a:pt x="15" y="37"/>
                  <a:pt x="15" y="37"/>
                </a:cubicBezTo>
                <a:cubicBezTo>
                  <a:pt x="14" y="39"/>
                  <a:pt x="13" y="41"/>
                  <a:pt x="14" y="43"/>
                </a:cubicBezTo>
                <a:cubicBezTo>
                  <a:pt x="28" y="63"/>
                  <a:pt x="28" y="63"/>
                  <a:pt x="28" y="63"/>
                </a:cubicBezTo>
                <a:lnTo>
                  <a:pt x="28" y="67"/>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24" name="Freeform 80"/>
          <p:cNvSpPr>
            <a:spLocks noEditPoints="1"/>
          </p:cNvSpPr>
          <p:nvPr/>
        </p:nvSpPr>
        <p:spPr bwMode="auto">
          <a:xfrm>
            <a:off x="9664421" y="1996466"/>
            <a:ext cx="282465" cy="309563"/>
          </a:xfrm>
          <a:custGeom>
            <a:avLst/>
            <a:gdLst>
              <a:gd name="T0" fmla="*/ 101 w 130"/>
              <a:gd name="T1" fmla="*/ 65 h 142"/>
              <a:gd name="T2" fmla="*/ 97 w 130"/>
              <a:gd name="T3" fmla="*/ 81 h 142"/>
              <a:gd name="T4" fmla="*/ 97 w 130"/>
              <a:gd name="T5" fmla="*/ 94 h 142"/>
              <a:gd name="T6" fmla="*/ 100 w 130"/>
              <a:gd name="T7" fmla="*/ 95 h 142"/>
              <a:gd name="T8" fmla="*/ 111 w 130"/>
              <a:gd name="T9" fmla="*/ 112 h 142"/>
              <a:gd name="T10" fmla="*/ 97 w 130"/>
              <a:gd name="T11" fmla="*/ 103 h 142"/>
              <a:gd name="T12" fmla="*/ 97 w 130"/>
              <a:gd name="T13" fmla="*/ 28 h 142"/>
              <a:gd name="T14" fmla="*/ 111 w 130"/>
              <a:gd name="T15" fmla="*/ 19 h 142"/>
              <a:gd name="T16" fmla="*/ 100 w 130"/>
              <a:gd name="T17" fmla="*/ 35 h 142"/>
              <a:gd name="T18" fmla="*/ 97 w 130"/>
              <a:gd name="T19" fmla="*/ 36 h 142"/>
              <a:gd name="T20" fmla="*/ 127 w 130"/>
              <a:gd name="T21" fmla="*/ 62 h 142"/>
              <a:gd name="T22" fmla="*/ 108 w 130"/>
              <a:gd name="T23" fmla="*/ 65 h 142"/>
              <a:gd name="T24" fmla="*/ 127 w 130"/>
              <a:gd name="T25" fmla="*/ 69 h 142"/>
              <a:gd name="T26" fmla="*/ 127 w 130"/>
              <a:gd name="T27" fmla="*/ 62 h 142"/>
              <a:gd name="T28" fmla="*/ 67 w 130"/>
              <a:gd name="T29" fmla="*/ 142 h 142"/>
              <a:gd name="T30" fmla="*/ 85 w 130"/>
              <a:gd name="T31" fmla="*/ 95 h 142"/>
              <a:gd name="T32" fmla="*/ 97 w 130"/>
              <a:gd name="T33" fmla="*/ 50 h 142"/>
              <a:gd name="T34" fmla="*/ 65 w 130"/>
              <a:gd name="T35" fmla="*/ 37 h 142"/>
              <a:gd name="T36" fmla="*/ 93 w 130"/>
              <a:gd name="T37" fmla="*/ 65 h 142"/>
              <a:gd name="T38" fmla="*/ 79 w 130"/>
              <a:gd name="T39" fmla="*/ 90 h 142"/>
              <a:gd name="T40" fmla="*/ 78 w 130"/>
              <a:gd name="T41" fmla="*/ 110 h 142"/>
              <a:gd name="T42" fmla="*/ 65 w 130"/>
              <a:gd name="T43" fmla="*/ 142 h 142"/>
              <a:gd name="T44" fmla="*/ 97 w 130"/>
              <a:gd name="T45" fmla="*/ 36 h 142"/>
              <a:gd name="T46" fmla="*/ 95 w 130"/>
              <a:gd name="T47" fmla="*/ 31 h 142"/>
              <a:gd name="T48" fmla="*/ 97 w 130"/>
              <a:gd name="T49" fmla="*/ 94 h 142"/>
              <a:gd name="T50" fmla="*/ 95 w 130"/>
              <a:gd name="T51" fmla="*/ 100 h 142"/>
              <a:gd name="T52" fmla="*/ 97 w 130"/>
              <a:gd name="T53" fmla="*/ 94 h 142"/>
              <a:gd name="T54" fmla="*/ 65 w 130"/>
              <a:gd name="T55" fmla="*/ 0 h 142"/>
              <a:gd name="T56" fmla="*/ 68 w 130"/>
              <a:gd name="T57" fmla="*/ 3 h 142"/>
              <a:gd name="T58" fmla="*/ 65 w 130"/>
              <a:gd name="T59" fmla="*/ 23 h 142"/>
              <a:gd name="T60" fmla="*/ 65 w 130"/>
              <a:gd name="T61" fmla="*/ 23 h 142"/>
              <a:gd name="T62" fmla="*/ 32 w 130"/>
              <a:gd name="T63" fmla="*/ 50 h 142"/>
              <a:gd name="T64" fmla="*/ 45 w 130"/>
              <a:gd name="T65" fmla="*/ 96 h 142"/>
              <a:gd name="T66" fmla="*/ 63 w 130"/>
              <a:gd name="T67" fmla="*/ 142 h 142"/>
              <a:gd name="T68" fmla="*/ 65 w 130"/>
              <a:gd name="T69" fmla="*/ 110 h 142"/>
              <a:gd name="T70" fmla="*/ 52 w 130"/>
              <a:gd name="T71" fmla="*/ 93 h 142"/>
              <a:gd name="T72" fmla="*/ 36 w 130"/>
              <a:gd name="T73" fmla="*/ 65 h 142"/>
              <a:gd name="T74" fmla="*/ 65 w 130"/>
              <a:gd name="T75" fmla="*/ 37 h 142"/>
              <a:gd name="T76" fmla="*/ 65 w 130"/>
              <a:gd name="T77" fmla="*/ 29 h 142"/>
              <a:gd name="T78" fmla="*/ 65 w 130"/>
              <a:gd name="T79" fmla="*/ 0 h 142"/>
              <a:gd name="T80" fmla="*/ 62 w 130"/>
              <a:gd name="T81" fmla="*/ 20 h 142"/>
              <a:gd name="T82" fmla="*/ 65 w 130"/>
              <a:gd name="T83" fmla="*/ 0 h 142"/>
              <a:gd name="T84" fmla="*/ 32 w 130"/>
              <a:gd name="T85" fmla="*/ 94 h 142"/>
              <a:gd name="T86" fmla="*/ 35 w 130"/>
              <a:gd name="T87" fmla="*/ 100 h 142"/>
              <a:gd name="T88" fmla="*/ 32 w 130"/>
              <a:gd name="T89" fmla="*/ 36 h 142"/>
              <a:gd name="T90" fmla="*/ 35 w 130"/>
              <a:gd name="T91" fmla="*/ 31 h 142"/>
              <a:gd name="T92" fmla="*/ 32 w 130"/>
              <a:gd name="T93" fmla="*/ 36 h 142"/>
              <a:gd name="T94" fmla="*/ 29 w 130"/>
              <a:gd name="T95" fmla="*/ 65 h 142"/>
              <a:gd name="T96" fmla="*/ 32 w 130"/>
              <a:gd name="T97" fmla="*/ 50 h 142"/>
              <a:gd name="T98" fmla="*/ 32 w 130"/>
              <a:gd name="T99" fmla="*/ 36 h 142"/>
              <a:gd name="T100" fmla="*/ 30 w 130"/>
              <a:gd name="T101" fmla="*/ 35 h 142"/>
              <a:gd name="T102" fmla="*/ 19 w 130"/>
              <a:gd name="T103" fmla="*/ 19 h 142"/>
              <a:gd name="T104" fmla="*/ 32 w 130"/>
              <a:gd name="T105" fmla="*/ 28 h 142"/>
              <a:gd name="T106" fmla="*/ 32 w 130"/>
              <a:gd name="T107" fmla="*/ 103 h 142"/>
              <a:gd name="T108" fmla="*/ 19 w 130"/>
              <a:gd name="T109" fmla="*/ 112 h 142"/>
              <a:gd name="T110" fmla="*/ 30 w 130"/>
              <a:gd name="T111" fmla="*/ 95 h 142"/>
              <a:gd name="T112" fmla="*/ 32 w 130"/>
              <a:gd name="T113" fmla="*/ 94 h 142"/>
              <a:gd name="T114" fmla="*/ 22 w 130"/>
              <a:gd name="T115" fmla="*/ 65 h 142"/>
              <a:gd name="T116" fmla="*/ 3 w 130"/>
              <a:gd name="T117" fmla="*/ 62 h 142"/>
              <a:gd name="T118" fmla="*/ 3 w 130"/>
              <a:gd name="T119" fmla="*/ 69 h 142"/>
              <a:gd name="T120" fmla="*/ 22 w 130"/>
              <a:gd name="T121" fmla="*/ 65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0" h="142">
                <a:moveTo>
                  <a:pt x="97" y="81"/>
                </a:moveTo>
                <a:cubicBezTo>
                  <a:pt x="100" y="76"/>
                  <a:pt x="101" y="71"/>
                  <a:pt x="101" y="65"/>
                </a:cubicBezTo>
                <a:cubicBezTo>
                  <a:pt x="101" y="60"/>
                  <a:pt x="100" y="55"/>
                  <a:pt x="97" y="50"/>
                </a:cubicBezTo>
                <a:cubicBezTo>
                  <a:pt x="97" y="81"/>
                  <a:pt x="97" y="81"/>
                  <a:pt x="97" y="81"/>
                </a:cubicBezTo>
                <a:close/>
                <a:moveTo>
                  <a:pt x="97" y="103"/>
                </a:moveTo>
                <a:cubicBezTo>
                  <a:pt x="97" y="94"/>
                  <a:pt x="97" y="94"/>
                  <a:pt x="97" y="94"/>
                </a:cubicBezTo>
                <a:cubicBezTo>
                  <a:pt x="98" y="94"/>
                  <a:pt x="99" y="95"/>
                  <a:pt x="100" y="95"/>
                </a:cubicBezTo>
                <a:cubicBezTo>
                  <a:pt x="100" y="95"/>
                  <a:pt x="100" y="95"/>
                  <a:pt x="100" y="95"/>
                </a:cubicBezTo>
                <a:cubicBezTo>
                  <a:pt x="111" y="107"/>
                  <a:pt x="111" y="107"/>
                  <a:pt x="111" y="107"/>
                </a:cubicBezTo>
                <a:cubicBezTo>
                  <a:pt x="113" y="108"/>
                  <a:pt x="113" y="110"/>
                  <a:pt x="111" y="112"/>
                </a:cubicBezTo>
                <a:cubicBezTo>
                  <a:pt x="110" y="113"/>
                  <a:pt x="108" y="113"/>
                  <a:pt x="106" y="112"/>
                </a:cubicBezTo>
                <a:cubicBezTo>
                  <a:pt x="97" y="103"/>
                  <a:pt x="97" y="103"/>
                  <a:pt x="97" y="103"/>
                </a:cubicBezTo>
                <a:close/>
                <a:moveTo>
                  <a:pt x="97" y="36"/>
                </a:moveTo>
                <a:cubicBezTo>
                  <a:pt x="97" y="28"/>
                  <a:pt x="97" y="28"/>
                  <a:pt x="97" y="28"/>
                </a:cubicBezTo>
                <a:cubicBezTo>
                  <a:pt x="106" y="19"/>
                  <a:pt x="106" y="19"/>
                  <a:pt x="106" y="19"/>
                </a:cubicBezTo>
                <a:cubicBezTo>
                  <a:pt x="108" y="18"/>
                  <a:pt x="110" y="18"/>
                  <a:pt x="111" y="19"/>
                </a:cubicBezTo>
                <a:cubicBezTo>
                  <a:pt x="113" y="20"/>
                  <a:pt x="113" y="23"/>
                  <a:pt x="111" y="24"/>
                </a:cubicBezTo>
                <a:cubicBezTo>
                  <a:pt x="100" y="35"/>
                  <a:pt x="100" y="35"/>
                  <a:pt x="100" y="35"/>
                </a:cubicBezTo>
                <a:cubicBezTo>
                  <a:pt x="100" y="35"/>
                  <a:pt x="100" y="35"/>
                  <a:pt x="100" y="35"/>
                </a:cubicBezTo>
                <a:cubicBezTo>
                  <a:pt x="99" y="36"/>
                  <a:pt x="98" y="36"/>
                  <a:pt x="97" y="36"/>
                </a:cubicBezTo>
                <a:close/>
                <a:moveTo>
                  <a:pt x="127" y="62"/>
                </a:moveTo>
                <a:cubicBezTo>
                  <a:pt x="127" y="62"/>
                  <a:pt x="127" y="62"/>
                  <a:pt x="127" y="62"/>
                </a:cubicBezTo>
                <a:cubicBezTo>
                  <a:pt x="111" y="62"/>
                  <a:pt x="111" y="62"/>
                  <a:pt x="111" y="62"/>
                </a:cubicBezTo>
                <a:cubicBezTo>
                  <a:pt x="109" y="62"/>
                  <a:pt x="108" y="64"/>
                  <a:pt x="108" y="65"/>
                </a:cubicBezTo>
                <a:cubicBezTo>
                  <a:pt x="108" y="67"/>
                  <a:pt x="109" y="69"/>
                  <a:pt x="111" y="69"/>
                </a:cubicBezTo>
                <a:cubicBezTo>
                  <a:pt x="127" y="69"/>
                  <a:pt x="127" y="69"/>
                  <a:pt x="127" y="69"/>
                </a:cubicBezTo>
                <a:cubicBezTo>
                  <a:pt x="129" y="69"/>
                  <a:pt x="130" y="67"/>
                  <a:pt x="130" y="65"/>
                </a:cubicBezTo>
                <a:cubicBezTo>
                  <a:pt x="130" y="64"/>
                  <a:pt x="129" y="62"/>
                  <a:pt x="127" y="62"/>
                </a:cubicBezTo>
                <a:close/>
                <a:moveTo>
                  <a:pt x="65" y="142"/>
                </a:moveTo>
                <a:cubicBezTo>
                  <a:pt x="67" y="142"/>
                  <a:pt x="67" y="142"/>
                  <a:pt x="67" y="142"/>
                </a:cubicBezTo>
                <a:cubicBezTo>
                  <a:pt x="77" y="142"/>
                  <a:pt x="85" y="134"/>
                  <a:pt x="85" y="124"/>
                </a:cubicBezTo>
                <a:cubicBezTo>
                  <a:pt x="85" y="95"/>
                  <a:pt x="85" y="95"/>
                  <a:pt x="85" y="95"/>
                </a:cubicBezTo>
                <a:cubicBezTo>
                  <a:pt x="90" y="92"/>
                  <a:pt x="95" y="87"/>
                  <a:pt x="97" y="81"/>
                </a:cubicBezTo>
                <a:cubicBezTo>
                  <a:pt x="97" y="50"/>
                  <a:pt x="97" y="50"/>
                  <a:pt x="97" y="50"/>
                </a:cubicBezTo>
                <a:cubicBezTo>
                  <a:pt x="92" y="38"/>
                  <a:pt x="79" y="29"/>
                  <a:pt x="65" y="29"/>
                </a:cubicBezTo>
                <a:cubicBezTo>
                  <a:pt x="65" y="37"/>
                  <a:pt x="65" y="37"/>
                  <a:pt x="65" y="37"/>
                </a:cubicBezTo>
                <a:cubicBezTo>
                  <a:pt x="73" y="37"/>
                  <a:pt x="80" y="40"/>
                  <a:pt x="85" y="45"/>
                </a:cubicBezTo>
                <a:cubicBezTo>
                  <a:pt x="90" y="50"/>
                  <a:pt x="93" y="57"/>
                  <a:pt x="93" y="65"/>
                </a:cubicBezTo>
                <a:cubicBezTo>
                  <a:pt x="93" y="76"/>
                  <a:pt x="88" y="85"/>
                  <a:pt x="79" y="90"/>
                </a:cubicBezTo>
                <a:cubicBezTo>
                  <a:pt x="79" y="90"/>
                  <a:pt x="79" y="90"/>
                  <a:pt x="79" y="90"/>
                </a:cubicBezTo>
                <a:cubicBezTo>
                  <a:pt x="78" y="91"/>
                  <a:pt x="78" y="92"/>
                  <a:pt x="78" y="93"/>
                </a:cubicBezTo>
                <a:cubicBezTo>
                  <a:pt x="78" y="110"/>
                  <a:pt x="78" y="110"/>
                  <a:pt x="78" y="110"/>
                </a:cubicBezTo>
                <a:cubicBezTo>
                  <a:pt x="65" y="110"/>
                  <a:pt x="65" y="110"/>
                  <a:pt x="65" y="110"/>
                </a:cubicBezTo>
                <a:cubicBezTo>
                  <a:pt x="65" y="142"/>
                  <a:pt x="65" y="142"/>
                  <a:pt x="65" y="142"/>
                </a:cubicBezTo>
                <a:close/>
                <a:moveTo>
                  <a:pt x="97" y="28"/>
                </a:moveTo>
                <a:cubicBezTo>
                  <a:pt x="97" y="36"/>
                  <a:pt x="97" y="36"/>
                  <a:pt x="97" y="36"/>
                </a:cubicBezTo>
                <a:cubicBezTo>
                  <a:pt x="97" y="36"/>
                  <a:pt x="96" y="36"/>
                  <a:pt x="95" y="35"/>
                </a:cubicBezTo>
                <a:cubicBezTo>
                  <a:pt x="94" y="34"/>
                  <a:pt x="94" y="32"/>
                  <a:pt x="95" y="31"/>
                </a:cubicBezTo>
                <a:cubicBezTo>
                  <a:pt x="97" y="28"/>
                  <a:pt x="97" y="28"/>
                  <a:pt x="97" y="28"/>
                </a:cubicBezTo>
                <a:close/>
                <a:moveTo>
                  <a:pt x="97" y="94"/>
                </a:moveTo>
                <a:cubicBezTo>
                  <a:pt x="97" y="103"/>
                  <a:pt x="97" y="103"/>
                  <a:pt x="97" y="103"/>
                </a:cubicBezTo>
                <a:cubicBezTo>
                  <a:pt x="95" y="100"/>
                  <a:pt x="95" y="100"/>
                  <a:pt x="95" y="100"/>
                </a:cubicBezTo>
                <a:cubicBezTo>
                  <a:pt x="94" y="99"/>
                  <a:pt x="94" y="97"/>
                  <a:pt x="95" y="95"/>
                </a:cubicBezTo>
                <a:cubicBezTo>
                  <a:pt x="96" y="95"/>
                  <a:pt x="97" y="94"/>
                  <a:pt x="97" y="94"/>
                </a:cubicBezTo>
                <a:close/>
                <a:moveTo>
                  <a:pt x="65" y="23"/>
                </a:moveTo>
                <a:cubicBezTo>
                  <a:pt x="65" y="0"/>
                  <a:pt x="65" y="0"/>
                  <a:pt x="65" y="0"/>
                </a:cubicBezTo>
                <a:cubicBezTo>
                  <a:pt x="65" y="0"/>
                  <a:pt x="65" y="0"/>
                  <a:pt x="65" y="0"/>
                </a:cubicBezTo>
                <a:cubicBezTo>
                  <a:pt x="67" y="0"/>
                  <a:pt x="68" y="2"/>
                  <a:pt x="68" y="3"/>
                </a:cubicBezTo>
                <a:cubicBezTo>
                  <a:pt x="68" y="20"/>
                  <a:pt x="68" y="20"/>
                  <a:pt x="68" y="20"/>
                </a:cubicBezTo>
                <a:cubicBezTo>
                  <a:pt x="68" y="21"/>
                  <a:pt x="67" y="23"/>
                  <a:pt x="65" y="23"/>
                </a:cubicBezTo>
                <a:cubicBezTo>
                  <a:pt x="65" y="23"/>
                  <a:pt x="65" y="23"/>
                  <a:pt x="65" y="23"/>
                </a:cubicBezTo>
                <a:cubicBezTo>
                  <a:pt x="65" y="23"/>
                  <a:pt x="65" y="23"/>
                  <a:pt x="65" y="23"/>
                </a:cubicBezTo>
                <a:close/>
                <a:moveTo>
                  <a:pt x="65" y="29"/>
                </a:moveTo>
                <a:cubicBezTo>
                  <a:pt x="50" y="29"/>
                  <a:pt x="38" y="37"/>
                  <a:pt x="32" y="50"/>
                </a:cubicBezTo>
                <a:cubicBezTo>
                  <a:pt x="32" y="81"/>
                  <a:pt x="32" y="81"/>
                  <a:pt x="32" y="81"/>
                </a:cubicBezTo>
                <a:cubicBezTo>
                  <a:pt x="35" y="87"/>
                  <a:pt x="40" y="92"/>
                  <a:pt x="45" y="96"/>
                </a:cubicBezTo>
                <a:cubicBezTo>
                  <a:pt x="45" y="124"/>
                  <a:pt x="45" y="124"/>
                  <a:pt x="45" y="124"/>
                </a:cubicBezTo>
                <a:cubicBezTo>
                  <a:pt x="45" y="134"/>
                  <a:pt x="53" y="142"/>
                  <a:pt x="63" y="142"/>
                </a:cubicBezTo>
                <a:cubicBezTo>
                  <a:pt x="65" y="142"/>
                  <a:pt x="65" y="142"/>
                  <a:pt x="65" y="142"/>
                </a:cubicBezTo>
                <a:cubicBezTo>
                  <a:pt x="65" y="110"/>
                  <a:pt x="65" y="110"/>
                  <a:pt x="65" y="110"/>
                </a:cubicBezTo>
                <a:cubicBezTo>
                  <a:pt x="52" y="110"/>
                  <a:pt x="52" y="110"/>
                  <a:pt x="52" y="110"/>
                </a:cubicBezTo>
                <a:cubicBezTo>
                  <a:pt x="52" y="93"/>
                  <a:pt x="52" y="93"/>
                  <a:pt x="52" y="93"/>
                </a:cubicBezTo>
                <a:cubicBezTo>
                  <a:pt x="52" y="92"/>
                  <a:pt x="52" y="91"/>
                  <a:pt x="51" y="90"/>
                </a:cubicBezTo>
                <a:cubicBezTo>
                  <a:pt x="42" y="85"/>
                  <a:pt x="36" y="76"/>
                  <a:pt x="36" y="65"/>
                </a:cubicBezTo>
                <a:cubicBezTo>
                  <a:pt x="36" y="57"/>
                  <a:pt x="39" y="50"/>
                  <a:pt x="44" y="45"/>
                </a:cubicBezTo>
                <a:cubicBezTo>
                  <a:pt x="50" y="40"/>
                  <a:pt x="57" y="37"/>
                  <a:pt x="65" y="37"/>
                </a:cubicBezTo>
                <a:cubicBezTo>
                  <a:pt x="65" y="37"/>
                  <a:pt x="65" y="37"/>
                  <a:pt x="65" y="37"/>
                </a:cubicBezTo>
                <a:cubicBezTo>
                  <a:pt x="65" y="29"/>
                  <a:pt x="65" y="29"/>
                  <a:pt x="65" y="29"/>
                </a:cubicBezTo>
                <a:cubicBezTo>
                  <a:pt x="65" y="29"/>
                  <a:pt x="65" y="29"/>
                  <a:pt x="65" y="29"/>
                </a:cubicBezTo>
                <a:close/>
                <a:moveTo>
                  <a:pt x="65" y="0"/>
                </a:moveTo>
                <a:cubicBezTo>
                  <a:pt x="65" y="23"/>
                  <a:pt x="65" y="23"/>
                  <a:pt x="65" y="23"/>
                </a:cubicBezTo>
                <a:cubicBezTo>
                  <a:pt x="63" y="23"/>
                  <a:pt x="62" y="21"/>
                  <a:pt x="62" y="20"/>
                </a:cubicBezTo>
                <a:cubicBezTo>
                  <a:pt x="62" y="3"/>
                  <a:pt x="62" y="3"/>
                  <a:pt x="62" y="3"/>
                </a:cubicBezTo>
                <a:cubicBezTo>
                  <a:pt x="62" y="2"/>
                  <a:pt x="63" y="0"/>
                  <a:pt x="65" y="0"/>
                </a:cubicBezTo>
                <a:close/>
                <a:moveTo>
                  <a:pt x="32" y="103"/>
                </a:moveTo>
                <a:cubicBezTo>
                  <a:pt x="32" y="94"/>
                  <a:pt x="32" y="94"/>
                  <a:pt x="32" y="94"/>
                </a:cubicBezTo>
                <a:cubicBezTo>
                  <a:pt x="33" y="94"/>
                  <a:pt x="34" y="95"/>
                  <a:pt x="35" y="95"/>
                </a:cubicBezTo>
                <a:cubicBezTo>
                  <a:pt x="36" y="97"/>
                  <a:pt x="36" y="99"/>
                  <a:pt x="35" y="100"/>
                </a:cubicBezTo>
                <a:cubicBezTo>
                  <a:pt x="32" y="103"/>
                  <a:pt x="32" y="103"/>
                  <a:pt x="32" y="103"/>
                </a:cubicBezTo>
                <a:close/>
                <a:moveTo>
                  <a:pt x="32" y="36"/>
                </a:moveTo>
                <a:cubicBezTo>
                  <a:pt x="32" y="28"/>
                  <a:pt x="32" y="28"/>
                  <a:pt x="32" y="28"/>
                </a:cubicBezTo>
                <a:cubicBezTo>
                  <a:pt x="35" y="31"/>
                  <a:pt x="35" y="31"/>
                  <a:pt x="35" y="31"/>
                </a:cubicBezTo>
                <a:cubicBezTo>
                  <a:pt x="36" y="32"/>
                  <a:pt x="36" y="34"/>
                  <a:pt x="35" y="35"/>
                </a:cubicBezTo>
                <a:cubicBezTo>
                  <a:pt x="34" y="36"/>
                  <a:pt x="33" y="36"/>
                  <a:pt x="32" y="36"/>
                </a:cubicBezTo>
                <a:close/>
                <a:moveTo>
                  <a:pt x="32" y="50"/>
                </a:moveTo>
                <a:cubicBezTo>
                  <a:pt x="30" y="54"/>
                  <a:pt x="29" y="60"/>
                  <a:pt x="29" y="65"/>
                </a:cubicBezTo>
                <a:cubicBezTo>
                  <a:pt x="29" y="71"/>
                  <a:pt x="30" y="76"/>
                  <a:pt x="32" y="81"/>
                </a:cubicBezTo>
                <a:cubicBezTo>
                  <a:pt x="32" y="50"/>
                  <a:pt x="32" y="50"/>
                  <a:pt x="32" y="50"/>
                </a:cubicBezTo>
                <a:close/>
                <a:moveTo>
                  <a:pt x="32" y="28"/>
                </a:moveTo>
                <a:cubicBezTo>
                  <a:pt x="32" y="36"/>
                  <a:pt x="32" y="36"/>
                  <a:pt x="32" y="36"/>
                </a:cubicBezTo>
                <a:cubicBezTo>
                  <a:pt x="32" y="36"/>
                  <a:pt x="31" y="36"/>
                  <a:pt x="30" y="35"/>
                </a:cubicBezTo>
                <a:cubicBezTo>
                  <a:pt x="30" y="35"/>
                  <a:pt x="30" y="35"/>
                  <a:pt x="30" y="35"/>
                </a:cubicBezTo>
                <a:cubicBezTo>
                  <a:pt x="19" y="24"/>
                  <a:pt x="19" y="24"/>
                  <a:pt x="19" y="24"/>
                </a:cubicBezTo>
                <a:cubicBezTo>
                  <a:pt x="17" y="23"/>
                  <a:pt x="17" y="20"/>
                  <a:pt x="19" y="19"/>
                </a:cubicBezTo>
                <a:cubicBezTo>
                  <a:pt x="20" y="18"/>
                  <a:pt x="22" y="18"/>
                  <a:pt x="24" y="19"/>
                </a:cubicBezTo>
                <a:cubicBezTo>
                  <a:pt x="32" y="28"/>
                  <a:pt x="32" y="28"/>
                  <a:pt x="32" y="28"/>
                </a:cubicBezTo>
                <a:close/>
                <a:moveTo>
                  <a:pt x="32" y="94"/>
                </a:moveTo>
                <a:cubicBezTo>
                  <a:pt x="32" y="103"/>
                  <a:pt x="32" y="103"/>
                  <a:pt x="32" y="103"/>
                </a:cubicBezTo>
                <a:cubicBezTo>
                  <a:pt x="24" y="112"/>
                  <a:pt x="24" y="112"/>
                  <a:pt x="24" y="112"/>
                </a:cubicBezTo>
                <a:cubicBezTo>
                  <a:pt x="22" y="113"/>
                  <a:pt x="20" y="113"/>
                  <a:pt x="19" y="112"/>
                </a:cubicBezTo>
                <a:cubicBezTo>
                  <a:pt x="17" y="110"/>
                  <a:pt x="17" y="108"/>
                  <a:pt x="19" y="107"/>
                </a:cubicBezTo>
                <a:cubicBezTo>
                  <a:pt x="30" y="95"/>
                  <a:pt x="30" y="95"/>
                  <a:pt x="30" y="95"/>
                </a:cubicBezTo>
                <a:cubicBezTo>
                  <a:pt x="30" y="95"/>
                  <a:pt x="30" y="95"/>
                  <a:pt x="30" y="95"/>
                </a:cubicBezTo>
                <a:cubicBezTo>
                  <a:pt x="31" y="95"/>
                  <a:pt x="32" y="95"/>
                  <a:pt x="32" y="94"/>
                </a:cubicBezTo>
                <a:close/>
                <a:moveTo>
                  <a:pt x="22" y="65"/>
                </a:moveTo>
                <a:cubicBezTo>
                  <a:pt x="22" y="65"/>
                  <a:pt x="22" y="65"/>
                  <a:pt x="22" y="65"/>
                </a:cubicBezTo>
                <a:cubicBezTo>
                  <a:pt x="22" y="64"/>
                  <a:pt x="21" y="62"/>
                  <a:pt x="19" y="62"/>
                </a:cubicBezTo>
                <a:cubicBezTo>
                  <a:pt x="3" y="62"/>
                  <a:pt x="3" y="62"/>
                  <a:pt x="3" y="62"/>
                </a:cubicBezTo>
                <a:cubicBezTo>
                  <a:pt x="1" y="62"/>
                  <a:pt x="0" y="64"/>
                  <a:pt x="0" y="65"/>
                </a:cubicBezTo>
                <a:cubicBezTo>
                  <a:pt x="0" y="67"/>
                  <a:pt x="1" y="69"/>
                  <a:pt x="3" y="69"/>
                </a:cubicBezTo>
                <a:cubicBezTo>
                  <a:pt x="19" y="69"/>
                  <a:pt x="19" y="69"/>
                  <a:pt x="19" y="69"/>
                </a:cubicBezTo>
                <a:cubicBezTo>
                  <a:pt x="21" y="69"/>
                  <a:pt x="22" y="67"/>
                  <a:pt x="22" y="65"/>
                </a:cubicBez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25" name="Freeform 81"/>
          <p:cNvSpPr>
            <a:spLocks noEditPoints="1"/>
          </p:cNvSpPr>
          <p:nvPr/>
        </p:nvSpPr>
        <p:spPr bwMode="auto">
          <a:xfrm>
            <a:off x="8252098" y="1580541"/>
            <a:ext cx="426871" cy="614363"/>
          </a:xfrm>
          <a:custGeom>
            <a:avLst/>
            <a:gdLst>
              <a:gd name="T0" fmla="*/ 98 w 196"/>
              <a:gd name="T1" fmla="*/ 5 h 282"/>
              <a:gd name="T2" fmla="*/ 113 w 196"/>
              <a:gd name="T3" fmla="*/ 0 h 282"/>
              <a:gd name="T4" fmla="*/ 155 w 196"/>
              <a:gd name="T5" fmla="*/ 128 h 282"/>
              <a:gd name="T6" fmla="*/ 108 w 196"/>
              <a:gd name="T7" fmla="*/ 143 h 282"/>
              <a:gd name="T8" fmla="*/ 98 w 196"/>
              <a:gd name="T9" fmla="*/ 111 h 282"/>
              <a:gd name="T10" fmla="*/ 98 w 196"/>
              <a:gd name="T11" fmla="*/ 5 h 282"/>
              <a:gd name="T12" fmla="*/ 98 w 196"/>
              <a:gd name="T13" fmla="*/ 222 h 282"/>
              <a:gd name="T14" fmla="*/ 136 w 196"/>
              <a:gd name="T15" fmla="*/ 209 h 282"/>
              <a:gd name="T16" fmla="*/ 107 w 196"/>
              <a:gd name="T17" fmla="*/ 209 h 282"/>
              <a:gd name="T18" fmla="*/ 107 w 196"/>
              <a:gd name="T19" fmla="*/ 192 h 282"/>
              <a:gd name="T20" fmla="*/ 152 w 196"/>
              <a:gd name="T21" fmla="*/ 192 h 282"/>
              <a:gd name="T22" fmla="*/ 189 w 196"/>
              <a:gd name="T23" fmla="*/ 192 h 282"/>
              <a:gd name="T24" fmla="*/ 196 w 196"/>
              <a:gd name="T25" fmla="*/ 192 h 282"/>
              <a:gd name="T26" fmla="*/ 196 w 196"/>
              <a:gd name="T27" fmla="*/ 209 h 282"/>
              <a:gd name="T28" fmla="*/ 180 w 196"/>
              <a:gd name="T29" fmla="*/ 209 h 282"/>
              <a:gd name="T30" fmla="*/ 134 w 196"/>
              <a:gd name="T31" fmla="*/ 247 h 282"/>
              <a:gd name="T32" fmla="*/ 169 w 196"/>
              <a:gd name="T33" fmla="*/ 267 h 282"/>
              <a:gd name="T34" fmla="*/ 169 w 196"/>
              <a:gd name="T35" fmla="*/ 282 h 282"/>
              <a:gd name="T36" fmla="*/ 98 w 196"/>
              <a:gd name="T37" fmla="*/ 282 h 282"/>
              <a:gd name="T38" fmla="*/ 98 w 196"/>
              <a:gd name="T39" fmla="*/ 268 h 282"/>
              <a:gd name="T40" fmla="*/ 111 w 196"/>
              <a:gd name="T41" fmla="*/ 255 h 282"/>
              <a:gd name="T42" fmla="*/ 98 w 196"/>
              <a:gd name="T43" fmla="*/ 242 h 282"/>
              <a:gd name="T44" fmla="*/ 98 w 196"/>
              <a:gd name="T45" fmla="*/ 222 h 282"/>
              <a:gd name="T46" fmla="*/ 67 w 196"/>
              <a:gd name="T47" fmla="*/ 15 h 282"/>
              <a:gd name="T48" fmla="*/ 98 w 196"/>
              <a:gd name="T49" fmla="*/ 5 h 282"/>
              <a:gd name="T50" fmla="*/ 98 w 196"/>
              <a:gd name="T51" fmla="*/ 111 h 282"/>
              <a:gd name="T52" fmla="*/ 92 w 196"/>
              <a:gd name="T53" fmla="*/ 92 h 282"/>
              <a:gd name="T54" fmla="*/ 33 w 196"/>
              <a:gd name="T55" fmla="*/ 157 h 282"/>
              <a:gd name="T56" fmla="*/ 98 w 196"/>
              <a:gd name="T57" fmla="*/ 222 h 282"/>
              <a:gd name="T58" fmla="*/ 98 w 196"/>
              <a:gd name="T59" fmla="*/ 222 h 282"/>
              <a:gd name="T60" fmla="*/ 98 w 196"/>
              <a:gd name="T61" fmla="*/ 242 h 282"/>
              <a:gd name="T62" fmla="*/ 85 w 196"/>
              <a:gd name="T63" fmla="*/ 255 h 282"/>
              <a:gd name="T64" fmla="*/ 98 w 196"/>
              <a:gd name="T65" fmla="*/ 268 h 282"/>
              <a:gd name="T66" fmla="*/ 98 w 196"/>
              <a:gd name="T67" fmla="*/ 282 h 282"/>
              <a:gd name="T68" fmla="*/ 27 w 196"/>
              <a:gd name="T69" fmla="*/ 282 h 282"/>
              <a:gd name="T70" fmla="*/ 27 w 196"/>
              <a:gd name="T71" fmla="*/ 267 h 282"/>
              <a:gd name="T72" fmla="*/ 61 w 196"/>
              <a:gd name="T73" fmla="*/ 247 h 282"/>
              <a:gd name="T74" fmla="*/ 0 w 196"/>
              <a:gd name="T75" fmla="*/ 157 h 282"/>
              <a:gd name="T76" fmla="*/ 82 w 196"/>
              <a:gd name="T77" fmla="*/ 61 h 282"/>
              <a:gd name="T78" fmla="*/ 67 w 196"/>
              <a:gd name="T79" fmla="*/ 15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96" h="282">
                <a:moveTo>
                  <a:pt x="98" y="5"/>
                </a:moveTo>
                <a:cubicBezTo>
                  <a:pt x="113" y="0"/>
                  <a:pt x="113" y="0"/>
                  <a:pt x="113" y="0"/>
                </a:cubicBezTo>
                <a:cubicBezTo>
                  <a:pt x="155" y="128"/>
                  <a:pt x="155" y="128"/>
                  <a:pt x="155" y="128"/>
                </a:cubicBezTo>
                <a:cubicBezTo>
                  <a:pt x="108" y="143"/>
                  <a:pt x="108" y="143"/>
                  <a:pt x="108" y="143"/>
                </a:cubicBezTo>
                <a:cubicBezTo>
                  <a:pt x="98" y="111"/>
                  <a:pt x="98" y="111"/>
                  <a:pt x="98" y="111"/>
                </a:cubicBezTo>
                <a:cubicBezTo>
                  <a:pt x="98" y="5"/>
                  <a:pt x="98" y="5"/>
                  <a:pt x="98" y="5"/>
                </a:cubicBezTo>
                <a:close/>
                <a:moveTo>
                  <a:pt x="98" y="222"/>
                </a:moveTo>
                <a:cubicBezTo>
                  <a:pt x="112" y="222"/>
                  <a:pt x="125" y="217"/>
                  <a:pt x="136" y="209"/>
                </a:cubicBezTo>
                <a:cubicBezTo>
                  <a:pt x="107" y="209"/>
                  <a:pt x="107" y="209"/>
                  <a:pt x="107" y="209"/>
                </a:cubicBezTo>
                <a:cubicBezTo>
                  <a:pt x="107" y="192"/>
                  <a:pt x="107" y="192"/>
                  <a:pt x="107" y="192"/>
                </a:cubicBezTo>
                <a:cubicBezTo>
                  <a:pt x="152" y="192"/>
                  <a:pt x="152" y="192"/>
                  <a:pt x="152" y="192"/>
                </a:cubicBezTo>
                <a:cubicBezTo>
                  <a:pt x="189" y="192"/>
                  <a:pt x="189" y="192"/>
                  <a:pt x="189" y="192"/>
                </a:cubicBezTo>
                <a:cubicBezTo>
                  <a:pt x="196" y="192"/>
                  <a:pt x="196" y="192"/>
                  <a:pt x="196" y="192"/>
                </a:cubicBezTo>
                <a:cubicBezTo>
                  <a:pt x="196" y="209"/>
                  <a:pt x="196" y="209"/>
                  <a:pt x="196" y="209"/>
                </a:cubicBezTo>
                <a:cubicBezTo>
                  <a:pt x="180" y="209"/>
                  <a:pt x="180" y="209"/>
                  <a:pt x="180" y="209"/>
                </a:cubicBezTo>
                <a:cubicBezTo>
                  <a:pt x="169" y="226"/>
                  <a:pt x="153" y="239"/>
                  <a:pt x="134" y="247"/>
                </a:cubicBezTo>
                <a:cubicBezTo>
                  <a:pt x="154" y="251"/>
                  <a:pt x="169" y="257"/>
                  <a:pt x="169" y="267"/>
                </a:cubicBezTo>
                <a:cubicBezTo>
                  <a:pt x="169" y="282"/>
                  <a:pt x="169" y="282"/>
                  <a:pt x="169" y="282"/>
                </a:cubicBezTo>
                <a:cubicBezTo>
                  <a:pt x="98" y="282"/>
                  <a:pt x="98" y="282"/>
                  <a:pt x="98" y="282"/>
                </a:cubicBezTo>
                <a:cubicBezTo>
                  <a:pt x="98" y="268"/>
                  <a:pt x="98" y="268"/>
                  <a:pt x="98" y="268"/>
                </a:cubicBezTo>
                <a:cubicBezTo>
                  <a:pt x="105" y="268"/>
                  <a:pt x="111" y="262"/>
                  <a:pt x="111" y="255"/>
                </a:cubicBezTo>
                <a:cubicBezTo>
                  <a:pt x="111" y="248"/>
                  <a:pt x="105" y="242"/>
                  <a:pt x="98" y="242"/>
                </a:cubicBezTo>
                <a:lnTo>
                  <a:pt x="98" y="222"/>
                </a:lnTo>
                <a:close/>
                <a:moveTo>
                  <a:pt x="67" y="15"/>
                </a:moveTo>
                <a:cubicBezTo>
                  <a:pt x="98" y="5"/>
                  <a:pt x="98" y="5"/>
                  <a:pt x="98" y="5"/>
                </a:cubicBezTo>
                <a:cubicBezTo>
                  <a:pt x="98" y="111"/>
                  <a:pt x="98" y="111"/>
                  <a:pt x="98" y="111"/>
                </a:cubicBezTo>
                <a:cubicBezTo>
                  <a:pt x="92" y="92"/>
                  <a:pt x="92" y="92"/>
                  <a:pt x="92" y="92"/>
                </a:cubicBezTo>
                <a:cubicBezTo>
                  <a:pt x="59" y="95"/>
                  <a:pt x="33" y="123"/>
                  <a:pt x="33" y="157"/>
                </a:cubicBezTo>
                <a:cubicBezTo>
                  <a:pt x="33" y="193"/>
                  <a:pt x="62" y="222"/>
                  <a:pt x="98" y="222"/>
                </a:cubicBezTo>
                <a:cubicBezTo>
                  <a:pt x="98" y="222"/>
                  <a:pt x="98" y="222"/>
                  <a:pt x="98" y="222"/>
                </a:cubicBezTo>
                <a:cubicBezTo>
                  <a:pt x="98" y="242"/>
                  <a:pt x="98" y="242"/>
                  <a:pt x="98" y="242"/>
                </a:cubicBezTo>
                <a:cubicBezTo>
                  <a:pt x="91" y="242"/>
                  <a:pt x="85" y="248"/>
                  <a:pt x="85" y="255"/>
                </a:cubicBezTo>
                <a:cubicBezTo>
                  <a:pt x="85" y="262"/>
                  <a:pt x="91" y="268"/>
                  <a:pt x="98" y="268"/>
                </a:cubicBezTo>
                <a:cubicBezTo>
                  <a:pt x="98" y="282"/>
                  <a:pt x="98" y="282"/>
                  <a:pt x="98" y="282"/>
                </a:cubicBezTo>
                <a:cubicBezTo>
                  <a:pt x="27" y="282"/>
                  <a:pt x="27" y="282"/>
                  <a:pt x="27" y="282"/>
                </a:cubicBezTo>
                <a:cubicBezTo>
                  <a:pt x="27" y="267"/>
                  <a:pt x="27" y="267"/>
                  <a:pt x="27" y="267"/>
                </a:cubicBezTo>
                <a:cubicBezTo>
                  <a:pt x="27" y="257"/>
                  <a:pt x="41" y="251"/>
                  <a:pt x="61" y="247"/>
                </a:cubicBezTo>
                <a:cubicBezTo>
                  <a:pt x="26" y="233"/>
                  <a:pt x="0" y="198"/>
                  <a:pt x="0" y="157"/>
                </a:cubicBezTo>
                <a:cubicBezTo>
                  <a:pt x="0" y="108"/>
                  <a:pt x="36" y="68"/>
                  <a:pt x="82" y="61"/>
                </a:cubicBezTo>
                <a:lnTo>
                  <a:pt x="67" y="15"/>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26" name="Freeform 82"/>
          <p:cNvSpPr>
            <a:spLocks noEditPoints="1"/>
          </p:cNvSpPr>
          <p:nvPr/>
        </p:nvSpPr>
        <p:spPr bwMode="auto">
          <a:xfrm>
            <a:off x="8099757" y="1493228"/>
            <a:ext cx="245967" cy="217488"/>
          </a:xfrm>
          <a:custGeom>
            <a:avLst/>
            <a:gdLst>
              <a:gd name="T0" fmla="*/ 103 w 113"/>
              <a:gd name="T1" fmla="*/ 31 h 100"/>
              <a:gd name="T2" fmla="*/ 57 w 113"/>
              <a:gd name="T3" fmla="*/ 0 h 100"/>
              <a:gd name="T4" fmla="*/ 57 w 113"/>
              <a:gd name="T5" fmla="*/ 9 h 100"/>
              <a:gd name="T6" fmla="*/ 95 w 113"/>
              <a:gd name="T7" fmla="*/ 35 h 100"/>
              <a:gd name="T8" fmla="*/ 72 w 113"/>
              <a:gd name="T9" fmla="*/ 88 h 100"/>
              <a:gd name="T10" fmla="*/ 57 w 113"/>
              <a:gd name="T11" fmla="*/ 91 h 100"/>
              <a:gd name="T12" fmla="*/ 57 w 113"/>
              <a:gd name="T13" fmla="*/ 100 h 100"/>
              <a:gd name="T14" fmla="*/ 75 w 113"/>
              <a:gd name="T15" fmla="*/ 96 h 100"/>
              <a:gd name="T16" fmla="*/ 103 w 113"/>
              <a:gd name="T17" fmla="*/ 31 h 100"/>
              <a:gd name="T18" fmla="*/ 57 w 113"/>
              <a:gd name="T19" fmla="*/ 0 h 100"/>
              <a:gd name="T20" fmla="*/ 38 w 113"/>
              <a:gd name="T21" fmla="*/ 4 h 100"/>
              <a:gd name="T22" fmla="*/ 11 w 113"/>
              <a:gd name="T23" fmla="*/ 68 h 100"/>
              <a:gd name="T24" fmla="*/ 57 w 113"/>
              <a:gd name="T25" fmla="*/ 100 h 100"/>
              <a:gd name="T26" fmla="*/ 57 w 113"/>
              <a:gd name="T27" fmla="*/ 91 h 100"/>
              <a:gd name="T28" fmla="*/ 19 w 113"/>
              <a:gd name="T29" fmla="*/ 65 h 100"/>
              <a:gd name="T30" fmla="*/ 19 w 113"/>
              <a:gd name="T31" fmla="*/ 65 h 100"/>
              <a:gd name="T32" fmla="*/ 42 w 113"/>
              <a:gd name="T33" fmla="*/ 12 h 100"/>
              <a:gd name="T34" fmla="*/ 57 w 113"/>
              <a:gd name="T35" fmla="*/ 9 h 100"/>
              <a:gd name="T36" fmla="*/ 57 w 113"/>
              <a:gd name="T37"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3" h="100">
                <a:moveTo>
                  <a:pt x="103" y="31"/>
                </a:moveTo>
                <a:cubicBezTo>
                  <a:pt x="95" y="12"/>
                  <a:pt x="77" y="0"/>
                  <a:pt x="57" y="0"/>
                </a:cubicBezTo>
                <a:cubicBezTo>
                  <a:pt x="57" y="9"/>
                  <a:pt x="57" y="9"/>
                  <a:pt x="57" y="9"/>
                </a:cubicBezTo>
                <a:cubicBezTo>
                  <a:pt x="73" y="9"/>
                  <a:pt x="88" y="19"/>
                  <a:pt x="95" y="35"/>
                </a:cubicBezTo>
                <a:cubicBezTo>
                  <a:pt x="103" y="56"/>
                  <a:pt x="93" y="79"/>
                  <a:pt x="72" y="88"/>
                </a:cubicBezTo>
                <a:cubicBezTo>
                  <a:pt x="67" y="90"/>
                  <a:pt x="62" y="91"/>
                  <a:pt x="57" y="91"/>
                </a:cubicBezTo>
                <a:cubicBezTo>
                  <a:pt x="57" y="100"/>
                  <a:pt x="57" y="100"/>
                  <a:pt x="57" y="100"/>
                </a:cubicBezTo>
                <a:cubicBezTo>
                  <a:pt x="63" y="100"/>
                  <a:pt x="69" y="99"/>
                  <a:pt x="75" y="96"/>
                </a:cubicBezTo>
                <a:cubicBezTo>
                  <a:pt x="101" y="86"/>
                  <a:pt x="113" y="57"/>
                  <a:pt x="103" y="31"/>
                </a:cubicBezTo>
                <a:close/>
                <a:moveTo>
                  <a:pt x="57" y="0"/>
                </a:moveTo>
                <a:cubicBezTo>
                  <a:pt x="51" y="0"/>
                  <a:pt x="44" y="1"/>
                  <a:pt x="38" y="4"/>
                </a:cubicBezTo>
                <a:cubicBezTo>
                  <a:pt x="13" y="14"/>
                  <a:pt x="0" y="43"/>
                  <a:pt x="11" y="68"/>
                </a:cubicBezTo>
                <a:cubicBezTo>
                  <a:pt x="18" y="88"/>
                  <a:pt x="37" y="100"/>
                  <a:pt x="57" y="100"/>
                </a:cubicBezTo>
                <a:cubicBezTo>
                  <a:pt x="57" y="91"/>
                  <a:pt x="57" y="91"/>
                  <a:pt x="57" y="91"/>
                </a:cubicBezTo>
                <a:cubicBezTo>
                  <a:pt x="41" y="90"/>
                  <a:pt x="26" y="81"/>
                  <a:pt x="19" y="65"/>
                </a:cubicBezTo>
                <a:cubicBezTo>
                  <a:pt x="19" y="65"/>
                  <a:pt x="19" y="65"/>
                  <a:pt x="19" y="65"/>
                </a:cubicBezTo>
                <a:cubicBezTo>
                  <a:pt x="11" y="44"/>
                  <a:pt x="21" y="21"/>
                  <a:pt x="42" y="12"/>
                </a:cubicBezTo>
                <a:cubicBezTo>
                  <a:pt x="47" y="10"/>
                  <a:pt x="52" y="9"/>
                  <a:pt x="57" y="9"/>
                </a:cubicBezTo>
                <a:lnTo>
                  <a:pt x="57" y="0"/>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27" name="Freeform 83"/>
          <p:cNvSpPr/>
          <p:nvPr/>
        </p:nvSpPr>
        <p:spPr bwMode="auto">
          <a:xfrm>
            <a:off x="8029934" y="1623404"/>
            <a:ext cx="107908" cy="68263"/>
          </a:xfrm>
          <a:custGeom>
            <a:avLst/>
            <a:gdLst>
              <a:gd name="T0" fmla="*/ 7 w 68"/>
              <a:gd name="T1" fmla="*/ 43 h 43"/>
              <a:gd name="T2" fmla="*/ 0 w 68"/>
              <a:gd name="T3" fmla="*/ 25 h 43"/>
              <a:gd name="T4" fmla="*/ 62 w 68"/>
              <a:gd name="T5" fmla="*/ 0 h 43"/>
              <a:gd name="T6" fmla="*/ 68 w 68"/>
              <a:gd name="T7" fmla="*/ 18 h 43"/>
              <a:gd name="T8" fmla="*/ 7 w 68"/>
              <a:gd name="T9" fmla="*/ 43 h 43"/>
            </a:gdLst>
            <a:ahLst/>
            <a:cxnLst>
              <a:cxn ang="0">
                <a:pos x="T0" y="T1"/>
              </a:cxn>
              <a:cxn ang="0">
                <a:pos x="T2" y="T3"/>
              </a:cxn>
              <a:cxn ang="0">
                <a:pos x="T4" y="T5"/>
              </a:cxn>
              <a:cxn ang="0">
                <a:pos x="T6" y="T7"/>
              </a:cxn>
              <a:cxn ang="0">
                <a:pos x="T8" y="T9"/>
              </a:cxn>
            </a:cxnLst>
            <a:rect l="0" t="0" r="r" b="b"/>
            <a:pathLst>
              <a:path w="68" h="43">
                <a:moveTo>
                  <a:pt x="7" y="43"/>
                </a:moveTo>
                <a:lnTo>
                  <a:pt x="0" y="25"/>
                </a:lnTo>
                <a:lnTo>
                  <a:pt x="62" y="0"/>
                </a:lnTo>
                <a:lnTo>
                  <a:pt x="68" y="18"/>
                </a:lnTo>
                <a:lnTo>
                  <a:pt x="7" y="43"/>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28" name="Freeform 84"/>
          <p:cNvSpPr/>
          <p:nvPr/>
        </p:nvSpPr>
        <p:spPr bwMode="auto">
          <a:xfrm>
            <a:off x="7961699" y="1632928"/>
            <a:ext cx="145993" cy="88900"/>
          </a:xfrm>
          <a:custGeom>
            <a:avLst/>
            <a:gdLst>
              <a:gd name="T0" fmla="*/ 16 w 67"/>
              <a:gd name="T1" fmla="*/ 39 h 41"/>
              <a:gd name="T2" fmla="*/ 2 w 67"/>
              <a:gd name="T3" fmla="*/ 33 h 41"/>
              <a:gd name="T4" fmla="*/ 8 w 67"/>
              <a:gd name="T5" fmla="*/ 19 h 41"/>
              <a:gd name="T6" fmla="*/ 50 w 67"/>
              <a:gd name="T7" fmla="*/ 2 h 41"/>
              <a:gd name="T8" fmla="*/ 64 w 67"/>
              <a:gd name="T9" fmla="*/ 8 h 41"/>
              <a:gd name="T10" fmla="*/ 58 w 67"/>
              <a:gd name="T11" fmla="*/ 22 h 41"/>
              <a:gd name="T12" fmla="*/ 16 w 67"/>
              <a:gd name="T13" fmla="*/ 39 h 41"/>
            </a:gdLst>
            <a:ahLst/>
            <a:cxnLst>
              <a:cxn ang="0">
                <a:pos x="T0" y="T1"/>
              </a:cxn>
              <a:cxn ang="0">
                <a:pos x="T2" y="T3"/>
              </a:cxn>
              <a:cxn ang="0">
                <a:pos x="T4" y="T5"/>
              </a:cxn>
              <a:cxn ang="0">
                <a:pos x="T6" y="T7"/>
              </a:cxn>
              <a:cxn ang="0">
                <a:pos x="T8" y="T9"/>
              </a:cxn>
              <a:cxn ang="0">
                <a:pos x="T10" y="T11"/>
              </a:cxn>
              <a:cxn ang="0">
                <a:pos x="T12" y="T13"/>
              </a:cxn>
            </a:cxnLst>
            <a:rect l="0" t="0" r="r" b="b"/>
            <a:pathLst>
              <a:path w="67" h="41">
                <a:moveTo>
                  <a:pt x="16" y="39"/>
                </a:moveTo>
                <a:cubicBezTo>
                  <a:pt x="10" y="41"/>
                  <a:pt x="4" y="39"/>
                  <a:pt x="2" y="33"/>
                </a:cubicBezTo>
                <a:cubicBezTo>
                  <a:pt x="0" y="28"/>
                  <a:pt x="2" y="21"/>
                  <a:pt x="8" y="19"/>
                </a:cubicBezTo>
                <a:cubicBezTo>
                  <a:pt x="50" y="2"/>
                  <a:pt x="50" y="2"/>
                  <a:pt x="50" y="2"/>
                </a:cubicBezTo>
                <a:cubicBezTo>
                  <a:pt x="56" y="0"/>
                  <a:pt x="62" y="3"/>
                  <a:pt x="64" y="8"/>
                </a:cubicBezTo>
                <a:cubicBezTo>
                  <a:pt x="67" y="14"/>
                  <a:pt x="64" y="20"/>
                  <a:pt x="58" y="22"/>
                </a:cubicBezTo>
                <a:lnTo>
                  <a:pt x="16" y="39"/>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29" name="Freeform 85"/>
          <p:cNvSpPr>
            <a:spLocks noEditPoints="1"/>
          </p:cNvSpPr>
          <p:nvPr/>
        </p:nvSpPr>
        <p:spPr bwMode="auto">
          <a:xfrm>
            <a:off x="7877594" y="2791803"/>
            <a:ext cx="445914" cy="158750"/>
          </a:xfrm>
          <a:custGeom>
            <a:avLst/>
            <a:gdLst>
              <a:gd name="T0" fmla="*/ 142 w 205"/>
              <a:gd name="T1" fmla="*/ 5 h 73"/>
              <a:gd name="T2" fmla="*/ 157 w 205"/>
              <a:gd name="T3" fmla="*/ 2 h 73"/>
              <a:gd name="T4" fmla="*/ 164 w 205"/>
              <a:gd name="T5" fmla="*/ 5 h 73"/>
              <a:gd name="T6" fmla="*/ 179 w 205"/>
              <a:gd name="T7" fmla="*/ 2 h 73"/>
              <a:gd name="T8" fmla="*/ 202 w 205"/>
              <a:gd name="T9" fmla="*/ 18 h 73"/>
              <a:gd name="T10" fmla="*/ 187 w 205"/>
              <a:gd name="T11" fmla="*/ 42 h 73"/>
              <a:gd name="T12" fmla="*/ 177 w 205"/>
              <a:gd name="T13" fmla="*/ 43 h 73"/>
              <a:gd name="T14" fmla="*/ 166 w 205"/>
              <a:gd name="T15" fmla="*/ 18 h 73"/>
              <a:gd name="T16" fmla="*/ 172 w 205"/>
              <a:gd name="T17" fmla="*/ 45 h 73"/>
              <a:gd name="T18" fmla="*/ 167 w 205"/>
              <a:gd name="T19" fmla="*/ 50 h 73"/>
              <a:gd name="T20" fmla="*/ 142 w 205"/>
              <a:gd name="T21" fmla="*/ 55 h 73"/>
              <a:gd name="T22" fmla="*/ 142 w 205"/>
              <a:gd name="T23" fmla="*/ 20 h 73"/>
              <a:gd name="T24" fmla="*/ 158 w 205"/>
              <a:gd name="T25" fmla="*/ 17 h 73"/>
              <a:gd name="T26" fmla="*/ 163 w 205"/>
              <a:gd name="T27" fmla="*/ 19 h 73"/>
              <a:gd name="T28" fmla="*/ 161 w 205"/>
              <a:gd name="T29" fmla="*/ 9 h 73"/>
              <a:gd name="T30" fmla="*/ 155 w 205"/>
              <a:gd name="T31" fmla="*/ 5 h 73"/>
              <a:gd name="T32" fmla="*/ 142 w 205"/>
              <a:gd name="T33" fmla="*/ 8 h 73"/>
              <a:gd name="T34" fmla="*/ 142 w 205"/>
              <a:gd name="T35" fmla="*/ 5 h 73"/>
              <a:gd name="T36" fmla="*/ 28 w 205"/>
              <a:gd name="T37" fmla="*/ 30 h 73"/>
              <a:gd name="T38" fmla="*/ 116 w 205"/>
              <a:gd name="T39" fmla="*/ 13 h 73"/>
              <a:gd name="T40" fmla="*/ 121 w 205"/>
              <a:gd name="T41" fmla="*/ 9 h 73"/>
              <a:gd name="T42" fmla="*/ 142 w 205"/>
              <a:gd name="T43" fmla="*/ 5 h 73"/>
              <a:gd name="T44" fmla="*/ 142 w 205"/>
              <a:gd name="T45" fmla="*/ 8 h 73"/>
              <a:gd name="T46" fmla="*/ 124 w 205"/>
              <a:gd name="T47" fmla="*/ 11 h 73"/>
              <a:gd name="T48" fmla="*/ 120 w 205"/>
              <a:gd name="T49" fmla="*/ 17 h 73"/>
              <a:gd name="T50" fmla="*/ 122 w 205"/>
              <a:gd name="T51" fmla="*/ 28 h 73"/>
              <a:gd name="T52" fmla="*/ 122 w 205"/>
              <a:gd name="T53" fmla="*/ 28 h 73"/>
              <a:gd name="T54" fmla="*/ 126 w 205"/>
              <a:gd name="T55" fmla="*/ 24 h 73"/>
              <a:gd name="T56" fmla="*/ 142 w 205"/>
              <a:gd name="T57" fmla="*/ 20 h 73"/>
              <a:gd name="T58" fmla="*/ 142 w 205"/>
              <a:gd name="T59" fmla="*/ 55 h 73"/>
              <a:gd name="T60" fmla="*/ 130 w 205"/>
              <a:gd name="T61" fmla="*/ 57 h 73"/>
              <a:gd name="T62" fmla="*/ 125 w 205"/>
              <a:gd name="T63" fmla="*/ 56 h 73"/>
              <a:gd name="T64" fmla="*/ 35 w 205"/>
              <a:gd name="T65" fmla="*/ 73 h 73"/>
              <a:gd name="T66" fmla="*/ 28 w 205"/>
              <a:gd name="T67" fmla="*/ 70 h 73"/>
              <a:gd name="T68" fmla="*/ 28 w 205"/>
              <a:gd name="T69" fmla="*/ 67 h 73"/>
              <a:gd name="T70" fmla="*/ 35 w 205"/>
              <a:gd name="T71" fmla="*/ 70 h 73"/>
              <a:gd name="T72" fmla="*/ 35 w 205"/>
              <a:gd name="T73" fmla="*/ 70 h 73"/>
              <a:gd name="T74" fmla="*/ 37 w 205"/>
              <a:gd name="T75" fmla="*/ 70 h 73"/>
              <a:gd name="T76" fmla="*/ 42 w 205"/>
              <a:gd name="T77" fmla="*/ 62 h 73"/>
              <a:gd name="T78" fmla="*/ 36 w 205"/>
              <a:gd name="T79" fmla="*/ 57 h 73"/>
              <a:gd name="T80" fmla="*/ 40 w 205"/>
              <a:gd name="T81" fmla="*/ 50 h 73"/>
              <a:gd name="T82" fmla="*/ 34 w 205"/>
              <a:gd name="T83" fmla="*/ 45 h 73"/>
              <a:gd name="T84" fmla="*/ 37 w 205"/>
              <a:gd name="T85" fmla="*/ 38 h 73"/>
              <a:gd name="T86" fmla="*/ 30 w 205"/>
              <a:gd name="T87" fmla="*/ 33 h 73"/>
              <a:gd name="T88" fmla="*/ 28 w 205"/>
              <a:gd name="T89" fmla="*/ 33 h 73"/>
              <a:gd name="T90" fmla="*/ 28 w 205"/>
              <a:gd name="T91" fmla="*/ 34 h 73"/>
              <a:gd name="T92" fmla="*/ 28 w 205"/>
              <a:gd name="T93" fmla="*/ 30 h 73"/>
              <a:gd name="T94" fmla="*/ 26 w 205"/>
              <a:gd name="T95" fmla="*/ 31 h 73"/>
              <a:gd name="T96" fmla="*/ 28 w 205"/>
              <a:gd name="T97" fmla="*/ 30 h 73"/>
              <a:gd name="T98" fmla="*/ 28 w 205"/>
              <a:gd name="T99" fmla="*/ 34 h 73"/>
              <a:gd name="T100" fmla="*/ 13 w 205"/>
              <a:gd name="T101" fmla="*/ 49 h 73"/>
              <a:gd name="T102" fmla="*/ 15 w 205"/>
              <a:gd name="T103" fmla="*/ 62 h 73"/>
              <a:gd name="T104" fmla="*/ 28 w 205"/>
              <a:gd name="T105" fmla="*/ 67 h 73"/>
              <a:gd name="T106" fmla="*/ 28 w 205"/>
              <a:gd name="T107" fmla="*/ 70 h 73"/>
              <a:gd name="T108" fmla="*/ 0 w 205"/>
              <a:gd name="T109" fmla="*/ 58 h 73"/>
              <a:gd name="T110" fmla="*/ 26 w 205"/>
              <a:gd name="T111" fmla="*/ 31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05" h="73">
                <a:moveTo>
                  <a:pt x="142" y="5"/>
                </a:moveTo>
                <a:cubicBezTo>
                  <a:pt x="157" y="2"/>
                  <a:pt x="157" y="2"/>
                  <a:pt x="157" y="2"/>
                </a:cubicBezTo>
                <a:cubicBezTo>
                  <a:pt x="160" y="1"/>
                  <a:pt x="163" y="3"/>
                  <a:pt x="164" y="5"/>
                </a:cubicBezTo>
                <a:cubicBezTo>
                  <a:pt x="179" y="2"/>
                  <a:pt x="179" y="2"/>
                  <a:pt x="179" y="2"/>
                </a:cubicBezTo>
                <a:cubicBezTo>
                  <a:pt x="190" y="0"/>
                  <a:pt x="200" y="7"/>
                  <a:pt x="202" y="18"/>
                </a:cubicBezTo>
                <a:cubicBezTo>
                  <a:pt x="205" y="29"/>
                  <a:pt x="197" y="39"/>
                  <a:pt x="187" y="42"/>
                </a:cubicBezTo>
                <a:cubicBezTo>
                  <a:pt x="177" y="43"/>
                  <a:pt x="177" y="43"/>
                  <a:pt x="177" y="43"/>
                </a:cubicBezTo>
                <a:cubicBezTo>
                  <a:pt x="166" y="18"/>
                  <a:pt x="166" y="18"/>
                  <a:pt x="166" y="18"/>
                </a:cubicBezTo>
                <a:cubicBezTo>
                  <a:pt x="172" y="45"/>
                  <a:pt x="172" y="45"/>
                  <a:pt x="172" y="45"/>
                </a:cubicBezTo>
                <a:cubicBezTo>
                  <a:pt x="172" y="47"/>
                  <a:pt x="170" y="50"/>
                  <a:pt x="167" y="50"/>
                </a:cubicBezTo>
                <a:cubicBezTo>
                  <a:pt x="142" y="55"/>
                  <a:pt x="142" y="55"/>
                  <a:pt x="142" y="55"/>
                </a:cubicBezTo>
                <a:cubicBezTo>
                  <a:pt x="142" y="20"/>
                  <a:pt x="142" y="20"/>
                  <a:pt x="142" y="20"/>
                </a:cubicBezTo>
                <a:cubicBezTo>
                  <a:pt x="158" y="17"/>
                  <a:pt x="158" y="17"/>
                  <a:pt x="158" y="17"/>
                </a:cubicBezTo>
                <a:cubicBezTo>
                  <a:pt x="160" y="17"/>
                  <a:pt x="162" y="18"/>
                  <a:pt x="163" y="19"/>
                </a:cubicBezTo>
                <a:cubicBezTo>
                  <a:pt x="161" y="9"/>
                  <a:pt x="161" y="9"/>
                  <a:pt x="161" y="9"/>
                </a:cubicBezTo>
                <a:cubicBezTo>
                  <a:pt x="161" y="6"/>
                  <a:pt x="158" y="5"/>
                  <a:pt x="155" y="5"/>
                </a:cubicBezTo>
                <a:cubicBezTo>
                  <a:pt x="142" y="8"/>
                  <a:pt x="142" y="8"/>
                  <a:pt x="142" y="8"/>
                </a:cubicBezTo>
                <a:lnTo>
                  <a:pt x="142" y="5"/>
                </a:lnTo>
                <a:close/>
                <a:moveTo>
                  <a:pt x="28" y="30"/>
                </a:moveTo>
                <a:cubicBezTo>
                  <a:pt x="116" y="13"/>
                  <a:pt x="116" y="13"/>
                  <a:pt x="116" y="13"/>
                </a:cubicBezTo>
                <a:cubicBezTo>
                  <a:pt x="117" y="11"/>
                  <a:pt x="119" y="9"/>
                  <a:pt x="121" y="9"/>
                </a:cubicBezTo>
                <a:cubicBezTo>
                  <a:pt x="142" y="5"/>
                  <a:pt x="142" y="5"/>
                  <a:pt x="142" y="5"/>
                </a:cubicBezTo>
                <a:cubicBezTo>
                  <a:pt x="142" y="8"/>
                  <a:pt x="142" y="8"/>
                  <a:pt x="142" y="8"/>
                </a:cubicBezTo>
                <a:cubicBezTo>
                  <a:pt x="124" y="11"/>
                  <a:pt x="124" y="11"/>
                  <a:pt x="124" y="11"/>
                </a:cubicBezTo>
                <a:cubicBezTo>
                  <a:pt x="121" y="12"/>
                  <a:pt x="119" y="15"/>
                  <a:pt x="120" y="17"/>
                </a:cubicBezTo>
                <a:cubicBezTo>
                  <a:pt x="122" y="28"/>
                  <a:pt x="122" y="28"/>
                  <a:pt x="122" y="28"/>
                </a:cubicBezTo>
                <a:cubicBezTo>
                  <a:pt x="122" y="28"/>
                  <a:pt x="122" y="28"/>
                  <a:pt x="122" y="28"/>
                </a:cubicBezTo>
                <a:cubicBezTo>
                  <a:pt x="122" y="26"/>
                  <a:pt x="124" y="24"/>
                  <a:pt x="126" y="24"/>
                </a:cubicBezTo>
                <a:cubicBezTo>
                  <a:pt x="142" y="20"/>
                  <a:pt x="142" y="20"/>
                  <a:pt x="142" y="20"/>
                </a:cubicBezTo>
                <a:cubicBezTo>
                  <a:pt x="142" y="55"/>
                  <a:pt x="142" y="55"/>
                  <a:pt x="142" y="55"/>
                </a:cubicBezTo>
                <a:cubicBezTo>
                  <a:pt x="130" y="57"/>
                  <a:pt x="130" y="57"/>
                  <a:pt x="130" y="57"/>
                </a:cubicBezTo>
                <a:cubicBezTo>
                  <a:pt x="128" y="58"/>
                  <a:pt x="126" y="57"/>
                  <a:pt x="125" y="56"/>
                </a:cubicBezTo>
                <a:cubicBezTo>
                  <a:pt x="35" y="73"/>
                  <a:pt x="35" y="73"/>
                  <a:pt x="35" y="73"/>
                </a:cubicBezTo>
                <a:cubicBezTo>
                  <a:pt x="28" y="70"/>
                  <a:pt x="28" y="70"/>
                  <a:pt x="28" y="70"/>
                </a:cubicBezTo>
                <a:cubicBezTo>
                  <a:pt x="28" y="67"/>
                  <a:pt x="28" y="67"/>
                  <a:pt x="28" y="67"/>
                </a:cubicBezTo>
                <a:cubicBezTo>
                  <a:pt x="35" y="70"/>
                  <a:pt x="35" y="70"/>
                  <a:pt x="35" y="70"/>
                </a:cubicBezTo>
                <a:cubicBezTo>
                  <a:pt x="35" y="70"/>
                  <a:pt x="35" y="70"/>
                  <a:pt x="35" y="70"/>
                </a:cubicBezTo>
                <a:cubicBezTo>
                  <a:pt x="37" y="70"/>
                  <a:pt x="37" y="70"/>
                  <a:pt x="37" y="70"/>
                </a:cubicBezTo>
                <a:cubicBezTo>
                  <a:pt x="41" y="69"/>
                  <a:pt x="43" y="66"/>
                  <a:pt x="42" y="62"/>
                </a:cubicBezTo>
                <a:cubicBezTo>
                  <a:pt x="42" y="59"/>
                  <a:pt x="39" y="57"/>
                  <a:pt x="36" y="57"/>
                </a:cubicBezTo>
                <a:cubicBezTo>
                  <a:pt x="39" y="56"/>
                  <a:pt x="40" y="53"/>
                  <a:pt x="40" y="50"/>
                </a:cubicBezTo>
                <a:cubicBezTo>
                  <a:pt x="39" y="47"/>
                  <a:pt x="37" y="45"/>
                  <a:pt x="34" y="45"/>
                </a:cubicBezTo>
                <a:cubicBezTo>
                  <a:pt x="36" y="44"/>
                  <a:pt x="38" y="41"/>
                  <a:pt x="37" y="38"/>
                </a:cubicBezTo>
                <a:cubicBezTo>
                  <a:pt x="37" y="34"/>
                  <a:pt x="33" y="32"/>
                  <a:pt x="30" y="33"/>
                </a:cubicBezTo>
                <a:cubicBezTo>
                  <a:pt x="28" y="33"/>
                  <a:pt x="28" y="33"/>
                  <a:pt x="28" y="33"/>
                </a:cubicBezTo>
                <a:cubicBezTo>
                  <a:pt x="28" y="34"/>
                  <a:pt x="28" y="34"/>
                  <a:pt x="28" y="34"/>
                </a:cubicBezTo>
                <a:lnTo>
                  <a:pt x="28" y="30"/>
                </a:lnTo>
                <a:close/>
                <a:moveTo>
                  <a:pt x="26" y="31"/>
                </a:moveTo>
                <a:cubicBezTo>
                  <a:pt x="28" y="30"/>
                  <a:pt x="28" y="30"/>
                  <a:pt x="28" y="30"/>
                </a:cubicBezTo>
                <a:cubicBezTo>
                  <a:pt x="28" y="34"/>
                  <a:pt x="28" y="34"/>
                  <a:pt x="28" y="34"/>
                </a:cubicBezTo>
                <a:cubicBezTo>
                  <a:pt x="13" y="49"/>
                  <a:pt x="13" y="49"/>
                  <a:pt x="13" y="49"/>
                </a:cubicBezTo>
                <a:cubicBezTo>
                  <a:pt x="15" y="62"/>
                  <a:pt x="15" y="62"/>
                  <a:pt x="15" y="62"/>
                </a:cubicBezTo>
                <a:cubicBezTo>
                  <a:pt x="28" y="67"/>
                  <a:pt x="28" y="67"/>
                  <a:pt x="28" y="67"/>
                </a:cubicBezTo>
                <a:cubicBezTo>
                  <a:pt x="28" y="70"/>
                  <a:pt x="28" y="70"/>
                  <a:pt x="28" y="70"/>
                </a:cubicBezTo>
                <a:cubicBezTo>
                  <a:pt x="0" y="58"/>
                  <a:pt x="0" y="58"/>
                  <a:pt x="0" y="58"/>
                </a:cubicBezTo>
                <a:lnTo>
                  <a:pt x="26" y="31"/>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30" name="Freeform 86"/>
          <p:cNvSpPr/>
          <p:nvPr/>
        </p:nvSpPr>
        <p:spPr bwMode="auto">
          <a:xfrm>
            <a:off x="9724723" y="3201379"/>
            <a:ext cx="245967" cy="315913"/>
          </a:xfrm>
          <a:custGeom>
            <a:avLst/>
            <a:gdLst>
              <a:gd name="T0" fmla="*/ 113 w 113"/>
              <a:gd name="T1" fmla="*/ 25 h 145"/>
              <a:gd name="T2" fmla="*/ 108 w 113"/>
              <a:gd name="T3" fmla="*/ 22 h 145"/>
              <a:gd name="T4" fmla="*/ 42 w 113"/>
              <a:gd name="T5" fmla="*/ 128 h 145"/>
              <a:gd name="T6" fmla="*/ 19 w 113"/>
              <a:gd name="T7" fmla="*/ 132 h 145"/>
              <a:gd name="T8" fmla="*/ 12 w 113"/>
              <a:gd name="T9" fmla="*/ 109 h 145"/>
              <a:gd name="T10" fmla="*/ 78 w 113"/>
              <a:gd name="T11" fmla="*/ 3 h 145"/>
              <a:gd name="T12" fmla="*/ 73 w 113"/>
              <a:gd name="T13" fmla="*/ 0 h 145"/>
              <a:gd name="T14" fmla="*/ 6 w 113"/>
              <a:gd name="T15" fmla="*/ 107 h 145"/>
              <a:gd name="T16" fmla="*/ 15 w 113"/>
              <a:gd name="T17" fmla="*/ 138 h 145"/>
              <a:gd name="T18" fmla="*/ 47 w 113"/>
              <a:gd name="T19" fmla="*/ 132 h 145"/>
              <a:gd name="T20" fmla="*/ 113 w 113"/>
              <a:gd name="T21" fmla="*/ 25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3" h="145">
                <a:moveTo>
                  <a:pt x="113" y="25"/>
                </a:moveTo>
                <a:cubicBezTo>
                  <a:pt x="108" y="22"/>
                  <a:pt x="108" y="22"/>
                  <a:pt x="108" y="22"/>
                </a:cubicBezTo>
                <a:cubicBezTo>
                  <a:pt x="42" y="128"/>
                  <a:pt x="42" y="128"/>
                  <a:pt x="42" y="128"/>
                </a:cubicBezTo>
                <a:cubicBezTo>
                  <a:pt x="38" y="135"/>
                  <a:pt x="27" y="137"/>
                  <a:pt x="19" y="132"/>
                </a:cubicBezTo>
                <a:cubicBezTo>
                  <a:pt x="11" y="127"/>
                  <a:pt x="8" y="117"/>
                  <a:pt x="12" y="109"/>
                </a:cubicBezTo>
                <a:cubicBezTo>
                  <a:pt x="78" y="3"/>
                  <a:pt x="78" y="3"/>
                  <a:pt x="78" y="3"/>
                </a:cubicBezTo>
                <a:cubicBezTo>
                  <a:pt x="73" y="0"/>
                  <a:pt x="73" y="0"/>
                  <a:pt x="73" y="0"/>
                </a:cubicBezTo>
                <a:cubicBezTo>
                  <a:pt x="6" y="107"/>
                  <a:pt x="6" y="107"/>
                  <a:pt x="6" y="107"/>
                </a:cubicBezTo>
                <a:cubicBezTo>
                  <a:pt x="0" y="117"/>
                  <a:pt x="4" y="131"/>
                  <a:pt x="15" y="138"/>
                </a:cubicBezTo>
                <a:cubicBezTo>
                  <a:pt x="26" y="145"/>
                  <a:pt x="40" y="142"/>
                  <a:pt x="47" y="132"/>
                </a:cubicBezTo>
                <a:lnTo>
                  <a:pt x="113" y="25"/>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31" name="Freeform 87"/>
          <p:cNvSpPr/>
          <p:nvPr/>
        </p:nvSpPr>
        <p:spPr bwMode="auto">
          <a:xfrm>
            <a:off x="9864368" y="3190265"/>
            <a:ext cx="119017" cy="82550"/>
          </a:xfrm>
          <a:custGeom>
            <a:avLst/>
            <a:gdLst>
              <a:gd name="T0" fmla="*/ 54 w 55"/>
              <a:gd name="T1" fmla="*/ 35 h 38"/>
              <a:gd name="T2" fmla="*/ 48 w 55"/>
              <a:gd name="T3" fmla="*/ 37 h 38"/>
              <a:gd name="T4" fmla="*/ 3 w 55"/>
              <a:gd name="T5" fmla="*/ 9 h 38"/>
              <a:gd name="T6" fmla="*/ 2 w 55"/>
              <a:gd name="T7" fmla="*/ 3 h 38"/>
              <a:gd name="T8" fmla="*/ 8 w 55"/>
              <a:gd name="T9" fmla="*/ 1 h 38"/>
              <a:gd name="T10" fmla="*/ 53 w 55"/>
              <a:gd name="T11" fmla="*/ 29 h 38"/>
              <a:gd name="T12" fmla="*/ 54 w 55"/>
              <a:gd name="T13" fmla="*/ 35 h 38"/>
            </a:gdLst>
            <a:ahLst/>
            <a:cxnLst>
              <a:cxn ang="0">
                <a:pos x="T0" y="T1"/>
              </a:cxn>
              <a:cxn ang="0">
                <a:pos x="T2" y="T3"/>
              </a:cxn>
              <a:cxn ang="0">
                <a:pos x="T4" y="T5"/>
              </a:cxn>
              <a:cxn ang="0">
                <a:pos x="T6" y="T7"/>
              </a:cxn>
              <a:cxn ang="0">
                <a:pos x="T8" y="T9"/>
              </a:cxn>
              <a:cxn ang="0">
                <a:pos x="T10" y="T11"/>
              </a:cxn>
              <a:cxn ang="0">
                <a:pos x="T12" y="T13"/>
              </a:cxn>
            </a:cxnLst>
            <a:rect l="0" t="0" r="r" b="b"/>
            <a:pathLst>
              <a:path w="55" h="38">
                <a:moveTo>
                  <a:pt x="54" y="35"/>
                </a:moveTo>
                <a:cubicBezTo>
                  <a:pt x="53" y="37"/>
                  <a:pt x="50" y="38"/>
                  <a:pt x="48" y="37"/>
                </a:cubicBezTo>
                <a:cubicBezTo>
                  <a:pt x="3" y="9"/>
                  <a:pt x="3" y="9"/>
                  <a:pt x="3" y="9"/>
                </a:cubicBezTo>
                <a:cubicBezTo>
                  <a:pt x="1" y="7"/>
                  <a:pt x="0" y="5"/>
                  <a:pt x="2" y="3"/>
                </a:cubicBezTo>
                <a:cubicBezTo>
                  <a:pt x="3" y="1"/>
                  <a:pt x="6" y="0"/>
                  <a:pt x="8" y="1"/>
                </a:cubicBezTo>
                <a:cubicBezTo>
                  <a:pt x="53" y="29"/>
                  <a:pt x="53" y="29"/>
                  <a:pt x="53" y="29"/>
                </a:cubicBezTo>
                <a:cubicBezTo>
                  <a:pt x="55" y="31"/>
                  <a:pt x="55" y="33"/>
                  <a:pt x="54" y="35"/>
                </a:cubicBez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32" name="Freeform 88"/>
          <p:cNvSpPr/>
          <p:nvPr/>
        </p:nvSpPr>
        <p:spPr bwMode="auto">
          <a:xfrm>
            <a:off x="9772329" y="3255354"/>
            <a:ext cx="163449" cy="227013"/>
          </a:xfrm>
          <a:custGeom>
            <a:avLst/>
            <a:gdLst>
              <a:gd name="T0" fmla="*/ 75 w 75"/>
              <a:gd name="T1" fmla="*/ 4 h 104"/>
              <a:gd name="T2" fmla="*/ 69 w 75"/>
              <a:gd name="T3" fmla="*/ 0 h 104"/>
              <a:gd name="T4" fmla="*/ 10 w 75"/>
              <a:gd name="T5" fmla="*/ 95 h 104"/>
              <a:gd name="T6" fmla="*/ 0 w 75"/>
              <a:gd name="T7" fmla="*/ 100 h 104"/>
              <a:gd name="T8" fmla="*/ 1 w 75"/>
              <a:gd name="T9" fmla="*/ 101 h 104"/>
              <a:gd name="T10" fmla="*/ 17 w 75"/>
              <a:gd name="T11" fmla="*/ 98 h 104"/>
              <a:gd name="T12" fmla="*/ 75 w 75"/>
              <a:gd name="T13" fmla="*/ 4 h 104"/>
            </a:gdLst>
            <a:ahLst/>
            <a:cxnLst>
              <a:cxn ang="0">
                <a:pos x="T0" y="T1"/>
              </a:cxn>
              <a:cxn ang="0">
                <a:pos x="T2" y="T3"/>
              </a:cxn>
              <a:cxn ang="0">
                <a:pos x="T4" y="T5"/>
              </a:cxn>
              <a:cxn ang="0">
                <a:pos x="T6" y="T7"/>
              </a:cxn>
              <a:cxn ang="0">
                <a:pos x="T8" y="T9"/>
              </a:cxn>
              <a:cxn ang="0">
                <a:pos x="T10" y="T11"/>
              </a:cxn>
              <a:cxn ang="0">
                <a:pos x="T12" y="T13"/>
              </a:cxn>
            </a:cxnLst>
            <a:rect l="0" t="0" r="r" b="b"/>
            <a:pathLst>
              <a:path w="75" h="104">
                <a:moveTo>
                  <a:pt x="75" y="4"/>
                </a:moveTo>
                <a:cubicBezTo>
                  <a:pt x="69" y="0"/>
                  <a:pt x="69" y="0"/>
                  <a:pt x="69" y="0"/>
                </a:cubicBezTo>
                <a:cubicBezTo>
                  <a:pt x="10" y="95"/>
                  <a:pt x="10" y="95"/>
                  <a:pt x="10" y="95"/>
                </a:cubicBezTo>
                <a:cubicBezTo>
                  <a:pt x="8" y="98"/>
                  <a:pt x="4" y="100"/>
                  <a:pt x="0" y="100"/>
                </a:cubicBezTo>
                <a:cubicBezTo>
                  <a:pt x="0" y="100"/>
                  <a:pt x="1" y="100"/>
                  <a:pt x="1" y="101"/>
                </a:cubicBezTo>
                <a:cubicBezTo>
                  <a:pt x="7" y="104"/>
                  <a:pt x="14" y="103"/>
                  <a:pt x="17" y="98"/>
                </a:cubicBezTo>
                <a:lnTo>
                  <a:pt x="75" y="4"/>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33" name="Freeform 89"/>
          <p:cNvSpPr>
            <a:spLocks noEditPoints="1"/>
          </p:cNvSpPr>
          <p:nvPr/>
        </p:nvSpPr>
        <p:spPr bwMode="auto">
          <a:xfrm>
            <a:off x="9391477" y="1963129"/>
            <a:ext cx="222163" cy="161925"/>
          </a:xfrm>
          <a:custGeom>
            <a:avLst/>
            <a:gdLst>
              <a:gd name="T0" fmla="*/ 84 w 102"/>
              <a:gd name="T1" fmla="*/ 71 h 74"/>
              <a:gd name="T2" fmla="*/ 79 w 102"/>
              <a:gd name="T3" fmla="*/ 69 h 74"/>
              <a:gd name="T4" fmla="*/ 79 w 102"/>
              <a:gd name="T5" fmla="*/ 69 h 74"/>
              <a:gd name="T6" fmla="*/ 79 w 102"/>
              <a:gd name="T7" fmla="*/ 52 h 74"/>
              <a:gd name="T8" fmla="*/ 86 w 102"/>
              <a:gd name="T9" fmla="*/ 49 h 74"/>
              <a:gd name="T10" fmla="*/ 90 w 102"/>
              <a:gd name="T11" fmla="*/ 38 h 74"/>
              <a:gd name="T12" fmla="*/ 79 w 102"/>
              <a:gd name="T13" fmla="*/ 31 h 74"/>
              <a:gd name="T14" fmla="*/ 85 w 102"/>
              <a:gd name="T15" fmla="*/ 20 h 74"/>
              <a:gd name="T16" fmla="*/ 79 w 102"/>
              <a:gd name="T17" fmla="*/ 16 h 74"/>
              <a:gd name="T18" fmla="*/ 72 w 102"/>
              <a:gd name="T19" fmla="*/ 3 h 74"/>
              <a:gd name="T20" fmla="*/ 79 w 102"/>
              <a:gd name="T21" fmla="*/ 16 h 74"/>
              <a:gd name="T22" fmla="*/ 72 w 102"/>
              <a:gd name="T23" fmla="*/ 21 h 74"/>
              <a:gd name="T24" fmla="*/ 72 w 102"/>
              <a:gd name="T25" fmla="*/ 9 h 74"/>
              <a:gd name="T26" fmla="*/ 79 w 102"/>
              <a:gd name="T27" fmla="*/ 73 h 74"/>
              <a:gd name="T28" fmla="*/ 72 w 102"/>
              <a:gd name="T29" fmla="*/ 69 h 74"/>
              <a:gd name="T30" fmla="*/ 79 w 102"/>
              <a:gd name="T31" fmla="*/ 73 h 74"/>
              <a:gd name="T32" fmla="*/ 79 w 102"/>
              <a:gd name="T33" fmla="*/ 34 h 74"/>
              <a:gd name="T34" fmla="*/ 75 w 102"/>
              <a:gd name="T35" fmla="*/ 45 h 74"/>
              <a:gd name="T36" fmla="*/ 79 w 102"/>
              <a:gd name="T37" fmla="*/ 52 h 74"/>
              <a:gd name="T38" fmla="*/ 72 w 102"/>
              <a:gd name="T39" fmla="*/ 25 h 74"/>
              <a:gd name="T40" fmla="*/ 79 w 102"/>
              <a:gd name="T41" fmla="*/ 31 h 74"/>
              <a:gd name="T42" fmla="*/ 72 w 102"/>
              <a:gd name="T43" fmla="*/ 3 h 74"/>
              <a:gd name="T44" fmla="*/ 71 w 102"/>
              <a:gd name="T45" fmla="*/ 8 h 74"/>
              <a:gd name="T46" fmla="*/ 66 w 102"/>
              <a:gd name="T47" fmla="*/ 2 h 74"/>
              <a:gd name="T48" fmla="*/ 66 w 102"/>
              <a:gd name="T49" fmla="*/ 73 h 74"/>
              <a:gd name="T50" fmla="*/ 67 w 102"/>
              <a:gd name="T51" fmla="*/ 65 h 74"/>
              <a:gd name="T52" fmla="*/ 72 w 102"/>
              <a:gd name="T53" fmla="*/ 74 h 74"/>
              <a:gd name="T54" fmla="*/ 72 w 102"/>
              <a:gd name="T55" fmla="*/ 21 h 74"/>
              <a:gd name="T56" fmla="*/ 72 w 102"/>
              <a:gd name="T57" fmla="*/ 52 h 74"/>
              <a:gd name="T58" fmla="*/ 66 w 102"/>
              <a:gd name="T59" fmla="*/ 57 h 74"/>
              <a:gd name="T60" fmla="*/ 69 w 102"/>
              <a:gd name="T61" fmla="*/ 16 h 74"/>
              <a:gd name="T62" fmla="*/ 22 w 102"/>
              <a:gd name="T63" fmla="*/ 10 h 74"/>
              <a:gd name="T64" fmla="*/ 66 w 102"/>
              <a:gd name="T65" fmla="*/ 5 h 74"/>
              <a:gd name="T66" fmla="*/ 64 w 102"/>
              <a:gd name="T67" fmla="*/ 6 h 74"/>
              <a:gd name="T68" fmla="*/ 66 w 102"/>
              <a:gd name="T69" fmla="*/ 16 h 74"/>
              <a:gd name="T70" fmla="*/ 66 w 102"/>
              <a:gd name="T71" fmla="*/ 64 h 74"/>
              <a:gd name="T72" fmla="*/ 37 w 102"/>
              <a:gd name="T73" fmla="*/ 57 h 74"/>
              <a:gd name="T74" fmla="*/ 22 w 102"/>
              <a:gd name="T75" fmla="*/ 49 h 74"/>
              <a:gd name="T76" fmla="*/ 27 w 102"/>
              <a:gd name="T77" fmla="*/ 48 h 74"/>
              <a:gd name="T78" fmla="*/ 22 w 102"/>
              <a:gd name="T79" fmla="*/ 27 h 74"/>
              <a:gd name="T80" fmla="*/ 2 w 102"/>
              <a:gd name="T81" fmla="*/ 41 h 74"/>
              <a:gd name="T82" fmla="*/ 22 w 102"/>
              <a:gd name="T83" fmla="*/ 10 h 74"/>
              <a:gd name="T84" fmla="*/ 17 w 102"/>
              <a:gd name="T85" fmla="*/ 28 h 74"/>
              <a:gd name="T86" fmla="*/ 22 w 102"/>
              <a:gd name="T87" fmla="*/ 49 h 74"/>
              <a:gd name="T88" fmla="*/ 2 w 102"/>
              <a:gd name="T89" fmla="*/ 41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02" h="74">
                <a:moveTo>
                  <a:pt x="79" y="7"/>
                </a:moveTo>
                <a:cubicBezTo>
                  <a:pt x="102" y="22"/>
                  <a:pt x="98" y="62"/>
                  <a:pt x="84" y="71"/>
                </a:cubicBezTo>
                <a:cubicBezTo>
                  <a:pt x="82" y="72"/>
                  <a:pt x="80" y="73"/>
                  <a:pt x="79" y="73"/>
                </a:cubicBezTo>
                <a:cubicBezTo>
                  <a:pt x="79" y="69"/>
                  <a:pt x="79" y="69"/>
                  <a:pt x="79" y="69"/>
                </a:cubicBezTo>
                <a:cubicBezTo>
                  <a:pt x="79" y="69"/>
                  <a:pt x="79" y="69"/>
                  <a:pt x="79" y="69"/>
                </a:cubicBezTo>
                <a:cubicBezTo>
                  <a:pt x="79" y="69"/>
                  <a:pt x="79" y="69"/>
                  <a:pt x="79" y="69"/>
                </a:cubicBezTo>
                <a:cubicBezTo>
                  <a:pt x="83" y="67"/>
                  <a:pt x="85" y="61"/>
                  <a:pt x="83" y="57"/>
                </a:cubicBezTo>
                <a:cubicBezTo>
                  <a:pt x="82" y="55"/>
                  <a:pt x="80" y="53"/>
                  <a:pt x="79" y="52"/>
                </a:cubicBezTo>
                <a:cubicBezTo>
                  <a:pt x="79" y="49"/>
                  <a:pt x="79" y="49"/>
                  <a:pt x="79" y="49"/>
                </a:cubicBezTo>
                <a:cubicBezTo>
                  <a:pt x="81" y="50"/>
                  <a:pt x="84" y="50"/>
                  <a:pt x="86" y="49"/>
                </a:cubicBezTo>
                <a:cubicBezTo>
                  <a:pt x="86" y="49"/>
                  <a:pt x="86" y="49"/>
                  <a:pt x="86" y="49"/>
                </a:cubicBezTo>
                <a:cubicBezTo>
                  <a:pt x="90" y="47"/>
                  <a:pt x="92" y="42"/>
                  <a:pt x="90" y="38"/>
                </a:cubicBezTo>
                <a:cubicBezTo>
                  <a:pt x="88" y="34"/>
                  <a:pt x="83" y="32"/>
                  <a:pt x="79" y="34"/>
                </a:cubicBezTo>
                <a:cubicBezTo>
                  <a:pt x="79" y="31"/>
                  <a:pt x="79" y="31"/>
                  <a:pt x="79" y="31"/>
                </a:cubicBezTo>
                <a:cubicBezTo>
                  <a:pt x="80" y="31"/>
                  <a:pt x="81" y="30"/>
                  <a:pt x="82" y="30"/>
                </a:cubicBezTo>
                <a:cubicBezTo>
                  <a:pt x="86" y="28"/>
                  <a:pt x="87" y="24"/>
                  <a:pt x="85" y="20"/>
                </a:cubicBezTo>
                <a:cubicBezTo>
                  <a:pt x="85" y="20"/>
                  <a:pt x="85" y="20"/>
                  <a:pt x="85" y="20"/>
                </a:cubicBezTo>
                <a:cubicBezTo>
                  <a:pt x="84" y="17"/>
                  <a:pt x="81" y="16"/>
                  <a:pt x="79" y="16"/>
                </a:cubicBezTo>
                <a:lnTo>
                  <a:pt x="79" y="7"/>
                </a:lnTo>
                <a:close/>
                <a:moveTo>
                  <a:pt x="72" y="3"/>
                </a:moveTo>
                <a:cubicBezTo>
                  <a:pt x="74" y="4"/>
                  <a:pt x="76" y="5"/>
                  <a:pt x="79" y="7"/>
                </a:cubicBezTo>
                <a:cubicBezTo>
                  <a:pt x="79" y="16"/>
                  <a:pt x="79" y="16"/>
                  <a:pt x="79" y="16"/>
                </a:cubicBezTo>
                <a:cubicBezTo>
                  <a:pt x="77" y="16"/>
                  <a:pt x="76" y="16"/>
                  <a:pt x="75" y="17"/>
                </a:cubicBezTo>
                <a:cubicBezTo>
                  <a:pt x="73" y="17"/>
                  <a:pt x="72" y="19"/>
                  <a:pt x="72" y="21"/>
                </a:cubicBezTo>
                <a:cubicBezTo>
                  <a:pt x="72" y="13"/>
                  <a:pt x="72" y="13"/>
                  <a:pt x="72" y="13"/>
                </a:cubicBezTo>
                <a:cubicBezTo>
                  <a:pt x="72" y="12"/>
                  <a:pt x="72" y="10"/>
                  <a:pt x="72" y="9"/>
                </a:cubicBezTo>
                <a:cubicBezTo>
                  <a:pt x="72" y="3"/>
                  <a:pt x="72" y="3"/>
                  <a:pt x="72" y="3"/>
                </a:cubicBezTo>
                <a:close/>
                <a:moveTo>
                  <a:pt x="79" y="73"/>
                </a:moveTo>
                <a:cubicBezTo>
                  <a:pt x="76" y="74"/>
                  <a:pt x="74" y="74"/>
                  <a:pt x="72" y="74"/>
                </a:cubicBezTo>
                <a:cubicBezTo>
                  <a:pt x="72" y="69"/>
                  <a:pt x="72" y="69"/>
                  <a:pt x="72" y="69"/>
                </a:cubicBezTo>
                <a:cubicBezTo>
                  <a:pt x="74" y="70"/>
                  <a:pt x="76" y="70"/>
                  <a:pt x="79" y="69"/>
                </a:cubicBezTo>
                <a:cubicBezTo>
                  <a:pt x="79" y="73"/>
                  <a:pt x="79" y="73"/>
                  <a:pt x="79" y="73"/>
                </a:cubicBezTo>
                <a:close/>
                <a:moveTo>
                  <a:pt x="79" y="31"/>
                </a:moveTo>
                <a:cubicBezTo>
                  <a:pt x="79" y="34"/>
                  <a:pt x="79" y="34"/>
                  <a:pt x="79" y="34"/>
                </a:cubicBezTo>
                <a:cubicBezTo>
                  <a:pt x="78" y="34"/>
                  <a:pt x="78" y="34"/>
                  <a:pt x="78" y="34"/>
                </a:cubicBezTo>
                <a:cubicBezTo>
                  <a:pt x="74" y="36"/>
                  <a:pt x="73" y="41"/>
                  <a:pt x="75" y="45"/>
                </a:cubicBezTo>
                <a:cubicBezTo>
                  <a:pt x="76" y="47"/>
                  <a:pt x="77" y="48"/>
                  <a:pt x="79" y="49"/>
                </a:cubicBezTo>
                <a:cubicBezTo>
                  <a:pt x="79" y="52"/>
                  <a:pt x="79" y="52"/>
                  <a:pt x="79" y="52"/>
                </a:cubicBezTo>
                <a:cubicBezTo>
                  <a:pt x="76" y="51"/>
                  <a:pt x="74" y="51"/>
                  <a:pt x="72" y="52"/>
                </a:cubicBezTo>
                <a:cubicBezTo>
                  <a:pt x="72" y="25"/>
                  <a:pt x="72" y="25"/>
                  <a:pt x="72" y="25"/>
                </a:cubicBezTo>
                <a:cubicBezTo>
                  <a:pt x="72" y="26"/>
                  <a:pt x="72" y="26"/>
                  <a:pt x="72" y="26"/>
                </a:cubicBezTo>
                <a:cubicBezTo>
                  <a:pt x="73" y="29"/>
                  <a:pt x="76" y="31"/>
                  <a:pt x="79" y="31"/>
                </a:cubicBezTo>
                <a:close/>
                <a:moveTo>
                  <a:pt x="66" y="2"/>
                </a:moveTo>
                <a:cubicBezTo>
                  <a:pt x="68" y="2"/>
                  <a:pt x="70" y="3"/>
                  <a:pt x="72" y="3"/>
                </a:cubicBezTo>
                <a:cubicBezTo>
                  <a:pt x="72" y="9"/>
                  <a:pt x="72" y="9"/>
                  <a:pt x="72" y="9"/>
                </a:cubicBezTo>
                <a:cubicBezTo>
                  <a:pt x="71" y="9"/>
                  <a:pt x="71" y="9"/>
                  <a:pt x="71" y="8"/>
                </a:cubicBezTo>
                <a:cubicBezTo>
                  <a:pt x="70" y="7"/>
                  <a:pt x="68" y="5"/>
                  <a:pt x="66" y="5"/>
                </a:cubicBezTo>
                <a:cubicBezTo>
                  <a:pt x="66" y="2"/>
                  <a:pt x="66" y="2"/>
                  <a:pt x="66" y="2"/>
                </a:cubicBezTo>
                <a:close/>
                <a:moveTo>
                  <a:pt x="72" y="74"/>
                </a:moveTo>
                <a:cubicBezTo>
                  <a:pt x="70" y="74"/>
                  <a:pt x="68" y="73"/>
                  <a:pt x="66" y="73"/>
                </a:cubicBezTo>
                <a:cubicBezTo>
                  <a:pt x="66" y="64"/>
                  <a:pt x="66" y="64"/>
                  <a:pt x="66" y="64"/>
                </a:cubicBezTo>
                <a:cubicBezTo>
                  <a:pt x="66" y="64"/>
                  <a:pt x="67" y="64"/>
                  <a:pt x="67" y="65"/>
                </a:cubicBezTo>
                <a:cubicBezTo>
                  <a:pt x="68" y="67"/>
                  <a:pt x="70" y="68"/>
                  <a:pt x="72" y="69"/>
                </a:cubicBezTo>
                <a:cubicBezTo>
                  <a:pt x="72" y="74"/>
                  <a:pt x="72" y="74"/>
                  <a:pt x="72" y="74"/>
                </a:cubicBezTo>
                <a:close/>
                <a:moveTo>
                  <a:pt x="72" y="13"/>
                </a:moveTo>
                <a:cubicBezTo>
                  <a:pt x="72" y="21"/>
                  <a:pt x="72" y="21"/>
                  <a:pt x="72" y="21"/>
                </a:cubicBezTo>
                <a:cubicBezTo>
                  <a:pt x="71" y="22"/>
                  <a:pt x="71" y="24"/>
                  <a:pt x="72" y="25"/>
                </a:cubicBezTo>
                <a:cubicBezTo>
                  <a:pt x="72" y="52"/>
                  <a:pt x="72" y="52"/>
                  <a:pt x="72" y="52"/>
                </a:cubicBezTo>
                <a:cubicBezTo>
                  <a:pt x="71" y="52"/>
                  <a:pt x="71" y="52"/>
                  <a:pt x="71" y="52"/>
                </a:cubicBezTo>
                <a:cubicBezTo>
                  <a:pt x="69" y="54"/>
                  <a:pt x="67" y="55"/>
                  <a:pt x="66" y="57"/>
                </a:cubicBezTo>
                <a:cubicBezTo>
                  <a:pt x="66" y="16"/>
                  <a:pt x="66" y="16"/>
                  <a:pt x="66" y="16"/>
                </a:cubicBezTo>
                <a:cubicBezTo>
                  <a:pt x="67" y="16"/>
                  <a:pt x="68" y="16"/>
                  <a:pt x="69" y="16"/>
                </a:cubicBezTo>
                <a:cubicBezTo>
                  <a:pt x="70" y="15"/>
                  <a:pt x="71" y="14"/>
                  <a:pt x="72" y="13"/>
                </a:cubicBezTo>
                <a:close/>
                <a:moveTo>
                  <a:pt x="22" y="10"/>
                </a:moveTo>
                <a:cubicBezTo>
                  <a:pt x="41" y="2"/>
                  <a:pt x="55" y="0"/>
                  <a:pt x="66" y="2"/>
                </a:cubicBezTo>
                <a:cubicBezTo>
                  <a:pt x="66" y="5"/>
                  <a:pt x="66" y="5"/>
                  <a:pt x="66" y="5"/>
                </a:cubicBezTo>
                <a:cubicBezTo>
                  <a:pt x="65" y="5"/>
                  <a:pt x="65" y="6"/>
                  <a:pt x="64" y="6"/>
                </a:cubicBezTo>
                <a:cubicBezTo>
                  <a:pt x="64" y="6"/>
                  <a:pt x="64" y="6"/>
                  <a:pt x="64" y="6"/>
                </a:cubicBezTo>
                <a:cubicBezTo>
                  <a:pt x="61" y="7"/>
                  <a:pt x="60" y="11"/>
                  <a:pt x="61" y="13"/>
                </a:cubicBezTo>
                <a:cubicBezTo>
                  <a:pt x="62" y="15"/>
                  <a:pt x="64" y="16"/>
                  <a:pt x="66" y="16"/>
                </a:cubicBezTo>
                <a:cubicBezTo>
                  <a:pt x="66" y="57"/>
                  <a:pt x="66" y="57"/>
                  <a:pt x="66" y="57"/>
                </a:cubicBezTo>
                <a:cubicBezTo>
                  <a:pt x="66" y="59"/>
                  <a:pt x="66" y="62"/>
                  <a:pt x="66" y="64"/>
                </a:cubicBezTo>
                <a:cubicBezTo>
                  <a:pt x="66" y="73"/>
                  <a:pt x="66" y="73"/>
                  <a:pt x="66" y="73"/>
                </a:cubicBezTo>
                <a:cubicBezTo>
                  <a:pt x="56" y="68"/>
                  <a:pt x="48" y="56"/>
                  <a:pt x="37" y="57"/>
                </a:cubicBezTo>
                <a:cubicBezTo>
                  <a:pt x="32" y="57"/>
                  <a:pt x="27" y="58"/>
                  <a:pt x="22" y="57"/>
                </a:cubicBezTo>
                <a:cubicBezTo>
                  <a:pt x="22" y="49"/>
                  <a:pt x="22" y="49"/>
                  <a:pt x="22" y="49"/>
                </a:cubicBezTo>
                <a:cubicBezTo>
                  <a:pt x="24" y="49"/>
                  <a:pt x="25" y="48"/>
                  <a:pt x="27" y="48"/>
                </a:cubicBezTo>
                <a:cubicBezTo>
                  <a:pt x="27" y="48"/>
                  <a:pt x="27" y="48"/>
                  <a:pt x="27" y="48"/>
                </a:cubicBezTo>
                <a:cubicBezTo>
                  <a:pt x="32" y="45"/>
                  <a:pt x="34" y="38"/>
                  <a:pt x="32" y="33"/>
                </a:cubicBezTo>
                <a:cubicBezTo>
                  <a:pt x="30" y="29"/>
                  <a:pt x="26" y="27"/>
                  <a:pt x="22" y="27"/>
                </a:cubicBezTo>
                <a:lnTo>
                  <a:pt x="22" y="10"/>
                </a:lnTo>
                <a:close/>
                <a:moveTo>
                  <a:pt x="2" y="41"/>
                </a:moveTo>
                <a:cubicBezTo>
                  <a:pt x="0" y="23"/>
                  <a:pt x="18" y="12"/>
                  <a:pt x="18" y="12"/>
                </a:cubicBezTo>
                <a:cubicBezTo>
                  <a:pt x="20" y="12"/>
                  <a:pt x="21" y="11"/>
                  <a:pt x="22" y="10"/>
                </a:cubicBezTo>
                <a:cubicBezTo>
                  <a:pt x="22" y="27"/>
                  <a:pt x="22" y="27"/>
                  <a:pt x="22" y="27"/>
                </a:cubicBezTo>
                <a:cubicBezTo>
                  <a:pt x="20" y="27"/>
                  <a:pt x="19" y="27"/>
                  <a:pt x="17" y="28"/>
                </a:cubicBezTo>
                <a:cubicBezTo>
                  <a:pt x="12" y="31"/>
                  <a:pt x="9" y="37"/>
                  <a:pt x="12" y="43"/>
                </a:cubicBezTo>
                <a:cubicBezTo>
                  <a:pt x="14" y="47"/>
                  <a:pt x="18" y="49"/>
                  <a:pt x="22" y="49"/>
                </a:cubicBezTo>
                <a:cubicBezTo>
                  <a:pt x="22" y="57"/>
                  <a:pt x="22" y="57"/>
                  <a:pt x="22" y="57"/>
                </a:cubicBezTo>
                <a:cubicBezTo>
                  <a:pt x="12" y="57"/>
                  <a:pt x="4" y="53"/>
                  <a:pt x="2" y="41"/>
                </a:cubicBez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34" name="Freeform 90"/>
          <p:cNvSpPr/>
          <p:nvPr/>
        </p:nvSpPr>
        <p:spPr bwMode="auto">
          <a:xfrm>
            <a:off x="7539589" y="3023578"/>
            <a:ext cx="206294" cy="266700"/>
          </a:xfrm>
          <a:custGeom>
            <a:avLst/>
            <a:gdLst>
              <a:gd name="T0" fmla="*/ 0 w 95"/>
              <a:gd name="T1" fmla="*/ 21 h 123"/>
              <a:gd name="T2" fmla="*/ 4 w 95"/>
              <a:gd name="T3" fmla="*/ 19 h 123"/>
              <a:gd name="T4" fmla="*/ 59 w 95"/>
              <a:gd name="T5" fmla="*/ 109 h 123"/>
              <a:gd name="T6" fmla="*/ 79 w 95"/>
              <a:gd name="T7" fmla="*/ 112 h 123"/>
              <a:gd name="T8" fmla="*/ 85 w 95"/>
              <a:gd name="T9" fmla="*/ 93 h 123"/>
              <a:gd name="T10" fmla="*/ 29 w 95"/>
              <a:gd name="T11" fmla="*/ 3 h 123"/>
              <a:gd name="T12" fmla="*/ 34 w 95"/>
              <a:gd name="T13" fmla="*/ 0 h 123"/>
              <a:gd name="T14" fmla="*/ 90 w 95"/>
              <a:gd name="T15" fmla="*/ 91 h 123"/>
              <a:gd name="T16" fmla="*/ 82 w 95"/>
              <a:gd name="T17" fmla="*/ 117 h 123"/>
              <a:gd name="T18" fmla="*/ 56 w 95"/>
              <a:gd name="T19" fmla="*/ 112 h 123"/>
              <a:gd name="T20" fmla="*/ 0 w 95"/>
              <a:gd name="T21" fmla="*/ 2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 h="123">
                <a:moveTo>
                  <a:pt x="0" y="21"/>
                </a:moveTo>
                <a:cubicBezTo>
                  <a:pt x="4" y="19"/>
                  <a:pt x="4" y="19"/>
                  <a:pt x="4" y="19"/>
                </a:cubicBezTo>
                <a:cubicBezTo>
                  <a:pt x="59" y="109"/>
                  <a:pt x="59" y="109"/>
                  <a:pt x="59" y="109"/>
                </a:cubicBezTo>
                <a:cubicBezTo>
                  <a:pt x="63" y="115"/>
                  <a:pt x="72" y="117"/>
                  <a:pt x="79" y="112"/>
                </a:cubicBezTo>
                <a:cubicBezTo>
                  <a:pt x="87" y="108"/>
                  <a:pt x="89" y="99"/>
                  <a:pt x="85" y="93"/>
                </a:cubicBezTo>
                <a:cubicBezTo>
                  <a:pt x="29" y="3"/>
                  <a:pt x="29" y="3"/>
                  <a:pt x="29" y="3"/>
                </a:cubicBezTo>
                <a:cubicBezTo>
                  <a:pt x="34" y="0"/>
                  <a:pt x="34" y="0"/>
                  <a:pt x="34" y="0"/>
                </a:cubicBezTo>
                <a:cubicBezTo>
                  <a:pt x="90" y="91"/>
                  <a:pt x="90" y="91"/>
                  <a:pt x="90" y="91"/>
                </a:cubicBezTo>
                <a:cubicBezTo>
                  <a:pt x="95" y="100"/>
                  <a:pt x="92" y="111"/>
                  <a:pt x="82" y="117"/>
                </a:cubicBezTo>
                <a:cubicBezTo>
                  <a:pt x="73" y="123"/>
                  <a:pt x="61" y="121"/>
                  <a:pt x="56" y="112"/>
                </a:cubicBezTo>
                <a:lnTo>
                  <a:pt x="0" y="21"/>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35" name="Freeform 91"/>
          <p:cNvSpPr/>
          <p:nvPr/>
        </p:nvSpPr>
        <p:spPr bwMode="auto">
          <a:xfrm>
            <a:off x="7526894" y="3014053"/>
            <a:ext cx="101560" cy="69850"/>
          </a:xfrm>
          <a:custGeom>
            <a:avLst/>
            <a:gdLst>
              <a:gd name="T0" fmla="*/ 1 w 47"/>
              <a:gd name="T1" fmla="*/ 30 h 32"/>
              <a:gd name="T2" fmla="*/ 6 w 47"/>
              <a:gd name="T3" fmla="*/ 31 h 32"/>
              <a:gd name="T4" fmla="*/ 44 w 47"/>
              <a:gd name="T5" fmla="*/ 7 h 32"/>
              <a:gd name="T6" fmla="*/ 46 w 47"/>
              <a:gd name="T7" fmla="*/ 2 h 32"/>
              <a:gd name="T8" fmla="*/ 41 w 47"/>
              <a:gd name="T9" fmla="*/ 1 h 32"/>
              <a:gd name="T10" fmla="*/ 2 w 47"/>
              <a:gd name="T11" fmla="*/ 25 h 32"/>
              <a:gd name="T12" fmla="*/ 1 w 47"/>
              <a:gd name="T13" fmla="*/ 30 h 32"/>
            </a:gdLst>
            <a:ahLst/>
            <a:cxnLst>
              <a:cxn ang="0">
                <a:pos x="T0" y="T1"/>
              </a:cxn>
              <a:cxn ang="0">
                <a:pos x="T2" y="T3"/>
              </a:cxn>
              <a:cxn ang="0">
                <a:pos x="T4" y="T5"/>
              </a:cxn>
              <a:cxn ang="0">
                <a:pos x="T6" y="T7"/>
              </a:cxn>
              <a:cxn ang="0">
                <a:pos x="T8" y="T9"/>
              </a:cxn>
              <a:cxn ang="0">
                <a:pos x="T10" y="T11"/>
              </a:cxn>
              <a:cxn ang="0">
                <a:pos x="T12" y="T13"/>
              </a:cxn>
            </a:cxnLst>
            <a:rect l="0" t="0" r="r" b="b"/>
            <a:pathLst>
              <a:path w="47" h="32">
                <a:moveTo>
                  <a:pt x="1" y="30"/>
                </a:moveTo>
                <a:cubicBezTo>
                  <a:pt x="2" y="32"/>
                  <a:pt x="4" y="32"/>
                  <a:pt x="6" y="31"/>
                </a:cubicBezTo>
                <a:cubicBezTo>
                  <a:pt x="44" y="7"/>
                  <a:pt x="44" y="7"/>
                  <a:pt x="44" y="7"/>
                </a:cubicBezTo>
                <a:cubicBezTo>
                  <a:pt x="46" y="6"/>
                  <a:pt x="47" y="4"/>
                  <a:pt x="46" y="2"/>
                </a:cubicBezTo>
                <a:cubicBezTo>
                  <a:pt x="45" y="1"/>
                  <a:pt x="42" y="0"/>
                  <a:pt x="41" y="1"/>
                </a:cubicBezTo>
                <a:cubicBezTo>
                  <a:pt x="2" y="25"/>
                  <a:pt x="2" y="25"/>
                  <a:pt x="2" y="25"/>
                </a:cubicBezTo>
                <a:cubicBezTo>
                  <a:pt x="1" y="26"/>
                  <a:pt x="0" y="28"/>
                  <a:pt x="1" y="30"/>
                </a:cubicBez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36" name="Freeform 92"/>
          <p:cNvSpPr/>
          <p:nvPr/>
        </p:nvSpPr>
        <p:spPr bwMode="auto">
          <a:xfrm>
            <a:off x="7568153" y="3071203"/>
            <a:ext cx="139645" cy="192088"/>
          </a:xfrm>
          <a:custGeom>
            <a:avLst/>
            <a:gdLst>
              <a:gd name="T0" fmla="*/ 0 w 64"/>
              <a:gd name="T1" fmla="*/ 3 h 88"/>
              <a:gd name="T2" fmla="*/ 5 w 64"/>
              <a:gd name="T3" fmla="*/ 0 h 88"/>
              <a:gd name="T4" fmla="*/ 55 w 64"/>
              <a:gd name="T5" fmla="*/ 80 h 88"/>
              <a:gd name="T6" fmla="*/ 64 w 64"/>
              <a:gd name="T7" fmla="*/ 85 h 88"/>
              <a:gd name="T8" fmla="*/ 63 w 64"/>
              <a:gd name="T9" fmla="*/ 85 h 88"/>
              <a:gd name="T10" fmla="*/ 49 w 64"/>
              <a:gd name="T11" fmla="*/ 82 h 88"/>
              <a:gd name="T12" fmla="*/ 0 w 64"/>
              <a:gd name="T13" fmla="*/ 3 h 88"/>
            </a:gdLst>
            <a:ahLst/>
            <a:cxnLst>
              <a:cxn ang="0">
                <a:pos x="T0" y="T1"/>
              </a:cxn>
              <a:cxn ang="0">
                <a:pos x="T2" y="T3"/>
              </a:cxn>
              <a:cxn ang="0">
                <a:pos x="T4" y="T5"/>
              </a:cxn>
              <a:cxn ang="0">
                <a:pos x="T6" y="T7"/>
              </a:cxn>
              <a:cxn ang="0">
                <a:pos x="T8" y="T9"/>
              </a:cxn>
              <a:cxn ang="0">
                <a:pos x="T10" y="T11"/>
              </a:cxn>
              <a:cxn ang="0">
                <a:pos x="T12" y="T13"/>
              </a:cxn>
            </a:cxnLst>
            <a:rect l="0" t="0" r="r" b="b"/>
            <a:pathLst>
              <a:path w="64" h="88">
                <a:moveTo>
                  <a:pt x="0" y="3"/>
                </a:moveTo>
                <a:cubicBezTo>
                  <a:pt x="5" y="0"/>
                  <a:pt x="5" y="0"/>
                  <a:pt x="5" y="0"/>
                </a:cubicBezTo>
                <a:cubicBezTo>
                  <a:pt x="55" y="80"/>
                  <a:pt x="55" y="80"/>
                  <a:pt x="55" y="80"/>
                </a:cubicBezTo>
                <a:cubicBezTo>
                  <a:pt x="57" y="83"/>
                  <a:pt x="60" y="85"/>
                  <a:pt x="64" y="85"/>
                </a:cubicBezTo>
                <a:cubicBezTo>
                  <a:pt x="63" y="85"/>
                  <a:pt x="63" y="85"/>
                  <a:pt x="63" y="85"/>
                </a:cubicBezTo>
                <a:cubicBezTo>
                  <a:pt x="58" y="88"/>
                  <a:pt x="52" y="87"/>
                  <a:pt x="49" y="82"/>
                </a:cubicBezTo>
                <a:lnTo>
                  <a:pt x="0" y="3"/>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37" name="Freeform 93"/>
          <p:cNvSpPr>
            <a:spLocks noEditPoints="1"/>
          </p:cNvSpPr>
          <p:nvPr/>
        </p:nvSpPr>
        <p:spPr bwMode="auto">
          <a:xfrm>
            <a:off x="8899545" y="4674579"/>
            <a:ext cx="218989" cy="239713"/>
          </a:xfrm>
          <a:custGeom>
            <a:avLst/>
            <a:gdLst>
              <a:gd name="T0" fmla="*/ 78 w 101"/>
              <a:gd name="T1" fmla="*/ 51 h 110"/>
              <a:gd name="T2" fmla="*/ 75 w 101"/>
              <a:gd name="T3" fmla="*/ 63 h 110"/>
              <a:gd name="T4" fmla="*/ 75 w 101"/>
              <a:gd name="T5" fmla="*/ 73 h 110"/>
              <a:gd name="T6" fmla="*/ 77 w 101"/>
              <a:gd name="T7" fmla="*/ 74 h 110"/>
              <a:gd name="T8" fmla="*/ 86 w 101"/>
              <a:gd name="T9" fmla="*/ 86 h 110"/>
              <a:gd name="T10" fmla="*/ 75 w 101"/>
              <a:gd name="T11" fmla="*/ 80 h 110"/>
              <a:gd name="T12" fmla="*/ 75 w 101"/>
              <a:gd name="T13" fmla="*/ 22 h 110"/>
              <a:gd name="T14" fmla="*/ 86 w 101"/>
              <a:gd name="T15" fmla="*/ 15 h 110"/>
              <a:gd name="T16" fmla="*/ 77 w 101"/>
              <a:gd name="T17" fmla="*/ 28 h 110"/>
              <a:gd name="T18" fmla="*/ 75 w 101"/>
              <a:gd name="T19" fmla="*/ 28 h 110"/>
              <a:gd name="T20" fmla="*/ 98 w 101"/>
              <a:gd name="T21" fmla="*/ 48 h 110"/>
              <a:gd name="T22" fmla="*/ 83 w 101"/>
              <a:gd name="T23" fmla="*/ 51 h 110"/>
              <a:gd name="T24" fmla="*/ 98 w 101"/>
              <a:gd name="T25" fmla="*/ 53 h 110"/>
              <a:gd name="T26" fmla="*/ 98 w 101"/>
              <a:gd name="T27" fmla="*/ 48 h 110"/>
              <a:gd name="T28" fmla="*/ 52 w 101"/>
              <a:gd name="T29" fmla="*/ 110 h 110"/>
              <a:gd name="T30" fmla="*/ 66 w 101"/>
              <a:gd name="T31" fmla="*/ 74 h 110"/>
              <a:gd name="T32" fmla="*/ 75 w 101"/>
              <a:gd name="T33" fmla="*/ 39 h 110"/>
              <a:gd name="T34" fmla="*/ 50 w 101"/>
              <a:gd name="T35" fmla="*/ 29 h 110"/>
              <a:gd name="T36" fmla="*/ 72 w 101"/>
              <a:gd name="T37" fmla="*/ 51 h 110"/>
              <a:gd name="T38" fmla="*/ 62 w 101"/>
              <a:gd name="T39" fmla="*/ 70 h 110"/>
              <a:gd name="T40" fmla="*/ 60 w 101"/>
              <a:gd name="T41" fmla="*/ 85 h 110"/>
              <a:gd name="T42" fmla="*/ 50 w 101"/>
              <a:gd name="T43" fmla="*/ 110 h 110"/>
              <a:gd name="T44" fmla="*/ 75 w 101"/>
              <a:gd name="T45" fmla="*/ 28 h 110"/>
              <a:gd name="T46" fmla="*/ 74 w 101"/>
              <a:gd name="T47" fmla="*/ 24 h 110"/>
              <a:gd name="T48" fmla="*/ 75 w 101"/>
              <a:gd name="T49" fmla="*/ 73 h 110"/>
              <a:gd name="T50" fmla="*/ 74 w 101"/>
              <a:gd name="T51" fmla="*/ 78 h 110"/>
              <a:gd name="T52" fmla="*/ 75 w 101"/>
              <a:gd name="T53" fmla="*/ 73 h 110"/>
              <a:gd name="T54" fmla="*/ 50 w 101"/>
              <a:gd name="T55" fmla="*/ 0 h 110"/>
              <a:gd name="T56" fmla="*/ 53 w 101"/>
              <a:gd name="T57" fmla="*/ 3 h 110"/>
              <a:gd name="T58" fmla="*/ 50 w 101"/>
              <a:gd name="T59" fmla="*/ 18 h 110"/>
              <a:gd name="T60" fmla="*/ 50 w 101"/>
              <a:gd name="T61" fmla="*/ 23 h 110"/>
              <a:gd name="T62" fmla="*/ 25 w 101"/>
              <a:gd name="T63" fmla="*/ 63 h 110"/>
              <a:gd name="T64" fmla="*/ 35 w 101"/>
              <a:gd name="T65" fmla="*/ 96 h 110"/>
              <a:gd name="T66" fmla="*/ 50 w 101"/>
              <a:gd name="T67" fmla="*/ 110 h 110"/>
              <a:gd name="T68" fmla="*/ 41 w 101"/>
              <a:gd name="T69" fmla="*/ 85 h 110"/>
              <a:gd name="T70" fmla="*/ 39 w 101"/>
              <a:gd name="T71" fmla="*/ 70 h 110"/>
              <a:gd name="T72" fmla="*/ 34 w 101"/>
              <a:gd name="T73" fmla="*/ 35 h 110"/>
              <a:gd name="T74" fmla="*/ 50 w 101"/>
              <a:gd name="T75" fmla="*/ 23 h 110"/>
              <a:gd name="T76" fmla="*/ 50 w 101"/>
              <a:gd name="T77" fmla="*/ 18 h 110"/>
              <a:gd name="T78" fmla="*/ 48 w 101"/>
              <a:gd name="T79" fmla="*/ 3 h 110"/>
              <a:gd name="T80" fmla="*/ 25 w 101"/>
              <a:gd name="T81" fmla="*/ 80 h 110"/>
              <a:gd name="T82" fmla="*/ 27 w 101"/>
              <a:gd name="T83" fmla="*/ 74 h 110"/>
              <a:gd name="T84" fmla="*/ 25 w 101"/>
              <a:gd name="T85" fmla="*/ 80 h 110"/>
              <a:gd name="T86" fmla="*/ 25 w 101"/>
              <a:gd name="T87" fmla="*/ 22 h 110"/>
              <a:gd name="T88" fmla="*/ 27 w 101"/>
              <a:gd name="T89" fmla="*/ 28 h 110"/>
              <a:gd name="T90" fmla="*/ 25 w 101"/>
              <a:gd name="T91" fmla="*/ 39 h 110"/>
              <a:gd name="T92" fmla="*/ 25 w 101"/>
              <a:gd name="T93" fmla="*/ 63 h 110"/>
              <a:gd name="T94" fmla="*/ 25 w 101"/>
              <a:gd name="T95" fmla="*/ 22 h 110"/>
              <a:gd name="T96" fmla="*/ 23 w 101"/>
              <a:gd name="T97" fmla="*/ 28 h 110"/>
              <a:gd name="T98" fmla="*/ 15 w 101"/>
              <a:gd name="T99" fmla="*/ 19 h 110"/>
              <a:gd name="T100" fmla="*/ 18 w 101"/>
              <a:gd name="T101" fmla="*/ 15 h 110"/>
              <a:gd name="T102" fmla="*/ 25 w 101"/>
              <a:gd name="T103" fmla="*/ 73 h 110"/>
              <a:gd name="T104" fmla="*/ 18 w 101"/>
              <a:gd name="T105" fmla="*/ 86 h 110"/>
              <a:gd name="T106" fmla="*/ 15 w 101"/>
              <a:gd name="T107" fmla="*/ 83 h 110"/>
              <a:gd name="T108" fmla="*/ 23 w 101"/>
              <a:gd name="T109" fmla="*/ 74 h 110"/>
              <a:gd name="T110" fmla="*/ 18 w 101"/>
              <a:gd name="T111" fmla="*/ 51 h 110"/>
              <a:gd name="T112" fmla="*/ 15 w 101"/>
              <a:gd name="T113" fmla="*/ 48 h 110"/>
              <a:gd name="T114" fmla="*/ 0 w 101"/>
              <a:gd name="T115" fmla="*/ 51 h 110"/>
              <a:gd name="T116" fmla="*/ 15 w 101"/>
              <a:gd name="T117" fmla="*/ 5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1" h="110">
                <a:moveTo>
                  <a:pt x="75" y="63"/>
                </a:moveTo>
                <a:cubicBezTo>
                  <a:pt x="77" y="59"/>
                  <a:pt x="78" y="55"/>
                  <a:pt x="78" y="51"/>
                </a:cubicBezTo>
                <a:cubicBezTo>
                  <a:pt x="78" y="47"/>
                  <a:pt x="77" y="43"/>
                  <a:pt x="75" y="39"/>
                </a:cubicBezTo>
                <a:cubicBezTo>
                  <a:pt x="75" y="63"/>
                  <a:pt x="75" y="63"/>
                  <a:pt x="75" y="63"/>
                </a:cubicBezTo>
                <a:close/>
                <a:moveTo>
                  <a:pt x="75" y="80"/>
                </a:moveTo>
                <a:cubicBezTo>
                  <a:pt x="75" y="73"/>
                  <a:pt x="75" y="73"/>
                  <a:pt x="75" y="73"/>
                </a:cubicBezTo>
                <a:cubicBezTo>
                  <a:pt x="76" y="73"/>
                  <a:pt x="77" y="73"/>
                  <a:pt x="77" y="74"/>
                </a:cubicBezTo>
                <a:cubicBezTo>
                  <a:pt x="77" y="74"/>
                  <a:pt x="77" y="74"/>
                  <a:pt x="77" y="74"/>
                </a:cubicBezTo>
                <a:cubicBezTo>
                  <a:pt x="86" y="83"/>
                  <a:pt x="86" y="83"/>
                  <a:pt x="86" y="83"/>
                </a:cubicBezTo>
                <a:cubicBezTo>
                  <a:pt x="87" y="84"/>
                  <a:pt x="87" y="85"/>
                  <a:pt x="86" y="86"/>
                </a:cubicBezTo>
                <a:cubicBezTo>
                  <a:pt x="85" y="87"/>
                  <a:pt x="83" y="87"/>
                  <a:pt x="82" y="86"/>
                </a:cubicBezTo>
                <a:cubicBezTo>
                  <a:pt x="75" y="80"/>
                  <a:pt x="75" y="80"/>
                  <a:pt x="75" y="80"/>
                </a:cubicBezTo>
                <a:close/>
                <a:moveTo>
                  <a:pt x="75" y="28"/>
                </a:moveTo>
                <a:cubicBezTo>
                  <a:pt x="75" y="22"/>
                  <a:pt x="75" y="22"/>
                  <a:pt x="75" y="22"/>
                </a:cubicBezTo>
                <a:cubicBezTo>
                  <a:pt x="82" y="15"/>
                  <a:pt x="82" y="15"/>
                  <a:pt x="82" y="15"/>
                </a:cubicBezTo>
                <a:cubicBezTo>
                  <a:pt x="83" y="14"/>
                  <a:pt x="85" y="14"/>
                  <a:pt x="86" y="15"/>
                </a:cubicBezTo>
                <a:cubicBezTo>
                  <a:pt x="87" y="16"/>
                  <a:pt x="87" y="18"/>
                  <a:pt x="86" y="19"/>
                </a:cubicBezTo>
                <a:cubicBezTo>
                  <a:pt x="77" y="28"/>
                  <a:pt x="77" y="28"/>
                  <a:pt x="77" y="28"/>
                </a:cubicBezTo>
                <a:cubicBezTo>
                  <a:pt x="77" y="28"/>
                  <a:pt x="77" y="28"/>
                  <a:pt x="77" y="28"/>
                </a:cubicBezTo>
                <a:cubicBezTo>
                  <a:pt x="77" y="28"/>
                  <a:pt x="76" y="28"/>
                  <a:pt x="75" y="28"/>
                </a:cubicBezTo>
                <a:close/>
                <a:moveTo>
                  <a:pt x="98" y="48"/>
                </a:moveTo>
                <a:cubicBezTo>
                  <a:pt x="98" y="48"/>
                  <a:pt x="98" y="48"/>
                  <a:pt x="98" y="48"/>
                </a:cubicBezTo>
                <a:cubicBezTo>
                  <a:pt x="86" y="48"/>
                  <a:pt x="86" y="48"/>
                  <a:pt x="86" y="48"/>
                </a:cubicBezTo>
                <a:cubicBezTo>
                  <a:pt x="84" y="48"/>
                  <a:pt x="83" y="49"/>
                  <a:pt x="83" y="51"/>
                </a:cubicBezTo>
                <a:cubicBezTo>
                  <a:pt x="83" y="52"/>
                  <a:pt x="84" y="53"/>
                  <a:pt x="86" y="53"/>
                </a:cubicBezTo>
                <a:cubicBezTo>
                  <a:pt x="98" y="53"/>
                  <a:pt x="98" y="53"/>
                  <a:pt x="98" y="53"/>
                </a:cubicBezTo>
                <a:cubicBezTo>
                  <a:pt x="100" y="53"/>
                  <a:pt x="101" y="52"/>
                  <a:pt x="101" y="51"/>
                </a:cubicBezTo>
                <a:cubicBezTo>
                  <a:pt x="101" y="49"/>
                  <a:pt x="100" y="48"/>
                  <a:pt x="98" y="48"/>
                </a:cubicBezTo>
                <a:close/>
                <a:moveTo>
                  <a:pt x="50" y="110"/>
                </a:moveTo>
                <a:cubicBezTo>
                  <a:pt x="52" y="110"/>
                  <a:pt x="52" y="110"/>
                  <a:pt x="52" y="110"/>
                </a:cubicBezTo>
                <a:cubicBezTo>
                  <a:pt x="60" y="110"/>
                  <a:pt x="66" y="104"/>
                  <a:pt x="66" y="96"/>
                </a:cubicBezTo>
                <a:cubicBezTo>
                  <a:pt x="66" y="74"/>
                  <a:pt x="66" y="74"/>
                  <a:pt x="66" y="74"/>
                </a:cubicBezTo>
                <a:cubicBezTo>
                  <a:pt x="70" y="71"/>
                  <a:pt x="73" y="67"/>
                  <a:pt x="75" y="63"/>
                </a:cubicBezTo>
                <a:cubicBezTo>
                  <a:pt x="75" y="39"/>
                  <a:pt x="75" y="39"/>
                  <a:pt x="75" y="39"/>
                </a:cubicBezTo>
                <a:cubicBezTo>
                  <a:pt x="71" y="29"/>
                  <a:pt x="61" y="23"/>
                  <a:pt x="50" y="23"/>
                </a:cubicBezTo>
                <a:cubicBezTo>
                  <a:pt x="50" y="29"/>
                  <a:pt x="50" y="29"/>
                  <a:pt x="50" y="29"/>
                </a:cubicBezTo>
                <a:cubicBezTo>
                  <a:pt x="56" y="29"/>
                  <a:pt x="62" y="31"/>
                  <a:pt x="66" y="35"/>
                </a:cubicBezTo>
                <a:cubicBezTo>
                  <a:pt x="70" y="39"/>
                  <a:pt x="72" y="45"/>
                  <a:pt x="72" y="51"/>
                </a:cubicBezTo>
                <a:cubicBezTo>
                  <a:pt x="72" y="59"/>
                  <a:pt x="68" y="66"/>
                  <a:pt x="62" y="70"/>
                </a:cubicBezTo>
                <a:cubicBezTo>
                  <a:pt x="62" y="70"/>
                  <a:pt x="62" y="70"/>
                  <a:pt x="62" y="70"/>
                </a:cubicBezTo>
                <a:cubicBezTo>
                  <a:pt x="61" y="70"/>
                  <a:pt x="60" y="71"/>
                  <a:pt x="60" y="72"/>
                </a:cubicBezTo>
                <a:cubicBezTo>
                  <a:pt x="60" y="85"/>
                  <a:pt x="60" y="85"/>
                  <a:pt x="60" y="85"/>
                </a:cubicBezTo>
                <a:cubicBezTo>
                  <a:pt x="50" y="85"/>
                  <a:pt x="50" y="85"/>
                  <a:pt x="50" y="85"/>
                </a:cubicBezTo>
                <a:cubicBezTo>
                  <a:pt x="50" y="110"/>
                  <a:pt x="50" y="110"/>
                  <a:pt x="50" y="110"/>
                </a:cubicBezTo>
                <a:close/>
                <a:moveTo>
                  <a:pt x="75" y="22"/>
                </a:moveTo>
                <a:cubicBezTo>
                  <a:pt x="75" y="28"/>
                  <a:pt x="75" y="28"/>
                  <a:pt x="75" y="28"/>
                </a:cubicBezTo>
                <a:cubicBezTo>
                  <a:pt x="75" y="28"/>
                  <a:pt x="74" y="28"/>
                  <a:pt x="74" y="28"/>
                </a:cubicBezTo>
                <a:cubicBezTo>
                  <a:pt x="72" y="27"/>
                  <a:pt x="72" y="25"/>
                  <a:pt x="74" y="24"/>
                </a:cubicBezTo>
                <a:cubicBezTo>
                  <a:pt x="75" y="22"/>
                  <a:pt x="75" y="22"/>
                  <a:pt x="75" y="22"/>
                </a:cubicBezTo>
                <a:close/>
                <a:moveTo>
                  <a:pt x="75" y="73"/>
                </a:moveTo>
                <a:cubicBezTo>
                  <a:pt x="75" y="80"/>
                  <a:pt x="75" y="80"/>
                  <a:pt x="75" y="80"/>
                </a:cubicBezTo>
                <a:cubicBezTo>
                  <a:pt x="74" y="78"/>
                  <a:pt x="74" y="78"/>
                  <a:pt x="74" y="78"/>
                </a:cubicBezTo>
                <a:cubicBezTo>
                  <a:pt x="72" y="77"/>
                  <a:pt x="72" y="75"/>
                  <a:pt x="74" y="74"/>
                </a:cubicBezTo>
                <a:cubicBezTo>
                  <a:pt x="74" y="73"/>
                  <a:pt x="75" y="73"/>
                  <a:pt x="75" y="73"/>
                </a:cubicBezTo>
                <a:close/>
                <a:moveTo>
                  <a:pt x="50" y="18"/>
                </a:moveTo>
                <a:cubicBezTo>
                  <a:pt x="50" y="0"/>
                  <a:pt x="50" y="0"/>
                  <a:pt x="50" y="0"/>
                </a:cubicBezTo>
                <a:cubicBezTo>
                  <a:pt x="50" y="0"/>
                  <a:pt x="50" y="0"/>
                  <a:pt x="50" y="0"/>
                </a:cubicBezTo>
                <a:cubicBezTo>
                  <a:pt x="52" y="0"/>
                  <a:pt x="53" y="2"/>
                  <a:pt x="53" y="3"/>
                </a:cubicBezTo>
                <a:cubicBezTo>
                  <a:pt x="53" y="15"/>
                  <a:pt x="53" y="15"/>
                  <a:pt x="53" y="15"/>
                </a:cubicBezTo>
                <a:cubicBezTo>
                  <a:pt x="53" y="17"/>
                  <a:pt x="52" y="18"/>
                  <a:pt x="50" y="18"/>
                </a:cubicBezTo>
                <a:cubicBezTo>
                  <a:pt x="50" y="18"/>
                  <a:pt x="50" y="18"/>
                  <a:pt x="50" y="18"/>
                </a:cubicBezTo>
                <a:close/>
                <a:moveTo>
                  <a:pt x="50" y="23"/>
                </a:moveTo>
                <a:cubicBezTo>
                  <a:pt x="39" y="23"/>
                  <a:pt x="30" y="29"/>
                  <a:pt x="25" y="39"/>
                </a:cubicBezTo>
                <a:cubicBezTo>
                  <a:pt x="25" y="63"/>
                  <a:pt x="25" y="63"/>
                  <a:pt x="25" y="63"/>
                </a:cubicBezTo>
                <a:cubicBezTo>
                  <a:pt x="27" y="68"/>
                  <a:pt x="31" y="71"/>
                  <a:pt x="35" y="74"/>
                </a:cubicBezTo>
                <a:cubicBezTo>
                  <a:pt x="35" y="96"/>
                  <a:pt x="35" y="96"/>
                  <a:pt x="35" y="96"/>
                </a:cubicBezTo>
                <a:cubicBezTo>
                  <a:pt x="35" y="104"/>
                  <a:pt x="41" y="110"/>
                  <a:pt x="49" y="110"/>
                </a:cubicBezTo>
                <a:cubicBezTo>
                  <a:pt x="50" y="110"/>
                  <a:pt x="50" y="110"/>
                  <a:pt x="50" y="110"/>
                </a:cubicBezTo>
                <a:cubicBezTo>
                  <a:pt x="50" y="85"/>
                  <a:pt x="50" y="85"/>
                  <a:pt x="50" y="85"/>
                </a:cubicBezTo>
                <a:cubicBezTo>
                  <a:pt x="41" y="85"/>
                  <a:pt x="41" y="85"/>
                  <a:pt x="41" y="85"/>
                </a:cubicBezTo>
                <a:cubicBezTo>
                  <a:pt x="41" y="72"/>
                  <a:pt x="41" y="72"/>
                  <a:pt x="41" y="72"/>
                </a:cubicBezTo>
                <a:cubicBezTo>
                  <a:pt x="41" y="71"/>
                  <a:pt x="40" y="71"/>
                  <a:pt x="39" y="70"/>
                </a:cubicBezTo>
                <a:cubicBezTo>
                  <a:pt x="33" y="66"/>
                  <a:pt x="28" y="59"/>
                  <a:pt x="28" y="51"/>
                </a:cubicBezTo>
                <a:cubicBezTo>
                  <a:pt x="28" y="45"/>
                  <a:pt x="30" y="39"/>
                  <a:pt x="34" y="35"/>
                </a:cubicBezTo>
                <a:cubicBezTo>
                  <a:pt x="39" y="31"/>
                  <a:pt x="44" y="29"/>
                  <a:pt x="50" y="29"/>
                </a:cubicBezTo>
                <a:cubicBezTo>
                  <a:pt x="50" y="23"/>
                  <a:pt x="50" y="23"/>
                  <a:pt x="50" y="23"/>
                </a:cubicBezTo>
                <a:close/>
                <a:moveTo>
                  <a:pt x="50" y="0"/>
                </a:moveTo>
                <a:cubicBezTo>
                  <a:pt x="50" y="18"/>
                  <a:pt x="50" y="18"/>
                  <a:pt x="50" y="18"/>
                </a:cubicBezTo>
                <a:cubicBezTo>
                  <a:pt x="49" y="18"/>
                  <a:pt x="48" y="17"/>
                  <a:pt x="48" y="15"/>
                </a:cubicBezTo>
                <a:cubicBezTo>
                  <a:pt x="48" y="3"/>
                  <a:pt x="48" y="3"/>
                  <a:pt x="48" y="3"/>
                </a:cubicBezTo>
                <a:cubicBezTo>
                  <a:pt x="48" y="2"/>
                  <a:pt x="49" y="1"/>
                  <a:pt x="50" y="0"/>
                </a:cubicBezTo>
                <a:close/>
                <a:moveTo>
                  <a:pt x="25" y="80"/>
                </a:moveTo>
                <a:cubicBezTo>
                  <a:pt x="25" y="73"/>
                  <a:pt x="25" y="73"/>
                  <a:pt x="25" y="73"/>
                </a:cubicBezTo>
                <a:cubicBezTo>
                  <a:pt x="26" y="73"/>
                  <a:pt x="27" y="73"/>
                  <a:pt x="27" y="74"/>
                </a:cubicBezTo>
                <a:cubicBezTo>
                  <a:pt x="28" y="75"/>
                  <a:pt x="28" y="77"/>
                  <a:pt x="27" y="78"/>
                </a:cubicBezTo>
                <a:cubicBezTo>
                  <a:pt x="25" y="80"/>
                  <a:pt x="25" y="80"/>
                  <a:pt x="25" y="80"/>
                </a:cubicBezTo>
                <a:close/>
                <a:moveTo>
                  <a:pt x="25" y="28"/>
                </a:moveTo>
                <a:cubicBezTo>
                  <a:pt x="25" y="22"/>
                  <a:pt x="25" y="22"/>
                  <a:pt x="25" y="22"/>
                </a:cubicBezTo>
                <a:cubicBezTo>
                  <a:pt x="27" y="24"/>
                  <a:pt x="27" y="24"/>
                  <a:pt x="27" y="24"/>
                </a:cubicBezTo>
                <a:cubicBezTo>
                  <a:pt x="28" y="25"/>
                  <a:pt x="28" y="27"/>
                  <a:pt x="27" y="28"/>
                </a:cubicBezTo>
                <a:cubicBezTo>
                  <a:pt x="27" y="28"/>
                  <a:pt x="26" y="28"/>
                  <a:pt x="25" y="28"/>
                </a:cubicBezTo>
                <a:close/>
                <a:moveTo>
                  <a:pt x="25" y="39"/>
                </a:moveTo>
                <a:cubicBezTo>
                  <a:pt x="23" y="42"/>
                  <a:pt x="22" y="46"/>
                  <a:pt x="22" y="51"/>
                </a:cubicBezTo>
                <a:cubicBezTo>
                  <a:pt x="22" y="55"/>
                  <a:pt x="23" y="59"/>
                  <a:pt x="25" y="63"/>
                </a:cubicBezTo>
                <a:cubicBezTo>
                  <a:pt x="25" y="39"/>
                  <a:pt x="25" y="39"/>
                  <a:pt x="25" y="39"/>
                </a:cubicBezTo>
                <a:close/>
                <a:moveTo>
                  <a:pt x="25" y="22"/>
                </a:moveTo>
                <a:cubicBezTo>
                  <a:pt x="25" y="28"/>
                  <a:pt x="25" y="28"/>
                  <a:pt x="25" y="28"/>
                </a:cubicBezTo>
                <a:cubicBezTo>
                  <a:pt x="25" y="28"/>
                  <a:pt x="24" y="28"/>
                  <a:pt x="23" y="28"/>
                </a:cubicBezTo>
                <a:cubicBezTo>
                  <a:pt x="23" y="28"/>
                  <a:pt x="23" y="28"/>
                  <a:pt x="23" y="28"/>
                </a:cubicBezTo>
                <a:cubicBezTo>
                  <a:pt x="15" y="19"/>
                  <a:pt x="15" y="19"/>
                  <a:pt x="15" y="19"/>
                </a:cubicBezTo>
                <a:cubicBezTo>
                  <a:pt x="14" y="18"/>
                  <a:pt x="14" y="16"/>
                  <a:pt x="15" y="15"/>
                </a:cubicBezTo>
                <a:cubicBezTo>
                  <a:pt x="16" y="14"/>
                  <a:pt x="17" y="14"/>
                  <a:pt x="18" y="15"/>
                </a:cubicBezTo>
                <a:cubicBezTo>
                  <a:pt x="25" y="22"/>
                  <a:pt x="25" y="22"/>
                  <a:pt x="25" y="22"/>
                </a:cubicBezTo>
                <a:close/>
                <a:moveTo>
                  <a:pt x="25" y="73"/>
                </a:moveTo>
                <a:cubicBezTo>
                  <a:pt x="25" y="80"/>
                  <a:pt x="25" y="80"/>
                  <a:pt x="25" y="80"/>
                </a:cubicBezTo>
                <a:cubicBezTo>
                  <a:pt x="18" y="86"/>
                  <a:pt x="18" y="86"/>
                  <a:pt x="18" y="86"/>
                </a:cubicBezTo>
                <a:cubicBezTo>
                  <a:pt x="17" y="87"/>
                  <a:pt x="16" y="87"/>
                  <a:pt x="15" y="86"/>
                </a:cubicBezTo>
                <a:cubicBezTo>
                  <a:pt x="14" y="85"/>
                  <a:pt x="14" y="84"/>
                  <a:pt x="15" y="83"/>
                </a:cubicBezTo>
                <a:cubicBezTo>
                  <a:pt x="23" y="74"/>
                  <a:pt x="23" y="74"/>
                  <a:pt x="23" y="74"/>
                </a:cubicBezTo>
                <a:cubicBezTo>
                  <a:pt x="23" y="74"/>
                  <a:pt x="23" y="74"/>
                  <a:pt x="23" y="74"/>
                </a:cubicBezTo>
                <a:cubicBezTo>
                  <a:pt x="24" y="74"/>
                  <a:pt x="25" y="73"/>
                  <a:pt x="25" y="73"/>
                </a:cubicBezTo>
                <a:close/>
                <a:moveTo>
                  <a:pt x="18" y="51"/>
                </a:moveTo>
                <a:cubicBezTo>
                  <a:pt x="18" y="51"/>
                  <a:pt x="18" y="51"/>
                  <a:pt x="18" y="51"/>
                </a:cubicBezTo>
                <a:cubicBezTo>
                  <a:pt x="18" y="49"/>
                  <a:pt x="16" y="48"/>
                  <a:pt x="15" y="48"/>
                </a:cubicBezTo>
                <a:cubicBezTo>
                  <a:pt x="3" y="48"/>
                  <a:pt x="3" y="48"/>
                  <a:pt x="3" y="48"/>
                </a:cubicBezTo>
                <a:cubicBezTo>
                  <a:pt x="1" y="48"/>
                  <a:pt x="0" y="49"/>
                  <a:pt x="0" y="51"/>
                </a:cubicBezTo>
                <a:cubicBezTo>
                  <a:pt x="0" y="52"/>
                  <a:pt x="1" y="53"/>
                  <a:pt x="3" y="53"/>
                </a:cubicBezTo>
                <a:cubicBezTo>
                  <a:pt x="15" y="53"/>
                  <a:pt x="15" y="53"/>
                  <a:pt x="15" y="53"/>
                </a:cubicBezTo>
                <a:cubicBezTo>
                  <a:pt x="16" y="53"/>
                  <a:pt x="18" y="52"/>
                  <a:pt x="18" y="51"/>
                </a:cubicBez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38" name="Freeform 94"/>
          <p:cNvSpPr/>
          <p:nvPr/>
        </p:nvSpPr>
        <p:spPr bwMode="auto">
          <a:xfrm>
            <a:off x="8634536" y="3095016"/>
            <a:ext cx="63475" cy="60325"/>
          </a:xfrm>
          <a:custGeom>
            <a:avLst/>
            <a:gdLst>
              <a:gd name="T0" fmla="*/ 28 w 29"/>
              <a:gd name="T1" fmla="*/ 16 h 28"/>
              <a:gd name="T2" fmla="*/ 12 w 29"/>
              <a:gd name="T3" fmla="*/ 27 h 28"/>
              <a:gd name="T4" fmla="*/ 1 w 29"/>
              <a:gd name="T5" fmla="*/ 12 h 28"/>
              <a:gd name="T6" fmla="*/ 17 w 29"/>
              <a:gd name="T7" fmla="*/ 1 h 28"/>
              <a:gd name="T8" fmla="*/ 28 w 29"/>
              <a:gd name="T9" fmla="*/ 16 h 28"/>
            </a:gdLst>
            <a:ahLst/>
            <a:cxnLst>
              <a:cxn ang="0">
                <a:pos x="T0" y="T1"/>
              </a:cxn>
              <a:cxn ang="0">
                <a:pos x="T2" y="T3"/>
              </a:cxn>
              <a:cxn ang="0">
                <a:pos x="T4" y="T5"/>
              </a:cxn>
              <a:cxn ang="0">
                <a:pos x="T6" y="T7"/>
              </a:cxn>
              <a:cxn ang="0">
                <a:pos x="T8" y="T9"/>
              </a:cxn>
            </a:cxnLst>
            <a:rect l="0" t="0" r="r" b="b"/>
            <a:pathLst>
              <a:path w="29" h="28">
                <a:moveTo>
                  <a:pt x="28" y="16"/>
                </a:moveTo>
                <a:cubicBezTo>
                  <a:pt x="26" y="23"/>
                  <a:pt x="19" y="28"/>
                  <a:pt x="12" y="27"/>
                </a:cubicBezTo>
                <a:cubicBezTo>
                  <a:pt x="5" y="26"/>
                  <a:pt x="0" y="19"/>
                  <a:pt x="1" y="12"/>
                </a:cubicBezTo>
                <a:cubicBezTo>
                  <a:pt x="3" y="4"/>
                  <a:pt x="10" y="0"/>
                  <a:pt x="17" y="1"/>
                </a:cubicBezTo>
                <a:cubicBezTo>
                  <a:pt x="24" y="2"/>
                  <a:pt x="29" y="9"/>
                  <a:pt x="28" y="16"/>
                </a:cubicBez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39" name="Freeform 95"/>
          <p:cNvSpPr/>
          <p:nvPr/>
        </p:nvSpPr>
        <p:spPr bwMode="auto">
          <a:xfrm>
            <a:off x="8620254" y="2912453"/>
            <a:ext cx="58715" cy="196850"/>
          </a:xfrm>
          <a:custGeom>
            <a:avLst/>
            <a:gdLst>
              <a:gd name="T0" fmla="*/ 27 w 27"/>
              <a:gd name="T1" fmla="*/ 90 h 91"/>
              <a:gd name="T2" fmla="*/ 12 w 27"/>
              <a:gd name="T3" fmla="*/ 14 h 91"/>
              <a:gd name="T4" fmla="*/ 1 w 27"/>
              <a:gd name="T5" fmla="*/ 0 h 91"/>
              <a:gd name="T6" fmla="*/ 17 w 27"/>
              <a:gd name="T7" fmla="*/ 91 h 91"/>
              <a:gd name="T8" fmla="*/ 27 w 27"/>
              <a:gd name="T9" fmla="*/ 90 h 91"/>
            </a:gdLst>
            <a:ahLst/>
            <a:cxnLst>
              <a:cxn ang="0">
                <a:pos x="T0" y="T1"/>
              </a:cxn>
              <a:cxn ang="0">
                <a:pos x="T2" y="T3"/>
              </a:cxn>
              <a:cxn ang="0">
                <a:pos x="T4" y="T5"/>
              </a:cxn>
              <a:cxn ang="0">
                <a:pos x="T6" y="T7"/>
              </a:cxn>
              <a:cxn ang="0">
                <a:pos x="T8" y="T9"/>
              </a:cxn>
            </a:cxnLst>
            <a:rect l="0" t="0" r="r" b="b"/>
            <a:pathLst>
              <a:path w="27" h="91">
                <a:moveTo>
                  <a:pt x="27" y="90"/>
                </a:moveTo>
                <a:cubicBezTo>
                  <a:pt x="27" y="90"/>
                  <a:pt x="12" y="14"/>
                  <a:pt x="12" y="14"/>
                </a:cubicBezTo>
                <a:cubicBezTo>
                  <a:pt x="12" y="14"/>
                  <a:pt x="3" y="0"/>
                  <a:pt x="1" y="0"/>
                </a:cubicBezTo>
                <a:cubicBezTo>
                  <a:pt x="0" y="0"/>
                  <a:pt x="17" y="91"/>
                  <a:pt x="17" y="91"/>
                </a:cubicBezTo>
                <a:lnTo>
                  <a:pt x="27" y="90"/>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40" name="Freeform 96"/>
          <p:cNvSpPr/>
          <p:nvPr/>
        </p:nvSpPr>
        <p:spPr bwMode="auto">
          <a:xfrm>
            <a:off x="8661513" y="2944204"/>
            <a:ext cx="126950" cy="169863"/>
          </a:xfrm>
          <a:custGeom>
            <a:avLst/>
            <a:gdLst>
              <a:gd name="T0" fmla="*/ 1 w 80"/>
              <a:gd name="T1" fmla="*/ 99 h 107"/>
              <a:gd name="T2" fmla="*/ 60 w 80"/>
              <a:gd name="T3" fmla="*/ 13 h 107"/>
              <a:gd name="T4" fmla="*/ 80 w 80"/>
              <a:gd name="T5" fmla="*/ 0 h 107"/>
              <a:gd name="T6" fmla="*/ 71 w 80"/>
              <a:gd name="T7" fmla="*/ 21 h 107"/>
              <a:gd name="T8" fmla="*/ 12 w 80"/>
              <a:gd name="T9" fmla="*/ 107 h 107"/>
              <a:gd name="T10" fmla="*/ 0 w 80"/>
              <a:gd name="T11" fmla="*/ 100 h 107"/>
              <a:gd name="T12" fmla="*/ 1 w 80"/>
              <a:gd name="T13" fmla="*/ 99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1" y="99"/>
                </a:moveTo>
                <a:lnTo>
                  <a:pt x="60" y="13"/>
                </a:lnTo>
                <a:lnTo>
                  <a:pt x="80" y="0"/>
                </a:lnTo>
                <a:lnTo>
                  <a:pt x="71" y="21"/>
                </a:lnTo>
                <a:lnTo>
                  <a:pt x="12" y="107"/>
                </a:lnTo>
                <a:lnTo>
                  <a:pt x="0" y="100"/>
                </a:lnTo>
                <a:lnTo>
                  <a:pt x="1" y="99"/>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41" name="Freeform 97"/>
          <p:cNvSpPr/>
          <p:nvPr/>
        </p:nvSpPr>
        <p:spPr bwMode="auto">
          <a:xfrm>
            <a:off x="8650405" y="3141053"/>
            <a:ext cx="15869" cy="31750"/>
          </a:xfrm>
          <a:custGeom>
            <a:avLst/>
            <a:gdLst>
              <a:gd name="T0" fmla="*/ 2 w 7"/>
              <a:gd name="T1" fmla="*/ 3 h 15"/>
              <a:gd name="T2" fmla="*/ 5 w 7"/>
              <a:gd name="T3" fmla="*/ 1 h 15"/>
              <a:gd name="T4" fmla="*/ 7 w 7"/>
              <a:gd name="T5" fmla="*/ 3 h 15"/>
              <a:gd name="T6" fmla="*/ 5 w 7"/>
              <a:gd name="T7" fmla="*/ 13 h 15"/>
              <a:gd name="T8" fmla="*/ 3 w 7"/>
              <a:gd name="T9" fmla="*/ 15 h 15"/>
              <a:gd name="T10" fmla="*/ 1 w 7"/>
              <a:gd name="T11" fmla="*/ 12 h 15"/>
              <a:gd name="T12" fmla="*/ 2 w 7"/>
              <a:gd name="T13" fmla="*/ 3 h 15"/>
            </a:gdLst>
            <a:ahLst/>
            <a:cxnLst>
              <a:cxn ang="0">
                <a:pos x="T0" y="T1"/>
              </a:cxn>
              <a:cxn ang="0">
                <a:pos x="T2" y="T3"/>
              </a:cxn>
              <a:cxn ang="0">
                <a:pos x="T4" y="T5"/>
              </a:cxn>
              <a:cxn ang="0">
                <a:pos x="T6" y="T7"/>
              </a:cxn>
              <a:cxn ang="0">
                <a:pos x="T8" y="T9"/>
              </a:cxn>
              <a:cxn ang="0">
                <a:pos x="T10" y="T11"/>
              </a:cxn>
              <a:cxn ang="0">
                <a:pos x="T12" y="T13"/>
              </a:cxn>
            </a:cxnLst>
            <a:rect l="0" t="0" r="r" b="b"/>
            <a:pathLst>
              <a:path w="7" h="15">
                <a:moveTo>
                  <a:pt x="2" y="3"/>
                </a:moveTo>
                <a:cubicBezTo>
                  <a:pt x="3" y="1"/>
                  <a:pt x="4" y="0"/>
                  <a:pt x="5" y="1"/>
                </a:cubicBezTo>
                <a:cubicBezTo>
                  <a:pt x="6" y="1"/>
                  <a:pt x="7" y="2"/>
                  <a:pt x="7" y="3"/>
                </a:cubicBezTo>
                <a:cubicBezTo>
                  <a:pt x="5" y="13"/>
                  <a:pt x="5" y="13"/>
                  <a:pt x="5" y="13"/>
                </a:cubicBezTo>
                <a:cubicBezTo>
                  <a:pt x="5" y="14"/>
                  <a:pt x="4" y="15"/>
                  <a:pt x="3" y="15"/>
                </a:cubicBezTo>
                <a:cubicBezTo>
                  <a:pt x="1" y="15"/>
                  <a:pt x="0" y="13"/>
                  <a:pt x="1" y="12"/>
                </a:cubicBezTo>
                <a:lnTo>
                  <a:pt x="2" y="3"/>
                </a:ln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42" name="Freeform 98"/>
          <p:cNvSpPr>
            <a:spLocks noEditPoints="1"/>
          </p:cNvSpPr>
          <p:nvPr/>
        </p:nvSpPr>
        <p:spPr bwMode="auto">
          <a:xfrm>
            <a:off x="8599625" y="1532915"/>
            <a:ext cx="220577" cy="236538"/>
          </a:xfrm>
          <a:custGeom>
            <a:avLst/>
            <a:gdLst>
              <a:gd name="T0" fmla="*/ 78 w 101"/>
              <a:gd name="T1" fmla="*/ 50 h 109"/>
              <a:gd name="T2" fmla="*/ 76 w 101"/>
              <a:gd name="T3" fmla="*/ 62 h 109"/>
              <a:gd name="T4" fmla="*/ 76 w 101"/>
              <a:gd name="T5" fmla="*/ 73 h 109"/>
              <a:gd name="T6" fmla="*/ 78 w 101"/>
              <a:gd name="T7" fmla="*/ 73 h 109"/>
              <a:gd name="T8" fmla="*/ 86 w 101"/>
              <a:gd name="T9" fmla="*/ 86 h 109"/>
              <a:gd name="T10" fmla="*/ 76 w 101"/>
              <a:gd name="T11" fmla="*/ 79 h 109"/>
              <a:gd name="T12" fmla="*/ 76 w 101"/>
              <a:gd name="T13" fmla="*/ 22 h 109"/>
              <a:gd name="T14" fmla="*/ 86 w 101"/>
              <a:gd name="T15" fmla="*/ 15 h 109"/>
              <a:gd name="T16" fmla="*/ 78 w 101"/>
              <a:gd name="T17" fmla="*/ 27 h 109"/>
              <a:gd name="T18" fmla="*/ 76 w 101"/>
              <a:gd name="T19" fmla="*/ 28 h 109"/>
              <a:gd name="T20" fmla="*/ 99 w 101"/>
              <a:gd name="T21" fmla="*/ 48 h 109"/>
              <a:gd name="T22" fmla="*/ 84 w 101"/>
              <a:gd name="T23" fmla="*/ 50 h 109"/>
              <a:gd name="T24" fmla="*/ 99 w 101"/>
              <a:gd name="T25" fmla="*/ 53 h 109"/>
              <a:gd name="T26" fmla="*/ 99 w 101"/>
              <a:gd name="T27" fmla="*/ 48 h 109"/>
              <a:gd name="T28" fmla="*/ 53 w 101"/>
              <a:gd name="T29" fmla="*/ 109 h 109"/>
              <a:gd name="T30" fmla="*/ 66 w 101"/>
              <a:gd name="T31" fmla="*/ 73 h 109"/>
              <a:gd name="T32" fmla="*/ 76 w 101"/>
              <a:gd name="T33" fmla="*/ 38 h 109"/>
              <a:gd name="T34" fmla="*/ 51 w 101"/>
              <a:gd name="T35" fmla="*/ 28 h 109"/>
              <a:gd name="T36" fmla="*/ 73 w 101"/>
              <a:gd name="T37" fmla="*/ 50 h 109"/>
              <a:gd name="T38" fmla="*/ 62 w 101"/>
              <a:gd name="T39" fmla="*/ 69 h 109"/>
              <a:gd name="T40" fmla="*/ 61 w 101"/>
              <a:gd name="T41" fmla="*/ 84 h 109"/>
              <a:gd name="T42" fmla="*/ 51 w 101"/>
              <a:gd name="T43" fmla="*/ 109 h 109"/>
              <a:gd name="T44" fmla="*/ 76 w 101"/>
              <a:gd name="T45" fmla="*/ 28 h 109"/>
              <a:gd name="T46" fmla="*/ 74 w 101"/>
              <a:gd name="T47" fmla="*/ 23 h 109"/>
              <a:gd name="T48" fmla="*/ 76 w 101"/>
              <a:gd name="T49" fmla="*/ 73 h 109"/>
              <a:gd name="T50" fmla="*/ 74 w 101"/>
              <a:gd name="T51" fmla="*/ 77 h 109"/>
              <a:gd name="T52" fmla="*/ 76 w 101"/>
              <a:gd name="T53" fmla="*/ 73 h 109"/>
              <a:gd name="T54" fmla="*/ 51 w 101"/>
              <a:gd name="T55" fmla="*/ 0 h 109"/>
              <a:gd name="T56" fmla="*/ 53 w 101"/>
              <a:gd name="T57" fmla="*/ 2 h 109"/>
              <a:gd name="T58" fmla="*/ 51 w 101"/>
              <a:gd name="T59" fmla="*/ 17 h 109"/>
              <a:gd name="T60" fmla="*/ 51 w 101"/>
              <a:gd name="T61" fmla="*/ 22 h 109"/>
              <a:gd name="T62" fmla="*/ 26 w 101"/>
              <a:gd name="T63" fmla="*/ 62 h 109"/>
              <a:gd name="T64" fmla="*/ 35 w 101"/>
              <a:gd name="T65" fmla="*/ 95 h 109"/>
              <a:gd name="T66" fmla="*/ 51 w 101"/>
              <a:gd name="T67" fmla="*/ 109 h 109"/>
              <a:gd name="T68" fmla="*/ 41 w 101"/>
              <a:gd name="T69" fmla="*/ 84 h 109"/>
              <a:gd name="T70" fmla="*/ 40 w 101"/>
              <a:gd name="T71" fmla="*/ 69 h 109"/>
              <a:gd name="T72" fmla="*/ 35 w 101"/>
              <a:gd name="T73" fmla="*/ 35 h 109"/>
              <a:gd name="T74" fmla="*/ 51 w 101"/>
              <a:gd name="T75" fmla="*/ 22 h 109"/>
              <a:gd name="T76" fmla="*/ 51 w 101"/>
              <a:gd name="T77" fmla="*/ 17 h 109"/>
              <a:gd name="T78" fmla="*/ 48 w 101"/>
              <a:gd name="T79" fmla="*/ 2 h 109"/>
              <a:gd name="T80" fmla="*/ 26 w 101"/>
              <a:gd name="T81" fmla="*/ 79 h 109"/>
              <a:gd name="T82" fmla="*/ 28 w 101"/>
              <a:gd name="T83" fmla="*/ 73 h 109"/>
              <a:gd name="T84" fmla="*/ 26 w 101"/>
              <a:gd name="T85" fmla="*/ 79 h 109"/>
              <a:gd name="T86" fmla="*/ 26 w 101"/>
              <a:gd name="T87" fmla="*/ 21 h 109"/>
              <a:gd name="T88" fmla="*/ 28 w 101"/>
              <a:gd name="T89" fmla="*/ 27 h 109"/>
              <a:gd name="T90" fmla="*/ 26 w 101"/>
              <a:gd name="T91" fmla="*/ 38 h 109"/>
              <a:gd name="T92" fmla="*/ 26 w 101"/>
              <a:gd name="T93" fmla="*/ 62 h 109"/>
              <a:gd name="T94" fmla="*/ 26 w 101"/>
              <a:gd name="T95" fmla="*/ 21 h 109"/>
              <a:gd name="T96" fmla="*/ 24 w 101"/>
              <a:gd name="T97" fmla="*/ 27 h 109"/>
              <a:gd name="T98" fmla="*/ 15 w 101"/>
              <a:gd name="T99" fmla="*/ 18 h 109"/>
              <a:gd name="T100" fmla="*/ 19 w 101"/>
              <a:gd name="T101" fmla="*/ 15 h 109"/>
              <a:gd name="T102" fmla="*/ 26 w 101"/>
              <a:gd name="T103" fmla="*/ 73 h 109"/>
              <a:gd name="T104" fmla="*/ 19 w 101"/>
              <a:gd name="T105" fmla="*/ 86 h 109"/>
              <a:gd name="T106" fmla="*/ 15 w 101"/>
              <a:gd name="T107" fmla="*/ 82 h 109"/>
              <a:gd name="T108" fmla="*/ 24 w 101"/>
              <a:gd name="T109" fmla="*/ 73 h 109"/>
              <a:gd name="T110" fmla="*/ 18 w 101"/>
              <a:gd name="T111" fmla="*/ 50 h 109"/>
              <a:gd name="T112" fmla="*/ 15 w 101"/>
              <a:gd name="T113" fmla="*/ 48 h 109"/>
              <a:gd name="T114" fmla="*/ 0 w 101"/>
              <a:gd name="T115" fmla="*/ 50 h 109"/>
              <a:gd name="T116" fmla="*/ 15 w 101"/>
              <a:gd name="T117" fmla="*/ 53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1" h="109">
                <a:moveTo>
                  <a:pt x="76" y="62"/>
                </a:moveTo>
                <a:cubicBezTo>
                  <a:pt x="78" y="58"/>
                  <a:pt x="78" y="54"/>
                  <a:pt x="78" y="50"/>
                </a:cubicBezTo>
                <a:cubicBezTo>
                  <a:pt x="78" y="46"/>
                  <a:pt x="78" y="42"/>
                  <a:pt x="76" y="38"/>
                </a:cubicBezTo>
                <a:cubicBezTo>
                  <a:pt x="76" y="62"/>
                  <a:pt x="76" y="62"/>
                  <a:pt x="76" y="62"/>
                </a:cubicBezTo>
                <a:close/>
                <a:moveTo>
                  <a:pt x="76" y="79"/>
                </a:moveTo>
                <a:cubicBezTo>
                  <a:pt x="76" y="73"/>
                  <a:pt x="76" y="73"/>
                  <a:pt x="76" y="73"/>
                </a:cubicBezTo>
                <a:cubicBezTo>
                  <a:pt x="77" y="73"/>
                  <a:pt x="77" y="73"/>
                  <a:pt x="78" y="73"/>
                </a:cubicBezTo>
                <a:cubicBezTo>
                  <a:pt x="78" y="73"/>
                  <a:pt x="78" y="73"/>
                  <a:pt x="78" y="73"/>
                </a:cubicBezTo>
                <a:cubicBezTo>
                  <a:pt x="86" y="82"/>
                  <a:pt x="86" y="82"/>
                  <a:pt x="86" y="82"/>
                </a:cubicBezTo>
                <a:cubicBezTo>
                  <a:pt x="87" y="83"/>
                  <a:pt x="87" y="85"/>
                  <a:pt x="86" y="86"/>
                </a:cubicBezTo>
                <a:cubicBezTo>
                  <a:pt x="85" y="87"/>
                  <a:pt x="84" y="87"/>
                  <a:pt x="83" y="86"/>
                </a:cubicBezTo>
                <a:cubicBezTo>
                  <a:pt x="76" y="79"/>
                  <a:pt x="76" y="79"/>
                  <a:pt x="76" y="79"/>
                </a:cubicBezTo>
                <a:close/>
                <a:moveTo>
                  <a:pt x="76" y="28"/>
                </a:moveTo>
                <a:cubicBezTo>
                  <a:pt x="76" y="22"/>
                  <a:pt x="76" y="22"/>
                  <a:pt x="76" y="22"/>
                </a:cubicBezTo>
                <a:cubicBezTo>
                  <a:pt x="83" y="15"/>
                  <a:pt x="83" y="15"/>
                  <a:pt x="83" y="15"/>
                </a:cubicBezTo>
                <a:cubicBezTo>
                  <a:pt x="84" y="14"/>
                  <a:pt x="85" y="14"/>
                  <a:pt x="86" y="15"/>
                </a:cubicBezTo>
                <a:cubicBezTo>
                  <a:pt x="87" y="16"/>
                  <a:pt x="87" y="17"/>
                  <a:pt x="86" y="18"/>
                </a:cubicBezTo>
                <a:cubicBezTo>
                  <a:pt x="78" y="27"/>
                  <a:pt x="78" y="27"/>
                  <a:pt x="78" y="27"/>
                </a:cubicBezTo>
                <a:cubicBezTo>
                  <a:pt x="78" y="27"/>
                  <a:pt x="78" y="27"/>
                  <a:pt x="78" y="27"/>
                </a:cubicBezTo>
                <a:cubicBezTo>
                  <a:pt x="77" y="28"/>
                  <a:pt x="77" y="28"/>
                  <a:pt x="76" y="28"/>
                </a:cubicBezTo>
                <a:close/>
                <a:moveTo>
                  <a:pt x="99" y="48"/>
                </a:moveTo>
                <a:cubicBezTo>
                  <a:pt x="99" y="48"/>
                  <a:pt x="99" y="48"/>
                  <a:pt x="99" y="48"/>
                </a:cubicBezTo>
                <a:cubicBezTo>
                  <a:pt x="86" y="48"/>
                  <a:pt x="86" y="48"/>
                  <a:pt x="86" y="48"/>
                </a:cubicBezTo>
                <a:cubicBezTo>
                  <a:pt x="85" y="48"/>
                  <a:pt x="84" y="49"/>
                  <a:pt x="84" y="50"/>
                </a:cubicBezTo>
                <a:cubicBezTo>
                  <a:pt x="84" y="52"/>
                  <a:pt x="85" y="53"/>
                  <a:pt x="86" y="53"/>
                </a:cubicBezTo>
                <a:cubicBezTo>
                  <a:pt x="99" y="53"/>
                  <a:pt x="99" y="53"/>
                  <a:pt x="99" y="53"/>
                </a:cubicBezTo>
                <a:cubicBezTo>
                  <a:pt x="100" y="53"/>
                  <a:pt x="101" y="52"/>
                  <a:pt x="101" y="50"/>
                </a:cubicBezTo>
                <a:cubicBezTo>
                  <a:pt x="101" y="49"/>
                  <a:pt x="100" y="48"/>
                  <a:pt x="99" y="48"/>
                </a:cubicBezTo>
                <a:close/>
                <a:moveTo>
                  <a:pt x="51" y="109"/>
                </a:moveTo>
                <a:cubicBezTo>
                  <a:pt x="53" y="109"/>
                  <a:pt x="53" y="109"/>
                  <a:pt x="53" y="109"/>
                </a:cubicBezTo>
                <a:cubicBezTo>
                  <a:pt x="60" y="109"/>
                  <a:pt x="66" y="103"/>
                  <a:pt x="66" y="95"/>
                </a:cubicBezTo>
                <a:cubicBezTo>
                  <a:pt x="66" y="73"/>
                  <a:pt x="66" y="73"/>
                  <a:pt x="66" y="73"/>
                </a:cubicBezTo>
                <a:cubicBezTo>
                  <a:pt x="70" y="70"/>
                  <a:pt x="74" y="67"/>
                  <a:pt x="76" y="62"/>
                </a:cubicBezTo>
                <a:cubicBezTo>
                  <a:pt x="76" y="38"/>
                  <a:pt x="76" y="38"/>
                  <a:pt x="76" y="38"/>
                </a:cubicBezTo>
                <a:cubicBezTo>
                  <a:pt x="71" y="29"/>
                  <a:pt x="62" y="22"/>
                  <a:pt x="51" y="22"/>
                </a:cubicBezTo>
                <a:cubicBezTo>
                  <a:pt x="51" y="28"/>
                  <a:pt x="51" y="28"/>
                  <a:pt x="51" y="28"/>
                </a:cubicBezTo>
                <a:cubicBezTo>
                  <a:pt x="57" y="28"/>
                  <a:pt x="62" y="31"/>
                  <a:pt x="66" y="35"/>
                </a:cubicBezTo>
                <a:cubicBezTo>
                  <a:pt x="70" y="39"/>
                  <a:pt x="73" y="44"/>
                  <a:pt x="73" y="50"/>
                </a:cubicBezTo>
                <a:cubicBezTo>
                  <a:pt x="73" y="58"/>
                  <a:pt x="68" y="65"/>
                  <a:pt x="62" y="69"/>
                </a:cubicBezTo>
                <a:cubicBezTo>
                  <a:pt x="62" y="69"/>
                  <a:pt x="62" y="69"/>
                  <a:pt x="62" y="69"/>
                </a:cubicBezTo>
                <a:cubicBezTo>
                  <a:pt x="61" y="70"/>
                  <a:pt x="61" y="71"/>
                  <a:pt x="61" y="72"/>
                </a:cubicBezTo>
                <a:cubicBezTo>
                  <a:pt x="61" y="84"/>
                  <a:pt x="61" y="84"/>
                  <a:pt x="61" y="84"/>
                </a:cubicBezTo>
                <a:cubicBezTo>
                  <a:pt x="51" y="84"/>
                  <a:pt x="51" y="84"/>
                  <a:pt x="51" y="84"/>
                </a:cubicBezTo>
                <a:cubicBezTo>
                  <a:pt x="51" y="109"/>
                  <a:pt x="51" y="109"/>
                  <a:pt x="51" y="109"/>
                </a:cubicBezTo>
                <a:close/>
                <a:moveTo>
                  <a:pt x="76" y="22"/>
                </a:moveTo>
                <a:cubicBezTo>
                  <a:pt x="76" y="28"/>
                  <a:pt x="76" y="28"/>
                  <a:pt x="76" y="28"/>
                </a:cubicBezTo>
                <a:cubicBezTo>
                  <a:pt x="75" y="28"/>
                  <a:pt x="75" y="28"/>
                  <a:pt x="74" y="27"/>
                </a:cubicBezTo>
                <a:cubicBezTo>
                  <a:pt x="73" y="26"/>
                  <a:pt x="73" y="24"/>
                  <a:pt x="74" y="23"/>
                </a:cubicBezTo>
                <a:cubicBezTo>
                  <a:pt x="76" y="22"/>
                  <a:pt x="76" y="22"/>
                  <a:pt x="76" y="22"/>
                </a:cubicBezTo>
                <a:close/>
                <a:moveTo>
                  <a:pt x="76" y="73"/>
                </a:moveTo>
                <a:cubicBezTo>
                  <a:pt x="76" y="79"/>
                  <a:pt x="76" y="79"/>
                  <a:pt x="76" y="79"/>
                </a:cubicBezTo>
                <a:cubicBezTo>
                  <a:pt x="74" y="77"/>
                  <a:pt x="74" y="77"/>
                  <a:pt x="74" y="77"/>
                </a:cubicBezTo>
                <a:cubicBezTo>
                  <a:pt x="73" y="76"/>
                  <a:pt x="73" y="74"/>
                  <a:pt x="74" y="73"/>
                </a:cubicBezTo>
                <a:cubicBezTo>
                  <a:pt x="75" y="73"/>
                  <a:pt x="75" y="73"/>
                  <a:pt x="76" y="73"/>
                </a:cubicBezTo>
                <a:close/>
                <a:moveTo>
                  <a:pt x="51" y="17"/>
                </a:moveTo>
                <a:cubicBezTo>
                  <a:pt x="51" y="0"/>
                  <a:pt x="51" y="0"/>
                  <a:pt x="51" y="0"/>
                </a:cubicBezTo>
                <a:cubicBezTo>
                  <a:pt x="51" y="0"/>
                  <a:pt x="51" y="0"/>
                  <a:pt x="51" y="0"/>
                </a:cubicBezTo>
                <a:cubicBezTo>
                  <a:pt x="52" y="0"/>
                  <a:pt x="53" y="1"/>
                  <a:pt x="53" y="2"/>
                </a:cubicBezTo>
                <a:cubicBezTo>
                  <a:pt x="53" y="15"/>
                  <a:pt x="53" y="15"/>
                  <a:pt x="53" y="15"/>
                </a:cubicBezTo>
                <a:cubicBezTo>
                  <a:pt x="53" y="16"/>
                  <a:pt x="52" y="17"/>
                  <a:pt x="51" y="17"/>
                </a:cubicBezTo>
                <a:cubicBezTo>
                  <a:pt x="51" y="17"/>
                  <a:pt x="51" y="17"/>
                  <a:pt x="51" y="17"/>
                </a:cubicBezTo>
                <a:close/>
                <a:moveTo>
                  <a:pt x="51" y="22"/>
                </a:moveTo>
                <a:cubicBezTo>
                  <a:pt x="40" y="22"/>
                  <a:pt x="30" y="29"/>
                  <a:pt x="26" y="38"/>
                </a:cubicBezTo>
                <a:cubicBezTo>
                  <a:pt x="26" y="62"/>
                  <a:pt x="26" y="62"/>
                  <a:pt x="26" y="62"/>
                </a:cubicBezTo>
                <a:cubicBezTo>
                  <a:pt x="28" y="67"/>
                  <a:pt x="31" y="71"/>
                  <a:pt x="35" y="74"/>
                </a:cubicBezTo>
                <a:cubicBezTo>
                  <a:pt x="35" y="95"/>
                  <a:pt x="35" y="95"/>
                  <a:pt x="35" y="95"/>
                </a:cubicBezTo>
                <a:cubicBezTo>
                  <a:pt x="35" y="103"/>
                  <a:pt x="42" y="109"/>
                  <a:pt x="49" y="109"/>
                </a:cubicBezTo>
                <a:cubicBezTo>
                  <a:pt x="51" y="109"/>
                  <a:pt x="51" y="109"/>
                  <a:pt x="51" y="109"/>
                </a:cubicBezTo>
                <a:cubicBezTo>
                  <a:pt x="51" y="84"/>
                  <a:pt x="51" y="84"/>
                  <a:pt x="51" y="84"/>
                </a:cubicBezTo>
                <a:cubicBezTo>
                  <a:pt x="41" y="84"/>
                  <a:pt x="41" y="84"/>
                  <a:pt x="41" y="84"/>
                </a:cubicBezTo>
                <a:cubicBezTo>
                  <a:pt x="41" y="72"/>
                  <a:pt x="41" y="72"/>
                  <a:pt x="41" y="72"/>
                </a:cubicBezTo>
                <a:cubicBezTo>
                  <a:pt x="41" y="71"/>
                  <a:pt x="41" y="70"/>
                  <a:pt x="40" y="69"/>
                </a:cubicBezTo>
                <a:cubicBezTo>
                  <a:pt x="33" y="66"/>
                  <a:pt x="28" y="58"/>
                  <a:pt x="28" y="50"/>
                </a:cubicBezTo>
                <a:cubicBezTo>
                  <a:pt x="28" y="44"/>
                  <a:pt x="31" y="39"/>
                  <a:pt x="35" y="35"/>
                </a:cubicBezTo>
                <a:cubicBezTo>
                  <a:pt x="39" y="31"/>
                  <a:pt x="44" y="28"/>
                  <a:pt x="51" y="28"/>
                </a:cubicBezTo>
                <a:cubicBezTo>
                  <a:pt x="51" y="22"/>
                  <a:pt x="51" y="22"/>
                  <a:pt x="51" y="22"/>
                </a:cubicBezTo>
                <a:close/>
                <a:moveTo>
                  <a:pt x="51" y="0"/>
                </a:moveTo>
                <a:cubicBezTo>
                  <a:pt x="51" y="17"/>
                  <a:pt x="51" y="17"/>
                  <a:pt x="51" y="17"/>
                </a:cubicBezTo>
                <a:cubicBezTo>
                  <a:pt x="49" y="17"/>
                  <a:pt x="48" y="16"/>
                  <a:pt x="48" y="15"/>
                </a:cubicBezTo>
                <a:cubicBezTo>
                  <a:pt x="48" y="2"/>
                  <a:pt x="48" y="2"/>
                  <a:pt x="48" y="2"/>
                </a:cubicBezTo>
                <a:cubicBezTo>
                  <a:pt x="48" y="1"/>
                  <a:pt x="49" y="0"/>
                  <a:pt x="51" y="0"/>
                </a:cubicBezTo>
                <a:close/>
                <a:moveTo>
                  <a:pt x="26" y="79"/>
                </a:moveTo>
                <a:cubicBezTo>
                  <a:pt x="26" y="73"/>
                  <a:pt x="26" y="73"/>
                  <a:pt x="26" y="73"/>
                </a:cubicBezTo>
                <a:cubicBezTo>
                  <a:pt x="26" y="73"/>
                  <a:pt x="27" y="73"/>
                  <a:pt x="28" y="73"/>
                </a:cubicBezTo>
                <a:cubicBezTo>
                  <a:pt x="29" y="74"/>
                  <a:pt x="29" y="76"/>
                  <a:pt x="28" y="77"/>
                </a:cubicBezTo>
                <a:cubicBezTo>
                  <a:pt x="26" y="79"/>
                  <a:pt x="26" y="79"/>
                  <a:pt x="26" y="79"/>
                </a:cubicBezTo>
                <a:close/>
                <a:moveTo>
                  <a:pt x="26" y="28"/>
                </a:moveTo>
                <a:cubicBezTo>
                  <a:pt x="26" y="21"/>
                  <a:pt x="26" y="21"/>
                  <a:pt x="26" y="21"/>
                </a:cubicBezTo>
                <a:cubicBezTo>
                  <a:pt x="28" y="23"/>
                  <a:pt x="28" y="23"/>
                  <a:pt x="28" y="23"/>
                </a:cubicBezTo>
                <a:cubicBezTo>
                  <a:pt x="29" y="24"/>
                  <a:pt x="29" y="26"/>
                  <a:pt x="28" y="27"/>
                </a:cubicBezTo>
                <a:cubicBezTo>
                  <a:pt x="27" y="28"/>
                  <a:pt x="26" y="28"/>
                  <a:pt x="26" y="28"/>
                </a:cubicBezTo>
                <a:close/>
                <a:moveTo>
                  <a:pt x="26" y="38"/>
                </a:moveTo>
                <a:cubicBezTo>
                  <a:pt x="24" y="42"/>
                  <a:pt x="23" y="46"/>
                  <a:pt x="23" y="50"/>
                </a:cubicBezTo>
                <a:cubicBezTo>
                  <a:pt x="23" y="55"/>
                  <a:pt x="24" y="59"/>
                  <a:pt x="26" y="62"/>
                </a:cubicBezTo>
                <a:cubicBezTo>
                  <a:pt x="26" y="38"/>
                  <a:pt x="26" y="38"/>
                  <a:pt x="26" y="38"/>
                </a:cubicBezTo>
                <a:close/>
                <a:moveTo>
                  <a:pt x="26" y="21"/>
                </a:moveTo>
                <a:cubicBezTo>
                  <a:pt x="26" y="28"/>
                  <a:pt x="26" y="28"/>
                  <a:pt x="26" y="28"/>
                </a:cubicBezTo>
                <a:cubicBezTo>
                  <a:pt x="25" y="28"/>
                  <a:pt x="24" y="27"/>
                  <a:pt x="24" y="27"/>
                </a:cubicBezTo>
                <a:cubicBezTo>
                  <a:pt x="24" y="27"/>
                  <a:pt x="24" y="27"/>
                  <a:pt x="24" y="27"/>
                </a:cubicBezTo>
                <a:cubicBezTo>
                  <a:pt x="15" y="18"/>
                  <a:pt x="15" y="18"/>
                  <a:pt x="15" y="18"/>
                </a:cubicBezTo>
                <a:cubicBezTo>
                  <a:pt x="14" y="17"/>
                  <a:pt x="14" y="16"/>
                  <a:pt x="15" y="15"/>
                </a:cubicBezTo>
                <a:cubicBezTo>
                  <a:pt x="16" y="14"/>
                  <a:pt x="18" y="14"/>
                  <a:pt x="19" y="15"/>
                </a:cubicBezTo>
                <a:cubicBezTo>
                  <a:pt x="26" y="21"/>
                  <a:pt x="26" y="21"/>
                  <a:pt x="26" y="21"/>
                </a:cubicBezTo>
                <a:close/>
                <a:moveTo>
                  <a:pt x="26" y="73"/>
                </a:moveTo>
                <a:cubicBezTo>
                  <a:pt x="26" y="79"/>
                  <a:pt x="26" y="79"/>
                  <a:pt x="26" y="79"/>
                </a:cubicBezTo>
                <a:cubicBezTo>
                  <a:pt x="19" y="86"/>
                  <a:pt x="19" y="86"/>
                  <a:pt x="19" y="86"/>
                </a:cubicBezTo>
                <a:cubicBezTo>
                  <a:pt x="18" y="87"/>
                  <a:pt x="16" y="87"/>
                  <a:pt x="15" y="86"/>
                </a:cubicBezTo>
                <a:cubicBezTo>
                  <a:pt x="14" y="85"/>
                  <a:pt x="14" y="83"/>
                  <a:pt x="15" y="82"/>
                </a:cubicBezTo>
                <a:cubicBezTo>
                  <a:pt x="24" y="73"/>
                  <a:pt x="24" y="73"/>
                  <a:pt x="24" y="73"/>
                </a:cubicBezTo>
                <a:cubicBezTo>
                  <a:pt x="24" y="73"/>
                  <a:pt x="24" y="73"/>
                  <a:pt x="24" y="73"/>
                </a:cubicBezTo>
                <a:cubicBezTo>
                  <a:pt x="24" y="73"/>
                  <a:pt x="25" y="73"/>
                  <a:pt x="26" y="73"/>
                </a:cubicBezTo>
                <a:close/>
                <a:moveTo>
                  <a:pt x="18" y="50"/>
                </a:moveTo>
                <a:cubicBezTo>
                  <a:pt x="18" y="50"/>
                  <a:pt x="18" y="50"/>
                  <a:pt x="18" y="50"/>
                </a:cubicBezTo>
                <a:cubicBezTo>
                  <a:pt x="18" y="49"/>
                  <a:pt x="17" y="48"/>
                  <a:pt x="15" y="48"/>
                </a:cubicBezTo>
                <a:cubicBezTo>
                  <a:pt x="3" y="48"/>
                  <a:pt x="3" y="48"/>
                  <a:pt x="3" y="48"/>
                </a:cubicBezTo>
                <a:cubicBezTo>
                  <a:pt x="2" y="48"/>
                  <a:pt x="0" y="49"/>
                  <a:pt x="0" y="50"/>
                </a:cubicBezTo>
                <a:cubicBezTo>
                  <a:pt x="0" y="52"/>
                  <a:pt x="2" y="53"/>
                  <a:pt x="3" y="53"/>
                </a:cubicBezTo>
                <a:cubicBezTo>
                  <a:pt x="15" y="53"/>
                  <a:pt x="15" y="53"/>
                  <a:pt x="15" y="53"/>
                </a:cubicBezTo>
                <a:cubicBezTo>
                  <a:pt x="17" y="53"/>
                  <a:pt x="18" y="52"/>
                  <a:pt x="18" y="50"/>
                </a:cubicBezTo>
                <a:close/>
              </a:path>
            </a:pathLst>
          </a:custGeom>
          <a:solidFill>
            <a:srgbClr val="C5C5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143" name="燕尾形 142"/>
          <p:cNvSpPr/>
          <p:nvPr/>
        </p:nvSpPr>
        <p:spPr>
          <a:xfrm rot="5400000">
            <a:off x="2532132" y="2023615"/>
            <a:ext cx="360040" cy="575839"/>
          </a:xfrm>
          <a:prstGeom prst="chevron">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cxnSp>
        <p:nvCxnSpPr>
          <p:cNvPr id="144" name="直接连接符 143"/>
          <p:cNvCxnSpPr/>
          <p:nvPr/>
        </p:nvCxnSpPr>
        <p:spPr>
          <a:xfrm>
            <a:off x="2712152" y="2599566"/>
            <a:ext cx="3634984" cy="0"/>
          </a:xfrm>
          <a:prstGeom prst="line">
            <a:avLst/>
          </a:prstGeom>
          <a:ln>
            <a:solidFill>
              <a:schemeClr val="bg1">
                <a:lumMod val="50000"/>
              </a:schemeClr>
            </a:solidFill>
            <a:prstDash val="solid"/>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45" name="矩形 144"/>
          <p:cNvSpPr/>
          <p:nvPr/>
        </p:nvSpPr>
        <p:spPr>
          <a:xfrm>
            <a:off x="3049019" y="1503430"/>
            <a:ext cx="1107544" cy="369324"/>
          </a:xfrm>
          <a:prstGeom prst="rect">
            <a:avLst/>
          </a:prstGeom>
        </p:spPr>
        <p:txBody>
          <a:bodyPr wrap="none" lIns="91431" tIns="45716" rIns="91431" bIns="45716">
            <a:spAutoFit/>
          </a:bodyPr>
          <a:lstStyle/>
          <a:p>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rPr>
              <a:t>添加标题</a:t>
            </a:r>
            <a:endParaRPr lang="en-US" altLang="zh-CN"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46" name="矩形 47"/>
          <p:cNvSpPr>
            <a:spLocks noChangeArrowheads="1"/>
          </p:cNvSpPr>
          <p:nvPr/>
        </p:nvSpPr>
        <p:spPr bwMode="auto">
          <a:xfrm>
            <a:off x="3036061" y="1918168"/>
            <a:ext cx="3311075" cy="609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400" dirty="0">
                <a:solidFill>
                  <a:schemeClr val="tx1">
                    <a:lumMod val="65000"/>
                    <a:lumOff val="35000"/>
                  </a:schemeClr>
                </a:solidFill>
                <a:sym typeface="微软雅黑" panose="020B0503020204020204" pitchFamily="34" charset="-122"/>
              </a:rPr>
              <a:t>在此录入上述图表的综合描述说明，在此录入上述图表的综合描述说明。</a:t>
            </a:r>
          </a:p>
        </p:txBody>
      </p:sp>
      <p:sp>
        <p:nvSpPr>
          <p:cNvPr id="147" name="燕尾形 146"/>
          <p:cNvSpPr/>
          <p:nvPr/>
        </p:nvSpPr>
        <p:spPr>
          <a:xfrm rot="5400000">
            <a:off x="2532132" y="3391767"/>
            <a:ext cx="360040" cy="575839"/>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cxnSp>
        <p:nvCxnSpPr>
          <p:cNvPr id="148" name="直接连接符 147"/>
          <p:cNvCxnSpPr/>
          <p:nvPr/>
        </p:nvCxnSpPr>
        <p:spPr>
          <a:xfrm>
            <a:off x="2712152" y="3967718"/>
            <a:ext cx="3634984" cy="0"/>
          </a:xfrm>
          <a:prstGeom prst="line">
            <a:avLst/>
          </a:prstGeom>
          <a:ln>
            <a:solidFill>
              <a:schemeClr val="bg1">
                <a:lumMod val="50000"/>
              </a:schemeClr>
            </a:solidFill>
            <a:prstDash val="solid"/>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49" name="矩形 148"/>
          <p:cNvSpPr/>
          <p:nvPr/>
        </p:nvSpPr>
        <p:spPr>
          <a:xfrm>
            <a:off x="3049019" y="2871582"/>
            <a:ext cx="1107544" cy="369324"/>
          </a:xfrm>
          <a:prstGeom prst="rect">
            <a:avLst/>
          </a:prstGeom>
        </p:spPr>
        <p:txBody>
          <a:bodyPr wrap="none" lIns="91431" tIns="45716" rIns="91431" bIns="45716">
            <a:spAutoFit/>
          </a:bodyPr>
          <a:lstStyle/>
          <a:p>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rPr>
              <a:t>添加标题</a:t>
            </a:r>
            <a:endParaRPr lang="en-US" altLang="zh-CN"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50" name="矩形 47"/>
          <p:cNvSpPr>
            <a:spLocks noChangeArrowheads="1"/>
          </p:cNvSpPr>
          <p:nvPr/>
        </p:nvSpPr>
        <p:spPr bwMode="auto">
          <a:xfrm>
            <a:off x="3036061" y="3286320"/>
            <a:ext cx="3311075" cy="609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400" dirty="0">
                <a:solidFill>
                  <a:schemeClr val="tx1">
                    <a:lumMod val="65000"/>
                    <a:lumOff val="35000"/>
                  </a:schemeClr>
                </a:solidFill>
                <a:sym typeface="微软雅黑" panose="020B0503020204020204" pitchFamily="34" charset="-122"/>
              </a:rPr>
              <a:t>在此录入上述图表的综合描述说明，在此录入上述图表的综合描述说明。</a:t>
            </a:r>
          </a:p>
        </p:txBody>
      </p:sp>
      <p:sp>
        <p:nvSpPr>
          <p:cNvPr id="151" name="燕尾形 150"/>
          <p:cNvSpPr/>
          <p:nvPr/>
        </p:nvSpPr>
        <p:spPr>
          <a:xfrm rot="5400000">
            <a:off x="2532132" y="4831927"/>
            <a:ext cx="360040" cy="575839"/>
          </a:xfrm>
          <a:prstGeom prst="chevr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cxnSp>
        <p:nvCxnSpPr>
          <p:cNvPr id="152" name="直接连接符 151"/>
          <p:cNvCxnSpPr/>
          <p:nvPr/>
        </p:nvCxnSpPr>
        <p:spPr>
          <a:xfrm>
            <a:off x="2712152" y="5407878"/>
            <a:ext cx="3634984" cy="0"/>
          </a:xfrm>
          <a:prstGeom prst="line">
            <a:avLst/>
          </a:prstGeom>
          <a:ln>
            <a:solidFill>
              <a:schemeClr val="bg1">
                <a:lumMod val="50000"/>
              </a:schemeClr>
            </a:solidFill>
            <a:prstDash val="solid"/>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53" name="矩形 152"/>
          <p:cNvSpPr/>
          <p:nvPr/>
        </p:nvSpPr>
        <p:spPr>
          <a:xfrm>
            <a:off x="3049019" y="4311742"/>
            <a:ext cx="1107544" cy="369324"/>
          </a:xfrm>
          <a:prstGeom prst="rect">
            <a:avLst/>
          </a:prstGeom>
        </p:spPr>
        <p:txBody>
          <a:bodyPr wrap="none" lIns="91431" tIns="45716" rIns="91431" bIns="45716">
            <a:spAutoFit/>
          </a:bodyPr>
          <a:lstStyle/>
          <a:p>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rPr>
              <a:t>添加标题</a:t>
            </a:r>
            <a:endParaRPr lang="en-US" altLang="zh-CN"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54" name="矩形 47"/>
          <p:cNvSpPr>
            <a:spLocks noChangeArrowheads="1"/>
          </p:cNvSpPr>
          <p:nvPr/>
        </p:nvSpPr>
        <p:spPr bwMode="auto">
          <a:xfrm>
            <a:off x="3036061" y="4726480"/>
            <a:ext cx="3311075" cy="609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400" dirty="0">
                <a:solidFill>
                  <a:schemeClr val="tx1">
                    <a:lumMod val="65000"/>
                    <a:lumOff val="35000"/>
                  </a:schemeClr>
                </a:solidFill>
                <a:sym typeface="微软雅黑" panose="020B0503020204020204" pitchFamily="34" charset="-122"/>
              </a:rPr>
              <a:t>在此录入上述图表的综合描述说明，在此录入上述图表的综合描述说明。</a:t>
            </a:r>
          </a:p>
        </p:txBody>
      </p:sp>
      <p:sp>
        <p:nvSpPr>
          <p:cNvPr id="2" name="标题 1"/>
          <p:cNvSpPr>
            <a:spLocks noGrp="1"/>
          </p:cNvSpPr>
          <p:nvPr>
            <p:ph type="title"/>
          </p:nvPr>
        </p:nvSpPr>
        <p:spPr/>
        <p:txBody>
          <a:bodyPr/>
          <a:lstStyle/>
          <a:p>
            <a:r>
              <a:rPr lang="zh-CN" altLang="en-US" dirty="0"/>
              <a:t>单击此处添加标题</a:t>
            </a: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additive="base">
                                        <p:cTn id="12" dur="500" fill="hold"/>
                                        <p:tgtEl>
                                          <p:spTgt spid="24"/>
                                        </p:tgtEl>
                                        <p:attrNameLst>
                                          <p:attrName>ppt_x</p:attrName>
                                        </p:attrNameLst>
                                      </p:cBhvr>
                                      <p:tavLst>
                                        <p:tav tm="0">
                                          <p:val>
                                            <p:strVal val="#ppt_x"/>
                                          </p:val>
                                        </p:tav>
                                        <p:tav tm="100000">
                                          <p:val>
                                            <p:strVal val="#ppt_x"/>
                                          </p:val>
                                        </p:tav>
                                      </p:tavLst>
                                    </p:anim>
                                    <p:anim calcmode="lin" valueType="num">
                                      <p:cBhvr additive="base">
                                        <p:cTn id="13" dur="500" fill="hold"/>
                                        <p:tgtEl>
                                          <p:spTgt spid="24"/>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additive="base">
                                        <p:cTn id="17" dur="500" fill="hold"/>
                                        <p:tgtEl>
                                          <p:spTgt spid="25"/>
                                        </p:tgtEl>
                                        <p:attrNameLst>
                                          <p:attrName>ppt_x</p:attrName>
                                        </p:attrNameLst>
                                      </p:cBhvr>
                                      <p:tavLst>
                                        <p:tav tm="0">
                                          <p:val>
                                            <p:strVal val="#ppt_x"/>
                                          </p:val>
                                        </p:tav>
                                        <p:tav tm="100000">
                                          <p:val>
                                            <p:strVal val="#ppt_x"/>
                                          </p:val>
                                        </p:tav>
                                      </p:tavLst>
                                    </p:anim>
                                    <p:anim calcmode="lin" valueType="num">
                                      <p:cBhvr additive="base">
                                        <p:cTn id="18" dur="500" fill="hold"/>
                                        <p:tgtEl>
                                          <p:spTgt spid="25"/>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additive="base">
                                        <p:cTn id="22" dur="500" fill="hold"/>
                                        <p:tgtEl>
                                          <p:spTgt spid="27"/>
                                        </p:tgtEl>
                                        <p:attrNameLst>
                                          <p:attrName>ppt_x</p:attrName>
                                        </p:attrNameLst>
                                      </p:cBhvr>
                                      <p:tavLst>
                                        <p:tav tm="0">
                                          <p:val>
                                            <p:strVal val="1+#ppt_w/2"/>
                                          </p:val>
                                        </p:tav>
                                        <p:tav tm="100000">
                                          <p:val>
                                            <p:strVal val="#ppt_x"/>
                                          </p:val>
                                        </p:tav>
                                      </p:tavLst>
                                    </p:anim>
                                    <p:anim calcmode="lin" valueType="num">
                                      <p:cBhvr additive="base">
                                        <p:cTn id="23" dur="500" fill="hold"/>
                                        <p:tgtEl>
                                          <p:spTgt spid="27"/>
                                        </p:tgtEl>
                                        <p:attrNameLst>
                                          <p:attrName>ppt_y</p:attrName>
                                        </p:attrNameLst>
                                      </p:cBhvr>
                                      <p:tavLst>
                                        <p:tav tm="0">
                                          <p:val>
                                            <p:strVal val="#ppt_y"/>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28"/>
                                        </p:tgtEl>
                                        <p:attrNameLst>
                                          <p:attrName>style.visibility</p:attrName>
                                        </p:attrNameLst>
                                      </p:cBhvr>
                                      <p:to>
                                        <p:strVal val="visible"/>
                                      </p:to>
                                    </p:set>
                                    <p:anim calcmode="lin" valueType="num">
                                      <p:cBhvr additive="base">
                                        <p:cTn id="26" dur="500" fill="hold"/>
                                        <p:tgtEl>
                                          <p:spTgt spid="28"/>
                                        </p:tgtEl>
                                        <p:attrNameLst>
                                          <p:attrName>ppt_x</p:attrName>
                                        </p:attrNameLst>
                                      </p:cBhvr>
                                      <p:tavLst>
                                        <p:tav tm="0">
                                          <p:val>
                                            <p:strVal val="#ppt_x"/>
                                          </p:val>
                                        </p:tav>
                                        <p:tav tm="100000">
                                          <p:val>
                                            <p:strVal val="#ppt_x"/>
                                          </p:val>
                                        </p:tav>
                                      </p:tavLst>
                                    </p:anim>
                                    <p:anim calcmode="lin" valueType="num">
                                      <p:cBhvr additive="base">
                                        <p:cTn id="27" dur="500" fill="hold"/>
                                        <p:tgtEl>
                                          <p:spTgt spid="28"/>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29"/>
                                        </p:tgtEl>
                                        <p:attrNameLst>
                                          <p:attrName>style.visibility</p:attrName>
                                        </p:attrNameLst>
                                      </p:cBhvr>
                                      <p:to>
                                        <p:strVal val="visible"/>
                                      </p:to>
                                    </p:set>
                                    <p:anim calcmode="lin" valueType="num">
                                      <p:cBhvr additive="base">
                                        <p:cTn id="30" dur="500" fill="hold"/>
                                        <p:tgtEl>
                                          <p:spTgt spid="29"/>
                                        </p:tgtEl>
                                        <p:attrNameLst>
                                          <p:attrName>ppt_x</p:attrName>
                                        </p:attrNameLst>
                                      </p:cBhvr>
                                      <p:tavLst>
                                        <p:tav tm="0">
                                          <p:val>
                                            <p:strVal val="#ppt_x"/>
                                          </p:val>
                                        </p:tav>
                                        <p:tav tm="100000">
                                          <p:val>
                                            <p:strVal val="#ppt_x"/>
                                          </p:val>
                                        </p:tav>
                                      </p:tavLst>
                                    </p:anim>
                                    <p:anim calcmode="lin" valueType="num">
                                      <p:cBhvr additive="base">
                                        <p:cTn id="31" dur="500" fill="hold"/>
                                        <p:tgtEl>
                                          <p:spTgt spid="29"/>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30"/>
                                        </p:tgtEl>
                                        <p:attrNameLst>
                                          <p:attrName>style.visibility</p:attrName>
                                        </p:attrNameLst>
                                      </p:cBhvr>
                                      <p:to>
                                        <p:strVal val="visible"/>
                                      </p:to>
                                    </p:set>
                                    <p:anim calcmode="lin" valueType="num">
                                      <p:cBhvr additive="base">
                                        <p:cTn id="34" dur="500" fill="hold"/>
                                        <p:tgtEl>
                                          <p:spTgt spid="30"/>
                                        </p:tgtEl>
                                        <p:attrNameLst>
                                          <p:attrName>ppt_x</p:attrName>
                                        </p:attrNameLst>
                                      </p:cBhvr>
                                      <p:tavLst>
                                        <p:tav tm="0">
                                          <p:val>
                                            <p:strVal val="#ppt_x"/>
                                          </p:val>
                                        </p:tav>
                                        <p:tav tm="100000">
                                          <p:val>
                                            <p:strVal val="#ppt_x"/>
                                          </p:val>
                                        </p:tav>
                                      </p:tavLst>
                                    </p:anim>
                                    <p:anim calcmode="lin" valueType="num">
                                      <p:cBhvr additive="base">
                                        <p:cTn id="35" dur="500" fill="hold"/>
                                        <p:tgtEl>
                                          <p:spTgt spid="30"/>
                                        </p:tgtEl>
                                        <p:attrNameLst>
                                          <p:attrName>ppt_y</p:attrName>
                                        </p:attrNameLst>
                                      </p:cBhvr>
                                      <p:tavLst>
                                        <p:tav tm="0">
                                          <p:val>
                                            <p:strVal val="1+#ppt_h/2"/>
                                          </p:val>
                                        </p:tav>
                                        <p:tav tm="100000">
                                          <p:val>
                                            <p:strVal val="#ppt_y"/>
                                          </p:val>
                                        </p:tav>
                                      </p:tavLst>
                                    </p:anim>
                                  </p:childTnLst>
                                </p:cTn>
                              </p:par>
                              <p:par>
                                <p:cTn id="36" presetID="2" presetClass="entr" presetSubtype="3" fill="hold" grpId="0" nodeType="withEffect">
                                  <p:stCondLst>
                                    <p:cond delay="0"/>
                                  </p:stCondLst>
                                  <p:childTnLst>
                                    <p:set>
                                      <p:cBhvr>
                                        <p:cTn id="37" dur="1" fill="hold">
                                          <p:stCondLst>
                                            <p:cond delay="0"/>
                                          </p:stCondLst>
                                        </p:cTn>
                                        <p:tgtEl>
                                          <p:spTgt spid="43"/>
                                        </p:tgtEl>
                                        <p:attrNameLst>
                                          <p:attrName>style.visibility</p:attrName>
                                        </p:attrNameLst>
                                      </p:cBhvr>
                                      <p:to>
                                        <p:strVal val="visible"/>
                                      </p:to>
                                    </p:set>
                                    <p:anim calcmode="lin" valueType="num">
                                      <p:cBhvr additive="base">
                                        <p:cTn id="38" dur="500" fill="hold"/>
                                        <p:tgtEl>
                                          <p:spTgt spid="43"/>
                                        </p:tgtEl>
                                        <p:attrNameLst>
                                          <p:attrName>ppt_x</p:attrName>
                                        </p:attrNameLst>
                                      </p:cBhvr>
                                      <p:tavLst>
                                        <p:tav tm="0">
                                          <p:val>
                                            <p:strVal val="1+#ppt_w/2"/>
                                          </p:val>
                                        </p:tav>
                                        <p:tav tm="100000">
                                          <p:val>
                                            <p:strVal val="#ppt_x"/>
                                          </p:val>
                                        </p:tav>
                                      </p:tavLst>
                                    </p:anim>
                                    <p:anim calcmode="lin" valueType="num">
                                      <p:cBhvr additive="base">
                                        <p:cTn id="39" dur="500" fill="hold"/>
                                        <p:tgtEl>
                                          <p:spTgt spid="43"/>
                                        </p:tgtEl>
                                        <p:attrNameLst>
                                          <p:attrName>ppt_y</p:attrName>
                                        </p:attrNameLst>
                                      </p:cBhvr>
                                      <p:tavLst>
                                        <p:tav tm="0">
                                          <p:val>
                                            <p:strVal val="0-#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44"/>
                                        </p:tgtEl>
                                        <p:attrNameLst>
                                          <p:attrName>style.visibility</p:attrName>
                                        </p:attrNameLst>
                                      </p:cBhvr>
                                      <p:to>
                                        <p:strVal val="visible"/>
                                      </p:to>
                                    </p:set>
                                    <p:anim calcmode="lin" valueType="num">
                                      <p:cBhvr additive="base">
                                        <p:cTn id="42" dur="500" fill="hold"/>
                                        <p:tgtEl>
                                          <p:spTgt spid="44"/>
                                        </p:tgtEl>
                                        <p:attrNameLst>
                                          <p:attrName>ppt_x</p:attrName>
                                        </p:attrNameLst>
                                      </p:cBhvr>
                                      <p:tavLst>
                                        <p:tav tm="0">
                                          <p:val>
                                            <p:strVal val="#ppt_x"/>
                                          </p:val>
                                        </p:tav>
                                        <p:tav tm="100000">
                                          <p:val>
                                            <p:strVal val="#ppt_x"/>
                                          </p:val>
                                        </p:tav>
                                      </p:tavLst>
                                    </p:anim>
                                    <p:anim calcmode="lin" valueType="num">
                                      <p:cBhvr additive="base">
                                        <p:cTn id="43" dur="500" fill="hold"/>
                                        <p:tgtEl>
                                          <p:spTgt spid="44"/>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45"/>
                                        </p:tgtEl>
                                        <p:attrNameLst>
                                          <p:attrName>style.visibility</p:attrName>
                                        </p:attrNameLst>
                                      </p:cBhvr>
                                      <p:to>
                                        <p:strVal val="visible"/>
                                      </p:to>
                                    </p:set>
                                    <p:anim calcmode="lin" valueType="num">
                                      <p:cBhvr additive="base">
                                        <p:cTn id="46" dur="500" fill="hold"/>
                                        <p:tgtEl>
                                          <p:spTgt spid="45"/>
                                        </p:tgtEl>
                                        <p:attrNameLst>
                                          <p:attrName>ppt_x</p:attrName>
                                        </p:attrNameLst>
                                      </p:cBhvr>
                                      <p:tavLst>
                                        <p:tav tm="0">
                                          <p:val>
                                            <p:strVal val="#ppt_x"/>
                                          </p:val>
                                        </p:tav>
                                        <p:tav tm="100000">
                                          <p:val>
                                            <p:strVal val="#ppt_x"/>
                                          </p:val>
                                        </p:tav>
                                      </p:tavLst>
                                    </p:anim>
                                    <p:anim calcmode="lin" valueType="num">
                                      <p:cBhvr additive="base">
                                        <p:cTn id="47" dur="500" fill="hold"/>
                                        <p:tgtEl>
                                          <p:spTgt spid="45"/>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46"/>
                                        </p:tgtEl>
                                        <p:attrNameLst>
                                          <p:attrName>style.visibility</p:attrName>
                                        </p:attrNameLst>
                                      </p:cBhvr>
                                      <p:to>
                                        <p:strVal val="visible"/>
                                      </p:to>
                                    </p:set>
                                    <p:anim calcmode="lin" valueType="num">
                                      <p:cBhvr additive="base">
                                        <p:cTn id="50" dur="500" fill="hold"/>
                                        <p:tgtEl>
                                          <p:spTgt spid="46"/>
                                        </p:tgtEl>
                                        <p:attrNameLst>
                                          <p:attrName>ppt_x</p:attrName>
                                        </p:attrNameLst>
                                      </p:cBhvr>
                                      <p:tavLst>
                                        <p:tav tm="0">
                                          <p:val>
                                            <p:strVal val="#ppt_x"/>
                                          </p:val>
                                        </p:tav>
                                        <p:tav tm="100000">
                                          <p:val>
                                            <p:strVal val="#ppt_x"/>
                                          </p:val>
                                        </p:tav>
                                      </p:tavLst>
                                    </p:anim>
                                    <p:anim calcmode="lin" valueType="num">
                                      <p:cBhvr additive="base">
                                        <p:cTn id="51" dur="500" fill="hold"/>
                                        <p:tgtEl>
                                          <p:spTgt spid="46"/>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47"/>
                                        </p:tgtEl>
                                        <p:attrNameLst>
                                          <p:attrName>style.visibility</p:attrName>
                                        </p:attrNameLst>
                                      </p:cBhvr>
                                      <p:to>
                                        <p:strVal val="visible"/>
                                      </p:to>
                                    </p:set>
                                    <p:anim calcmode="lin" valueType="num">
                                      <p:cBhvr additive="base">
                                        <p:cTn id="54" dur="500" fill="hold"/>
                                        <p:tgtEl>
                                          <p:spTgt spid="47"/>
                                        </p:tgtEl>
                                        <p:attrNameLst>
                                          <p:attrName>ppt_x</p:attrName>
                                        </p:attrNameLst>
                                      </p:cBhvr>
                                      <p:tavLst>
                                        <p:tav tm="0">
                                          <p:val>
                                            <p:strVal val="#ppt_x"/>
                                          </p:val>
                                        </p:tav>
                                        <p:tav tm="100000">
                                          <p:val>
                                            <p:strVal val="#ppt_x"/>
                                          </p:val>
                                        </p:tav>
                                      </p:tavLst>
                                    </p:anim>
                                    <p:anim calcmode="lin" valueType="num">
                                      <p:cBhvr additive="base">
                                        <p:cTn id="55" dur="500" fill="hold"/>
                                        <p:tgtEl>
                                          <p:spTgt spid="47"/>
                                        </p:tgtEl>
                                        <p:attrNameLst>
                                          <p:attrName>ppt_y</p:attrName>
                                        </p:attrNameLst>
                                      </p:cBhvr>
                                      <p:tavLst>
                                        <p:tav tm="0">
                                          <p:val>
                                            <p:strVal val="1+#ppt_h/2"/>
                                          </p:val>
                                        </p:tav>
                                        <p:tav tm="100000">
                                          <p:val>
                                            <p:strVal val="#ppt_y"/>
                                          </p:val>
                                        </p:tav>
                                      </p:tavLst>
                                    </p:anim>
                                  </p:childTnLst>
                                </p:cTn>
                              </p:par>
                              <p:par>
                                <p:cTn id="56" presetID="2" presetClass="entr" presetSubtype="6" fill="hold" nodeType="withEffect">
                                  <p:stCondLst>
                                    <p:cond delay="0"/>
                                  </p:stCondLst>
                                  <p:childTnLst>
                                    <p:set>
                                      <p:cBhvr>
                                        <p:cTn id="57" dur="1" fill="hold">
                                          <p:stCondLst>
                                            <p:cond delay="0"/>
                                          </p:stCondLst>
                                        </p:cTn>
                                        <p:tgtEl>
                                          <p:spTgt spid="48"/>
                                        </p:tgtEl>
                                        <p:attrNameLst>
                                          <p:attrName>style.visibility</p:attrName>
                                        </p:attrNameLst>
                                      </p:cBhvr>
                                      <p:to>
                                        <p:strVal val="visible"/>
                                      </p:to>
                                    </p:set>
                                    <p:anim calcmode="lin" valueType="num">
                                      <p:cBhvr additive="base">
                                        <p:cTn id="58" dur="500" fill="hold"/>
                                        <p:tgtEl>
                                          <p:spTgt spid="48"/>
                                        </p:tgtEl>
                                        <p:attrNameLst>
                                          <p:attrName>ppt_x</p:attrName>
                                        </p:attrNameLst>
                                      </p:cBhvr>
                                      <p:tavLst>
                                        <p:tav tm="0">
                                          <p:val>
                                            <p:strVal val="1+#ppt_w/2"/>
                                          </p:val>
                                        </p:tav>
                                        <p:tav tm="100000">
                                          <p:val>
                                            <p:strVal val="#ppt_x"/>
                                          </p:val>
                                        </p:tav>
                                      </p:tavLst>
                                    </p:anim>
                                    <p:anim calcmode="lin" valueType="num">
                                      <p:cBhvr additive="base">
                                        <p:cTn id="59" dur="500" fill="hold"/>
                                        <p:tgtEl>
                                          <p:spTgt spid="48"/>
                                        </p:tgtEl>
                                        <p:attrNameLst>
                                          <p:attrName>ppt_y</p:attrName>
                                        </p:attrNameLst>
                                      </p:cBhvr>
                                      <p:tavLst>
                                        <p:tav tm="0">
                                          <p:val>
                                            <p:strVal val="1+#ppt_h/2"/>
                                          </p:val>
                                        </p:tav>
                                        <p:tav tm="100000">
                                          <p:val>
                                            <p:strVal val="#ppt_y"/>
                                          </p:val>
                                        </p:tav>
                                      </p:tavLst>
                                    </p:anim>
                                  </p:childTnLst>
                                </p:cTn>
                              </p:par>
                              <p:par>
                                <p:cTn id="60" presetID="2" presetClass="entr" presetSubtype="6" fill="hold" grpId="0" nodeType="withEffect">
                                  <p:stCondLst>
                                    <p:cond delay="0"/>
                                  </p:stCondLst>
                                  <p:childTnLst>
                                    <p:set>
                                      <p:cBhvr>
                                        <p:cTn id="61" dur="1" fill="hold">
                                          <p:stCondLst>
                                            <p:cond delay="0"/>
                                          </p:stCondLst>
                                        </p:cTn>
                                        <p:tgtEl>
                                          <p:spTgt spid="55"/>
                                        </p:tgtEl>
                                        <p:attrNameLst>
                                          <p:attrName>style.visibility</p:attrName>
                                        </p:attrNameLst>
                                      </p:cBhvr>
                                      <p:to>
                                        <p:strVal val="visible"/>
                                      </p:to>
                                    </p:set>
                                    <p:anim calcmode="lin" valueType="num">
                                      <p:cBhvr additive="base">
                                        <p:cTn id="62" dur="500" fill="hold"/>
                                        <p:tgtEl>
                                          <p:spTgt spid="55"/>
                                        </p:tgtEl>
                                        <p:attrNameLst>
                                          <p:attrName>ppt_x</p:attrName>
                                        </p:attrNameLst>
                                      </p:cBhvr>
                                      <p:tavLst>
                                        <p:tav tm="0">
                                          <p:val>
                                            <p:strVal val="1+#ppt_w/2"/>
                                          </p:val>
                                        </p:tav>
                                        <p:tav tm="100000">
                                          <p:val>
                                            <p:strVal val="#ppt_x"/>
                                          </p:val>
                                        </p:tav>
                                      </p:tavLst>
                                    </p:anim>
                                    <p:anim calcmode="lin" valueType="num">
                                      <p:cBhvr additive="base">
                                        <p:cTn id="63" dur="500" fill="hold"/>
                                        <p:tgtEl>
                                          <p:spTgt spid="55"/>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56"/>
                                        </p:tgtEl>
                                        <p:attrNameLst>
                                          <p:attrName>style.visibility</p:attrName>
                                        </p:attrNameLst>
                                      </p:cBhvr>
                                      <p:to>
                                        <p:strVal val="visible"/>
                                      </p:to>
                                    </p:set>
                                    <p:anim calcmode="lin" valueType="num">
                                      <p:cBhvr additive="base">
                                        <p:cTn id="66" dur="500" fill="hold"/>
                                        <p:tgtEl>
                                          <p:spTgt spid="56"/>
                                        </p:tgtEl>
                                        <p:attrNameLst>
                                          <p:attrName>ppt_x</p:attrName>
                                        </p:attrNameLst>
                                      </p:cBhvr>
                                      <p:tavLst>
                                        <p:tav tm="0">
                                          <p:val>
                                            <p:strVal val="#ppt_x"/>
                                          </p:val>
                                        </p:tav>
                                        <p:tav tm="100000">
                                          <p:val>
                                            <p:strVal val="#ppt_x"/>
                                          </p:val>
                                        </p:tav>
                                      </p:tavLst>
                                    </p:anim>
                                    <p:anim calcmode="lin" valueType="num">
                                      <p:cBhvr additive="base">
                                        <p:cTn id="67" dur="500" fill="hold"/>
                                        <p:tgtEl>
                                          <p:spTgt spid="56"/>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57"/>
                                        </p:tgtEl>
                                        <p:attrNameLst>
                                          <p:attrName>style.visibility</p:attrName>
                                        </p:attrNameLst>
                                      </p:cBhvr>
                                      <p:to>
                                        <p:strVal val="visible"/>
                                      </p:to>
                                    </p:set>
                                    <p:anim calcmode="lin" valueType="num">
                                      <p:cBhvr additive="base">
                                        <p:cTn id="70" dur="500" fill="hold"/>
                                        <p:tgtEl>
                                          <p:spTgt spid="57"/>
                                        </p:tgtEl>
                                        <p:attrNameLst>
                                          <p:attrName>ppt_x</p:attrName>
                                        </p:attrNameLst>
                                      </p:cBhvr>
                                      <p:tavLst>
                                        <p:tav tm="0">
                                          <p:val>
                                            <p:strVal val="#ppt_x"/>
                                          </p:val>
                                        </p:tav>
                                        <p:tav tm="100000">
                                          <p:val>
                                            <p:strVal val="#ppt_x"/>
                                          </p:val>
                                        </p:tav>
                                      </p:tavLst>
                                    </p:anim>
                                    <p:anim calcmode="lin" valueType="num">
                                      <p:cBhvr additive="base">
                                        <p:cTn id="71" dur="500" fill="hold"/>
                                        <p:tgtEl>
                                          <p:spTgt spid="57"/>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58"/>
                                        </p:tgtEl>
                                        <p:attrNameLst>
                                          <p:attrName>style.visibility</p:attrName>
                                        </p:attrNameLst>
                                      </p:cBhvr>
                                      <p:to>
                                        <p:strVal val="visible"/>
                                      </p:to>
                                    </p:set>
                                    <p:anim calcmode="lin" valueType="num">
                                      <p:cBhvr additive="base">
                                        <p:cTn id="74" dur="500" fill="hold"/>
                                        <p:tgtEl>
                                          <p:spTgt spid="58"/>
                                        </p:tgtEl>
                                        <p:attrNameLst>
                                          <p:attrName>ppt_x</p:attrName>
                                        </p:attrNameLst>
                                      </p:cBhvr>
                                      <p:tavLst>
                                        <p:tav tm="0">
                                          <p:val>
                                            <p:strVal val="#ppt_x"/>
                                          </p:val>
                                        </p:tav>
                                        <p:tav tm="100000">
                                          <p:val>
                                            <p:strVal val="#ppt_x"/>
                                          </p:val>
                                        </p:tav>
                                      </p:tavLst>
                                    </p:anim>
                                    <p:anim calcmode="lin" valueType="num">
                                      <p:cBhvr additive="base">
                                        <p:cTn id="75" dur="500" fill="hold"/>
                                        <p:tgtEl>
                                          <p:spTgt spid="58"/>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59"/>
                                        </p:tgtEl>
                                        <p:attrNameLst>
                                          <p:attrName>style.visibility</p:attrName>
                                        </p:attrNameLst>
                                      </p:cBhvr>
                                      <p:to>
                                        <p:strVal val="visible"/>
                                      </p:to>
                                    </p:set>
                                    <p:anim calcmode="lin" valueType="num">
                                      <p:cBhvr additive="base">
                                        <p:cTn id="78" dur="500" fill="hold"/>
                                        <p:tgtEl>
                                          <p:spTgt spid="59"/>
                                        </p:tgtEl>
                                        <p:attrNameLst>
                                          <p:attrName>ppt_x</p:attrName>
                                        </p:attrNameLst>
                                      </p:cBhvr>
                                      <p:tavLst>
                                        <p:tav tm="0">
                                          <p:val>
                                            <p:strVal val="#ppt_x"/>
                                          </p:val>
                                        </p:tav>
                                        <p:tav tm="100000">
                                          <p:val>
                                            <p:strVal val="#ppt_x"/>
                                          </p:val>
                                        </p:tav>
                                      </p:tavLst>
                                    </p:anim>
                                    <p:anim calcmode="lin" valueType="num">
                                      <p:cBhvr additive="base">
                                        <p:cTn id="79" dur="500" fill="hold"/>
                                        <p:tgtEl>
                                          <p:spTgt spid="59"/>
                                        </p:tgtEl>
                                        <p:attrNameLst>
                                          <p:attrName>ppt_y</p:attrName>
                                        </p:attrNameLst>
                                      </p:cBhvr>
                                      <p:tavLst>
                                        <p:tav tm="0">
                                          <p:val>
                                            <p:strVal val="1+#ppt_h/2"/>
                                          </p:val>
                                        </p:tav>
                                        <p:tav tm="100000">
                                          <p:val>
                                            <p:strVal val="#ppt_y"/>
                                          </p:val>
                                        </p:tav>
                                      </p:tavLst>
                                    </p:anim>
                                  </p:childTnLst>
                                </p:cTn>
                              </p:par>
                              <p:par>
                                <p:cTn id="80" presetID="2" presetClass="entr" presetSubtype="4" fill="hold" grpId="0" nodeType="withEffect">
                                  <p:stCondLst>
                                    <p:cond delay="0"/>
                                  </p:stCondLst>
                                  <p:childTnLst>
                                    <p:set>
                                      <p:cBhvr>
                                        <p:cTn id="81" dur="1" fill="hold">
                                          <p:stCondLst>
                                            <p:cond delay="0"/>
                                          </p:stCondLst>
                                        </p:cTn>
                                        <p:tgtEl>
                                          <p:spTgt spid="60"/>
                                        </p:tgtEl>
                                        <p:attrNameLst>
                                          <p:attrName>style.visibility</p:attrName>
                                        </p:attrNameLst>
                                      </p:cBhvr>
                                      <p:to>
                                        <p:strVal val="visible"/>
                                      </p:to>
                                    </p:set>
                                    <p:anim calcmode="lin" valueType="num">
                                      <p:cBhvr additive="base">
                                        <p:cTn id="82" dur="500" fill="hold"/>
                                        <p:tgtEl>
                                          <p:spTgt spid="60"/>
                                        </p:tgtEl>
                                        <p:attrNameLst>
                                          <p:attrName>ppt_x</p:attrName>
                                        </p:attrNameLst>
                                      </p:cBhvr>
                                      <p:tavLst>
                                        <p:tav tm="0">
                                          <p:val>
                                            <p:strVal val="#ppt_x"/>
                                          </p:val>
                                        </p:tav>
                                        <p:tav tm="100000">
                                          <p:val>
                                            <p:strVal val="#ppt_x"/>
                                          </p:val>
                                        </p:tav>
                                      </p:tavLst>
                                    </p:anim>
                                    <p:anim calcmode="lin" valueType="num">
                                      <p:cBhvr additive="base">
                                        <p:cTn id="83" dur="500" fill="hold"/>
                                        <p:tgtEl>
                                          <p:spTgt spid="60"/>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0"/>
                                  </p:stCondLst>
                                  <p:childTnLst>
                                    <p:set>
                                      <p:cBhvr>
                                        <p:cTn id="85" dur="1" fill="hold">
                                          <p:stCondLst>
                                            <p:cond delay="0"/>
                                          </p:stCondLst>
                                        </p:cTn>
                                        <p:tgtEl>
                                          <p:spTgt spid="61"/>
                                        </p:tgtEl>
                                        <p:attrNameLst>
                                          <p:attrName>style.visibility</p:attrName>
                                        </p:attrNameLst>
                                      </p:cBhvr>
                                      <p:to>
                                        <p:strVal val="visible"/>
                                      </p:to>
                                    </p:set>
                                    <p:anim calcmode="lin" valueType="num">
                                      <p:cBhvr additive="base">
                                        <p:cTn id="86" dur="500" fill="hold"/>
                                        <p:tgtEl>
                                          <p:spTgt spid="61"/>
                                        </p:tgtEl>
                                        <p:attrNameLst>
                                          <p:attrName>ppt_x</p:attrName>
                                        </p:attrNameLst>
                                      </p:cBhvr>
                                      <p:tavLst>
                                        <p:tav tm="0">
                                          <p:val>
                                            <p:strVal val="#ppt_x"/>
                                          </p:val>
                                        </p:tav>
                                        <p:tav tm="100000">
                                          <p:val>
                                            <p:strVal val="#ppt_x"/>
                                          </p:val>
                                        </p:tav>
                                      </p:tavLst>
                                    </p:anim>
                                    <p:anim calcmode="lin" valueType="num">
                                      <p:cBhvr additive="base">
                                        <p:cTn id="87" dur="500" fill="hold"/>
                                        <p:tgtEl>
                                          <p:spTgt spid="61"/>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0"/>
                                  </p:stCondLst>
                                  <p:childTnLst>
                                    <p:set>
                                      <p:cBhvr>
                                        <p:cTn id="89" dur="1" fill="hold">
                                          <p:stCondLst>
                                            <p:cond delay="0"/>
                                          </p:stCondLst>
                                        </p:cTn>
                                        <p:tgtEl>
                                          <p:spTgt spid="69"/>
                                        </p:tgtEl>
                                        <p:attrNameLst>
                                          <p:attrName>style.visibility</p:attrName>
                                        </p:attrNameLst>
                                      </p:cBhvr>
                                      <p:to>
                                        <p:strVal val="visible"/>
                                      </p:to>
                                    </p:set>
                                    <p:anim calcmode="lin" valueType="num">
                                      <p:cBhvr additive="base">
                                        <p:cTn id="90" dur="500" fill="hold"/>
                                        <p:tgtEl>
                                          <p:spTgt spid="69"/>
                                        </p:tgtEl>
                                        <p:attrNameLst>
                                          <p:attrName>ppt_x</p:attrName>
                                        </p:attrNameLst>
                                      </p:cBhvr>
                                      <p:tavLst>
                                        <p:tav tm="0">
                                          <p:val>
                                            <p:strVal val="#ppt_x"/>
                                          </p:val>
                                        </p:tav>
                                        <p:tav tm="100000">
                                          <p:val>
                                            <p:strVal val="#ppt_x"/>
                                          </p:val>
                                        </p:tav>
                                      </p:tavLst>
                                    </p:anim>
                                    <p:anim calcmode="lin" valueType="num">
                                      <p:cBhvr additive="base">
                                        <p:cTn id="91" dur="500" fill="hold"/>
                                        <p:tgtEl>
                                          <p:spTgt spid="69"/>
                                        </p:tgtEl>
                                        <p:attrNameLst>
                                          <p:attrName>ppt_y</p:attrName>
                                        </p:attrNameLst>
                                      </p:cBhvr>
                                      <p:tavLst>
                                        <p:tav tm="0">
                                          <p:val>
                                            <p:strVal val="1+#ppt_h/2"/>
                                          </p:val>
                                        </p:tav>
                                        <p:tav tm="100000">
                                          <p:val>
                                            <p:strVal val="#ppt_y"/>
                                          </p:val>
                                        </p:tav>
                                      </p:tavLst>
                                    </p:anim>
                                  </p:childTnLst>
                                </p:cTn>
                              </p:par>
                              <p:par>
                                <p:cTn id="92" presetID="2" presetClass="entr" presetSubtype="1" fill="hold" grpId="0" nodeType="withEffect">
                                  <p:stCondLst>
                                    <p:cond delay="0"/>
                                  </p:stCondLst>
                                  <p:childTnLst>
                                    <p:set>
                                      <p:cBhvr>
                                        <p:cTn id="93" dur="1" fill="hold">
                                          <p:stCondLst>
                                            <p:cond delay="0"/>
                                          </p:stCondLst>
                                        </p:cTn>
                                        <p:tgtEl>
                                          <p:spTgt spid="70"/>
                                        </p:tgtEl>
                                        <p:attrNameLst>
                                          <p:attrName>style.visibility</p:attrName>
                                        </p:attrNameLst>
                                      </p:cBhvr>
                                      <p:to>
                                        <p:strVal val="visible"/>
                                      </p:to>
                                    </p:set>
                                    <p:anim calcmode="lin" valueType="num">
                                      <p:cBhvr additive="base">
                                        <p:cTn id="94" dur="500" fill="hold"/>
                                        <p:tgtEl>
                                          <p:spTgt spid="70"/>
                                        </p:tgtEl>
                                        <p:attrNameLst>
                                          <p:attrName>ppt_x</p:attrName>
                                        </p:attrNameLst>
                                      </p:cBhvr>
                                      <p:tavLst>
                                        <p:tav tm="0">
                                          <p:val>
                                            <p:strVal val="#ppt_x"/>
                                          </p:val>
                                        </p:tav>
                                        <p:tav tm="100000">
                                          <p:val>
                                            <p:strVal val="#ppt_x"/>
                                          </p:val>
                                        </p:tav>
                                      </p:tavLst>
                                    </p:anim>
                                    <p:anim calcmode="lin" valueType="num">
                                      <p:cBhvr additive="base">
                                        <p:cTn id="95" dur="500" fill="hold"/>
                                        <p:tgtEl>
                                          <p:spTgt spid="70"/>
                                        </p:tgtEl>
                                        <p:attrNameLst>
                                          <p:attrName>ppt_y</p:attrName>
                                        </p:attrNameLst>
                                      </p:cBhvr>
                                      <p:tavLst>
                                        <p:tav tm="0">
                                          <p:val>
                                            <p:strVal val="0-#ppt_h/2"/>
                                          </p:val>
                                        </p:tav>
                                        <p:tav tm="100000">
                                          <p:val>
                                            <p:strVal val="#ppt_y"/>
                                          </p:val>
                                        </p:tav>
                                      </p:tavLst>
                                    </p:anim>
                                  </p:childTnLst>
                                </p:cTn>
                              </p:par>
                              <p:par>
                                <p:cTn id="96" presetID="2" presetClass="entr" presetSubtype="4" fill="hold" grpId="0" nodeType="withEffect">
                                  <p:stCondLst>
                                    <p:cond delay="0"/>
                                  </p:stCondLst>
                                  <p:childTnLst>
                                    <p:set>
                                      <p:cBhvr>
                                        <p:cTn id="97" dur="1" fill="hold">
                                          <p:stCondLst>
                                            <p:cond delay="0"/>
                                          </p:stCondLst>
                                        </p:cTn>
                                        <p:tgtEl>
                                          <p:spTgt spid="71"/>
                                        </p:tgtEl>
                                        <p:attrNameLst>
                                          <p:attrName>style.visibility</p:attrName>
                                        </p:attrNameLst>
                                      </p:cBhvr>
                                      <p:to>
                                        <p:strVal val="visible"/>
                                      </p:to>
                                    </p:set>
                                    <p:anim calcmode="lin" valueType="num">
                                      <p:cBhvr additive="base">
                                        <p:cTn id="98" dur="500" fill="hold"/>
                                        <p:tgtEl>
                                          <p:spTgt spid="71"/>
                                        </p:tgtEl>
                                        <p:attrNameLst>
                                          <p:attrName>ppt_x</p:attrName>
                                        </p:attrNameLst>
                                      </p:cBhvr>
                                      <p:tavLst>
                                        <p:tav tm="0">
                                          <p:val>
                                            <p:strVal val="#ppt_x"/>
                                          </p:val>
                                        </p:tav>
                                        <p:tav tm="100000">
                                          <p:val>
                                            <p:strVal val="#ppt_x"/>
                                          </p:val>
                                        </p:tav>
                                      </p:tavLst>
                                    </p:anim>
                                    <p:anim calcmode="lin" valueType="num">
                                      <p:cBhvr additive="base">
                                        <p:cTn id="99" dur="500" fill="hold"/>
                                        <p:tgtEl>
                                          <p:spTgt spid="71"/>
                                        </p:tgtEl>
                                        <p:attrNameLst>
                                          <p:attrName>ppt_y</p:attrName>
                                        </p:attrNameLst>
                                      </p:cBhvr>
                                      <p:tavLst>
                                        <p:tav tm="0">
                                          <p:val>
                                            <p:strVal val="1+#ppt_h/2"/>
                                          </p:val>
                                        </p:tav>
                                        <p:tav tm="100000">
                                          <p:val>
                                            <p:strVal val="#ppt_y"/>
                                          </p:val>
                                        </p:tav>
                                      </p:tavLst>
                                    </p:anim>
                                  </p:childTnLst>
                                </p:cTn>
                              </p:par>
                              <p:par>
                                <p:cTn id="100" presetID="2" presetClass="entr" presetSubtype="9" fill="hold" grpId="0" nodeType="withEffect">
                                  <p:stCondLst>
                                    <p:cond delay="0"/>
                                  </p:stCondLst>
                                  <p:childTnLst>
                                    <p:set>
                                      <p:cBhvr>
                                        <p:cTn id="101" dur="1" fill="hold">
                                          <p:stCondLst>
                                            <p:cond delay="0"/>
                                          </p:stCondLst>
                                        </p:cTn>
                                        <p:tgtEl>
                                          <p:spTgt spid="72"/>
                                        </p:tgtEl>
                                        <p:attrNameLst>
                                          <p:attrName>style.visibility</p:attrName>
                                        </p:attrNameLst>
                                      </p:cBhvr>
                                      <p:to>
                                        <p:strVal val="visible"/>
                                      </p:to>
                                    </p:set>
                                    <p:anim calcmode="lin" valueType="num">
                                      <p:cBhvr additive="base">
                                        <p:cTn id="102" dur="500" fill="hold"/>
                                        <p:tgtEl>
                                          <p:spTgt spid="72"/>
                                        </p:tgtEl>
                                        <p:attrNameLst>
                                          <p:attrName>ppt_x</p:attrName>
                                        </p:attrNameLst>
                                      </p:cBhvr>
                                      <p:tavLst>
                                        <p:tav tm="0">
                                          <p:val>
                                            <p:strVal val="0-#ppt_w/2"/>
                                          </p:val>
                                        </p:tav>
                                        <p:tav tm="100000">
                                          <p:val>
                                            <p:strVal val="#ppt_x"/>
                                          </p:val>
                                        </p:tav>
                                      </p:tavLst>
                                    </p:anim>
                                    <p:anim calcmode="lin" valueType="num">
                                      <p:cBhvr additive="base">
                                        <p:cTn id="103" dur="500" fill="hold"/>
                                        <p:tgtEl>
                                          <p:spTgt spid="72"/>
                                        </p:tgtEl>
                                        <p:attrNameLst>
                                          <p:attrName>ppt_y</p:attrName>
                                        </p:attrNameLst>
                                      </p:cBhvr>
                                      <p:tavLst>
                                        <p:tav tm="0">
                                          <p:val>
                                            <p:strVal val="0-#ppt_h/2"/>
                                          </p:val>
                                        </p:tav>
                                        <p:tav tm="100000">
                                          <p:val>
                                            <p:strVal val="#ppt_y"/>
                                          </p:val>
                                        </p:tav>
                                      </p:tavLst>
                                    </p:anim>
                                  </p:childTnLst>
                                </p:cTn>
                              </p:par>
                              <p:par>
                                <p:cTn id="104" presetID="2" presetClass="entr" presetSubtype="4" fill="hold" grpId="0" nodeType="withEffect">
                                  <p:stCondLst>
                                    <p:cond delay="0"/>
                                  </p:stCondLst>
                                  <p:childTnLst>
                                    <p:set>
                                      <p:cBhvr>
                                        <p:cTn id="105" dur="1" fill="hold">
                                          <p:stCondLst>
                                            <p:cond delay="0"/>
                                          </p:stCondLst>
                                        </p:cTn>
                                        <p:tgtEl>
                                          <p:spTgt spid="73"/>
                                        </p:tgtEl>
                                        <p:attrNameLst>
                                          <p:attrName>style.visibility</p:attrName>
                                        </p:attrNameLst>
                                      </p:cBhvr>
                                      <p:to>
                                        <p:strVal val="visible"/>
                                      </p:to>
                                    </p:set>
                                    <p:anim calcmode="lin" valueType="num">
                                      <p:cBhvr additive="base">
                                        <p:cTn id="106" dur="500" fill="hold"/>
                                        <p:tgtEl>
                                          <p:spTgt spid="73"/>
                                        </p:tgtEl>
                                        <p:attrNameLst>
                                          <p:attrName>ppt_x</p:attrName>
                                        </p:attrNameLst>
                                      </p:cBhvr>
                                      <p:tavLst>
                                        <p:tav tm="0">
                                          <p:val>
                                            <p:strVal val="#ppt_x"/>
                                          </p:val>
                                        </p:tav>
                                        <p:tav tm="100000">
                                          <p:val>
                                            <p:strVal val="#ppt_x"/>
                                          </p:val>
                                        </p:tav>
                                      </p:tavLst>
                                    </p:anim>
                                    <p:anim calcmode="lin" valueType="num">
                                      <p:cBhvr additive="base">
                                        <p:cTn id="107" dur="500" fill="hold"/>
                                        <p:tgtEl>
                                          <p:spTgt spid="73"/>
                                        </p:tgtEl>
                                        <p:attrNameLst>
                                          <p:attrName>ppt_y</p:attrName>
                                        </p:attrNameLst>
                                      </p:cBhvr>
                                      <p:tavLst>
                                        <p:tav tm="0">
                                          <p:val>
                                            <p:strVal val="1+#ppt_h/2"/>
                                          </p:val>
                                        </p:tav>
                                        <p:tav tm="100000">
                                          <p:val>
                                            <p:strVal val="#ppt_y"/>
                                          </p:val>
                                        </p:tav>
                                      </p:tavLst>
                                    </p:anim>
                                  </p:childTnLst>
                                </p:cTn>
                              </p:par>
                              <p:par>
                                <p:cTn id="108" presetID="2" presetClass="entr" presetSubtype="9" fill="hold" grpId="0" nodeType="withEffect">
                                  <p:stCondLst>
                                    <p:cond delay="0"/>
                                  </p:stCondLst>
                                  <p:childTnLst>
                                    <p:set>
                                      <p:cBhvr>
                                        <p:cTn id="109" dur="1" fill="hold">
                                          <p:stCondLst>
                                            <p:cond delay="0"/>
                                          </p:stCondLst>
                                        </p:cTn>
                                        <p:tgtEl>
                                          <p:spTgt spid="74"/>
                                        </p:tgtEl>
                                        <p:attrNameLst>
                                          <p:attrName>style.visibility</p:attrName>
                                        </p:attrNameLst>
                                      </p:cBhvr>
                                      <p:to>
                                        <p:strVal val="visible"/>
                                      </p:to>
                                    </p:set>
                                    <p:anim calcmode="lin" valueType="num">
                                      <p:cBhvr additive="base">
                                        <p:cTn id="110" dur="500" fill="hold"/>
                                        <p:tgtEl>
                                          <p:spTgt spid="74"/>
                                        </p:tgtEl>
                                        <p:attrNameLst>
                                          <p:attrName>ppt_x</p:attrName>
                                        </p:attrNameLst>
                                      </p:cBhvr>
                                      <p:tavLst>
                                        <p:tav tm="0">
                                          <p:val>
                                            <p:strVal val="0-#ppt_w/2"/>
                                          </p:val>
                                        </p:tav>
                                        <p:tav tm="100000">
                                          <p:val>
                                            <p:strVal val="#ppt_x"/>
                                          </p:val>
                                        </p:tav>
                                      </p:tavLst>
                                    </p:anim>
                                    <p:anim calcmode="lin" valueType="num">
                                      <p:cBhvr additive="base">
                                        <p:cTn id="111" dur="500" fill="hold"/>
                                        <p:tgtEl>
                                          <p:spTgt spid="74"/>
                                        </p:tgtEl>
                                        <p:attrNameLst>
                                          <p:attrName>ppt_y</p:attrName>
                                        </p:attrNameLst>
                                      </p:cBhvr>
                                      <p:tavLst>
                                        <p:tav tm="0">
                                          <p:val>
                                            <p:strVal val="0-#ppt_h/2"/>
                                          </p:val>
                                        </p:tav>
                                        <p:tav tm="100000">
                                          <p:val>
                                            <p:strVal val="#ppt_y"/>
                                          </p:val>
                                        </p:tav>
                                      </p:tavLst>
                                    </p:anim>
                                  </p:childTnLst>
                                </p:cTn>
                              </p:par>
                              <p:par>
                                <p:cTn id="112" presetID="2" presetClass="entr" presetSubtype="12" fill="hold" nodeType="withEffect">
                                  <p:stCondLst>
                                    <p:cond delay="0"/>
                                  </p:stCondLst>
                                  <p:childTnLst>
                                    <p:set>
                                      <p:cBhvr>
                                        <p:cTn id="113" dur="1" fill="hold">
                                          <p:stCondLst>
                                            <p:cond delay="0"/>
                                          </p:stCondLst>
                                        </p:cTn>
                                        <p:tgtEl>
                                          <p:spTgt spid="75"/>
                                        </p:tgtEl>
                                        <p:attrNameLst>
                                          <p:attrName>style.visibility</p:attrName>
                                        </p:attrNameLst>
                                      </p:cBhvr>
                                      <p:to>
                                        <p:strVal val="visible"/>
                                      </p:to>
                                    </p:set>
                                    <p:anim calcmode="lin" valueType="num">
                                      <p:cBhvr additive="base">
                                        <p:cTn id="114" dur="500" fill="hold"/>
                                        <p:tgtEl>
                                          <p:spTgt spid="75"/>
                                        </p:tgtEl>
                                        <p:attrNameLst>
                                          <p:attrName>ppt_x</p:attrName>
                                        </p:attrNameLst>
                                      </p:cBhvr>
                                      <p:tavLst>
                                        <p:tav tm="0">
                                          <p:val>
                                            <p:strVal val="0-#ppt_w/2"/>
                                          </p:val>
                                        </p:tav>
                                        <p:tav tm="100000">
                                          <p:val>
                                            <p:strVal val="#ppt_x"/>
                                          </p:val>
                                        </p:tav>
                                      </p:tavLst>
                                    </p:anim>
                                    <p:anim calcmode="lin" valueType="num">
                                      <p:cBhvr additive="base">
                                        <p:cTn id="115" dur="500" fill="hold"/>
                                        <p:tgtEl>
                                          <p:spTgt spid="75"/>
                                        </p:tgtEl>
                                        <p:attrNameLst>
                                          <p:attrName>ppt_y</p:attrName>
                                        </p:attrNameLst>
                                      </p:cBhvr>
                                      <p:tavLst>
                                        <p:tav tm="0">
                                          <p:val>
                                            <p:strVal val="1+#ppt_h/2"/>
                                          </p:val>
                                        </p:tav>
                                        <p:tav tm="100000">
                                          <p:val>
                                            <p:strVal val="#ppt_y"/>
                                          </p:val>
                                        </p:tav>
                                      </p:tavLst>
                                    </p:anim>
                                  </p:childTnLst>
                                </p:cTn>
                              </p:par>
                              <p:par>
                                <p:cTn id="116" presetID="2" presetClass="entr" presetSubtype="4" fill="hold" grpId="0" nodeType="withEffect">
                                  <p:stCondLst>
                                    <p:cond delay="0"/>
                                  </p:stCondLst>
                                  <p:childTnLst>
                                    <p:set>
                                      <p:cBhvr>
                                        <p:cTn id="117" dur="1" fill="hold">
                                          <p:stCondLst>
                                            <p:cond delay="0"/>
                                          </p:stCondLst>
                                        </p:cTn>
                                        <p:tgtEl>
                                          <p:spTgt spid="84"/>
                                        </p:tgtEl>
                                        <p:attrNameLst>
                                          <p:attrName>style.visibility</p:attrName>
                                        </p:attrNameLst>
                                      </p:cBhvr>
                                      <p:to>
                                        <p:strVal val="visible"/>
                                      </p:to>
                                    </p:set>
                                    <p:anim calcmode="lin" valueType="num">
                                      <p:cBhvr additive="base">
                                        <p:cTn id="118" dur="500" fill="hold"/>
                                        <p:tgtEl>
                                          <p:spTgt spid="84"/>
                                        </p:tgtEl>
                                        <p:attrNameLst>
                                          <p:attrName>ppt_x</p:attrName>
                                        </p:attrNameLst>
                                      </p:cBhvr>
                                      <p:tavLst>
                                        <p:tav tm="0">
                                          <p:val>
                                            <p:strVal val="#ppt_x"/>
                                          </p:val>
                                        </p:tav>
                                        <p:tav tm="100000">
                                          <p:val>
                                            <p:strVal val="#ppt_x"/>
                                          </p:val>
                                        </p:tav>
                                      </p:tavLst>
                                    </p:anim>
                                    <p:anim calcmode="lin" valueType="num">
                                      <p:cBhvr additive="base">
                                        <p:cTn id="119" dur="500" fill="hold"/>
                                        <p:tgtEl>
                                          <p:spTgt spid="84"/>
                                        </p:tgtEl>
                                        <p:attrNameLst>
                                          <p:attrName>ppt_y</p:attrName>
                                        </p:attrNameLst>
                                      </p:cBhvr>
                                      <p:tavLst>
                                        <p:tav tm="0">
                                          <p:val>
                                            <p:strVal val="1+#ppt_h/2"/>
                                          </p:val>
                                        </p:tav>
                                        <p:tav tm="100000">
                                          <p:val>
                                            <p:strVal val="#ppt_y"/>
                                          </p:val>
                                        </p:tav>
                                      </p:tavLst>
                                    </p:anim>
                                  </p:childTnLst>
                                </p:cTn>
                              </p:par>
                              <p:par>
                                <p:cTn id="120" presetID="2" presetClass="entr" presetSubtype="4" fill="hold" grpId="0" nodeType="withEffect">
                                  <p:stCondLst>
                                    <p:cond delay="0"/>
                                  </p:stCondLst>
                                  <p:childTnLst>
                                    <p:set>
                                      <p:cBhvr>
                                        <p:cTn id="121" dur="1" fill="hold">
                                          <p:stCondLst>
                                            <p:cond delay="0"/>
                                          </p:stCondLst>
                                        </p:cTn>
                                        <p:tgtEl>
                                          <p:spTgt spid="85"/>
                                        </p:tgtEl>
                                        <p:attrNameLst>
                                          <p:attrName>style.visibility</p:attrName>
                                        </p:attrNameLst>
                                      </p:cBhvr>
                                      <p:to>
                                        <p:strVal val="visible"/>
                                      </p:to>
                                    </p:set>
                                    <p:anim calcmode="lin" valueType="num">
                                      <p:cBhvr additive="base">
                                        <p:cTn id="122" dur="500" fill="hold"/>
                                        <p:tgtEl>
                                          <p:spTgt spid="85"/>
                                        </p:tgtEl>
                                        <p:attrNameLst>
                                          <p:attrName>ppt_x</p:attrName>
                                        </p:attrNameLst>
                                      </p:cBhvr>
                                      <p:tavLst>
                                        <p:tav tm="0">
                                          <p:val>
                                            <p:strVal val="#ppt_x"/>
                                          </p:val>
                                        </p:tav>
                                        <p:tav tm="100000">
                                          <p:val>
                                            <p:strVal val="#ppt_x"/>
                                          </p:val>
                                        </p:tav>
                                      </p:tavLst>
                                    </p:anim>
                                    <p:anim calcmode="lin" valueType="num">
                                      <p:cBhvr additive="base">
                                        <p:cTn id="123" dur="500" fill="hold"/>
                                        <p:tgtEl>
                                          <p:spTgt spid="85"/>
                                        </p:tgtEl>
                                        <p:attrNameLst>
                                          <p:attrName>ppt_y</p:attrName>
                                        </p:attrNameLst>
                                      </p:cBhvr>
                                      <p:tavLst>
                                        <p:tav tm="0">
                                          <p:val>
                                            <p:strVal val="1+#ppt_h/2"/>
                                          </p:val>
                                        </p:tav>
                                        <p:tav tm="100000">
                                          <p:val>
                                            <p:strVal val="#ppt_y"/>
                                          </p:val>
                                        </p:tav>
                                      </p:tavLst>
                                    </p:anim>
                                  </p:childTnLst>
                                </p:cTn>
                              </p:par>
                              <p:par>
                                <p:cTn id="124" presetID="2" presetClass="entr" presetSubtype="4" fill="hold" grpId="0" nodeType="withEffect">
                                  <p:stCondLst>
                                    <p:cond delay="0"/>
                                  </p:stCondLst>
                                  <p:childTnLst>
                                    <p:set>
                                      <p:cBhvr>
                                        <p:cTn id="125" dur="1" fill="hold">
                                          <p:stCondLst>
                                            <p:cond delay="0"/>
                                          </p:stCondLst>
                                        </p:cTn>
                                        <p:tgtEl>
                                          <p:spTgt spid="86"/>
                                        </p:tgtEl>
                                        <p:attrNameLst>
                                          <p:attrName>style.visibility</p:attrName>
                                        </p:attrNameLst>
                                      </p:cBhvr>
                                      <p:to>
                                        <p:strVal val="visible"/>
                                      </p:to>
                                    </p:set>
                                    <p:anim calcmode="lin" valueType="num">
                                      <p:cBhvr additive="base">
                                        <p:cTn id="126" dur="500" fill="hold"/>
                                        <p:tgtEl>
                                          <p:spTgt spid="86"/>
                                        </p:tgtEl>
                                        <p:attrNameLst>
                                          <p:attrName>ppt_x</p:attrName>
                                        </p:attrNameLst>
                                      </p:cBhvr>
                                      <p:tavLst>
                                        <p:tav tm="0">
                                          <p:val>
                                            <p:strVal val="#ppt_x"/>
                                          </p:val>
                                        </p:tav>
                                        <p:tav tm="100000">
                                          <p:val>
                                            <p:strVal val="#ppt_x"/>
                                          </p:val>
                                        </p:tav>
                                      </p:tavLst>
                                    </p:anim>
                                    <p:anim calcmode="lin" valueType="num">
                                      <p:cBhvr additive="base">
                                        <p:cTn id="127" dur="500" fill="hold"/>
                                        <p:tgtEl>
                                          <p:spTgt spid="86"/>
                                        </p:tgtEl>
                                        <p:attrNameLst>
                                          <p:attrName>ppt_y</p:attrName>
                                        </p:attrNameLst>
                                      </p:cBhvr>
                                      <p:tavLst>
                                        <p:tav tm="0">
                                          <p:val>
                                            <p:strVal val="1+#ppt_h/2"/>
                                          </p:val>
                                        </p:tav>
                                        <p:tav tm="100000">
                                          <p:val>
                                            <p:strVal val="#ppt_y"/>
                                          </p:val>
                                        </p:tav>
                                      </p:tavLst>
                                    </p:anim>
                                  </p:childTnLst>
                                </p:cTn>
                              </p:par>
                              <p:par>
                                <p:cTn id="128" presetID="2" presetClass="entr" presetSubtype="12" fill="hold" grpId="0" nodeType="withEffect">
                                  <p:stCondLst>
                                    <p:cond delay="0"/>
                                  </p:stCondLst>
                                  <p:childTnLst>
                                    <p:set>
                                      <p:cBhvr>
                                        <p:cTn id="129" dur="1" fill="hold">
                                          <p:stCondLst>
                                            <p:cond delay="0"/>
                                          </p:stCondLst>
                                        </p:cTn>
                                        <p:tgtEl>
                                          <p:spTgt spid="87"/>
                                        </p:tgtEl>
                                        <p:attrNameLst>
                                          <p:attrName>style.visibility</p:attrName>
                                        </p:attrNameLst>
                                      </p:cBhvr>
                                      <p:to>
                                        <p:strVal val="visible"/>
                                      </p:to>
                                    </p:set>
                                    <p:anim calcmode="lin" valueType="num">
                                      <p:cBhvr additive="base">
                                        <p:cTn id="130" dur="500" fill="hold"/>
                                        <p:tgtEl>
                                          <p:spTgt spid="87"/>
                                        </p:tgtEl>
                                        <p:attrNameLst>
                                          <p:attrName>ppt_x</p:attrName>
                                        </p:attrNameLst>
                                      </p:cBhvr>
                                      <p:tavLst>
                                        <p:tav tm="0">
                                          <p:val>
                                            <p:strVal val="0-#ppt_w/2"/>
                                          </p:val>
                                        </p:tav>
                                        <p:tav tm="100000">
                                          <p:val>
                                            <p:strVal val="#ppt_x"/>
                                          </p:val>
                                        </p:tav>
                                      </p:tavLst>
                                    </p:anim>
                                    <p:anim calcmode="lin" valueType="num">
                                      <p:cBhvr additive="base">
                                        <p:cTn id="131" dur="500" fill="hold"/>
                                        <p:tgtEl>
                                          <p:spTgt spid="87"/>
                                        </p:tgtEl>
                                        <p:attrNameLst>
                                          <p:attrName>ppt_y</p:attrName>
                                        </p:attrNameLst>
                                      </p:cBhvr>
                                      <p:tavLst>
                                        <p:tav tm="0">
                                          <p:val>
                                            <p:strVal val="1+#ppt_h/2"/>
                                          </p:val>
                                        </p:tav>
                                        <p:tav tm="100000">
                                          <p:val>
                                            <p:strVal val="#ppt_y"/>
                                          </p:val>
                                        </p:tav>
                                      </p:tavLst>
                                    </p:anim>
                                  </p:childTnLst>
                                </p:cTn>
                              </p:par>
                              <p:par>
                                <p:cTn id="132" presetID="2" presetClass="entr" presetSubtype="4" fill="hold" grpId="0" nodeType="withEffect">
                                  <p:stCondLst>
                                    <p:cond delay="0"/>
                                  </p:stCondLst>
                                  <p:childTnLst>
                                    <p:set>
                                      <p:cBhvr>
                                        <p:cTn id="133" dur="1" fill="hold">
                                          <p:stCondLst>
                                            <p:cond delay="0"/>
                                          </p:stCondLst>
                                        </p:cTn>
                                        <p:tgtEl>
                                          <p:spTgt spid="88"/>
                                        </p:tgtEl>
                                        <p:attrNameLst>
                                          <p:attrName>style.visibility</p:attrName>
                                        </p:attrNameLst>
                                      </p:cBhvr>
                                      <p:to>
                                        <p:strVal val="visible"/>
                                      </p:to>
                                    </p:set>
                                    <p:anim calcmode="lin" valueType="num">
                                      <p:cBhvr additive="base">
                                        <p:cTn id="134" dur="500" fill="hold"/>
                                        <p:tgtEl>
                                          <p:spTgt spid="88"/>
                                        </p:tgtEl>
                                        <p:attrNameLst>
                                          <p:attrName>ppt_x</p:attrName>
                                        </p:attrNameLst>
                                      </p:cBhvr>
                                      <p:tavLst>
                                        <p:tav tm="0">
                                          <p:val>
                                            <p:strVal val="#ppt_x"/>
                                          </p:val>
                                        </p:tav>
                                        <p:tav tm="100000">
                                          <p:val>
                                            <p:strVal val="#ppt_x"/>
                                          </p:val>
                                        </p:tav>
                                      </p:tavLst>
                                    </p:anim>
                                    <p:anim calcmode="lin" valueType="num">
                                      <p:cBhvr additive="base">
                                        <p:cTn id="135" dur="500" fill="hold"/>
                                        <p:tgtEl>
                                          <p:spTgt spid="88"/>
                                        </p:tgtEl>
                                        <p:attrNameLst>
                                          <p:attrName>ppt_y</p:attrName>
                                        </p:attrNameLst>
                                      </p:cBhvr>
                                      <p:tavLst>
                                        <p:tav tm="0">
                                          <p:val>
                                            <p:strVal val="1+#ppt_h/2"/>
                                          </p:val>
                                        </p:tav>
                                        <p:tav tm="100000">
                                          <p:val>
                                            <p:strVal val="#ppt_y"/>
                                          </p:val>
                                        </p:tav>
                                      </p:tavLst>
                                    </p:anim>
                                  </p:childTnLst>
                                </p:cTn>
                              </p:par>
                              <p:par>
                                <p:cTn id="136" presetID="2" presetClass="entr" presetSubtype="12" fill="hold" grpId="0" nodeType="withEffect">
                                  <p:stCondLst>
                                    <p:cond delay="0"/>
                                  </p:stCondLst>
                                  <p:childTnLst>
                                    <p:set>
                                      <p:cBhvr>
                                        <p:cTn id="137" dur="1" fill="hold">
                                          <p:stCondLst>
                                            <p:cond delay="0"/>
                                          </p:stCondLst>
                                        </p:cTn>
                                        <p:tgtEl>
                                          <p:spTgt spid="89"/>
                                        </p:tgtEl>
                                        <p:attrNameLst>
                                          <p:attrName>style.visibility</p:attrName>
                                        </p:attrNameLst>
                                      </p:cBhvr>
                                      <p:to>
                                        <p:strVal val="visible"/>
                                      </p:to>
                                    </p:set>
                                    <p:anim calcmode="lin" valueType="num">
                                      <p:cBhvr additive="base">
                                        <p:cTn id="138" dur="500" fill="hold"/>
                                        <p:tgtEl>
                                          <p:spTgt spid="89"/>
                                        </p:tgtEl>
                                        <p:attrNameLst>
                                          <p:attrName>ppt_x</p:attrName>
                                        </p:attrNameLst>
                                      </p:cBhvr>
                                      <p:tavLst>
                                        <p:tav tm="0">
                                          <p:val>
                                            <p:strVal val="0-#ppt_w/2"/>
                                          </p:val>
                                        </p:tav>
                                        <p:tav tm="100000">
                                          <p:val>
                                            <p:strVal val="#ppt_x"/>
                                          </p:val>
                                        </p:tav>
                                      </p:tavLst>
                                    </p:anim>
                                    <p:anim calcmode="lin" valueType="num">
                                      <p:cBhvr additive="base">
                                        <p:cTn id="139" dur="500" fill="hold"/>
                                        <p:tgtEl>
                                          <p:spTgt spid="89"/>
                                        </p:tgtEl>
                                        <p:attrNameLst>
                                          <p:attrName>ppt_y</p:attrName>
                                        </p:attrNameLst>
                                      </p:cBhvr>
                                      <p:tavLst>
                                        <p:tav tm="0">
                                          <p:val>
                                            <p:strVal val="1+#ppt_h/2"/>
                                          </p:val>
                                        </p:tav>
                                        <p:tav tm="100000">
                                          <p:val>
                                            <p:strVal val="#ppt_y"/>
                                          </p:val>
                                        </p:tav>
                                      </p:tavLst>
                                    </p:anim>
                                  </p:childTnLst>
                                </p:cTn>
                              </p:par>
                              <p:par>
                                <p:cTn id="140" presetID="2" presetClass="entr" presetSubtype="4" fill="hold" grpId="0" nodeType="withEffect">
                                  <p:stCondLst>
                                    <p:cond delay="0"/>
                                  </p:stCondLst>
                                  <p:childTnLst>
                                    <p:set>
                                      <p:cBhvr>
                                        <p:cTn id="141" dur="1" fill="hold">
                                          <p:stCondLst>
                                            <p:cond delay="0"/>
                                          </p:stCondLst>
                                        </p:cTn>
                                        <p:tgtEl>
                                          <p:spTgt spid="90"/>
                                        </p:tgtEl>
                                        <p:attrNameLst>
                                          <p:attrName>style.visibility</p:attrName>
                                        </p:attrNameLst>
                                      </p:cBhvr>
                                      <p:to>
                                        <p:strVal val="visible"/>
                                      </p:to>
                                    </p:set>
                                    <p:anim calcmode="lin" valueType="num">
                                      <p:cBhvr additive="base">
                                        <p:cTn id="142" dur="500" fill="hold"/>
                                        <p:tgtEl>
                                          <p:spTgt spid="90"/>
                                        </p:tgtEl>
                                        <p:attrNameLst>
                                          <p:attrName>ppt_x</p:attrName>
                                        </p:attrNameLst>
                                      </p:cBhvr>
                                      <p:tavLst>
                                        <p:tav tm="0">
                                          <p:val>
                                            <p:strVal val="#ppt_x"/>
                                          </p:val>
                                        </p:tav>
                                        <p:tav tm="100000">
                                          <p:val>
                                            <p:strVal val="#ppt_x"/>
                                          </p:val>
                                        </p:tav>
                                      </p:tavLst>
                                    </p:anim>
                                    <p:anim calcmode="lin" valueType="num">
                                      <p:cBhvr additive="base">
                                        <p:cTn id="143" dur="500" fill="hold"/>
                                        <p:tgtEl>
                                          <p:spTgt spid="90"/>
                                        </p:tgtEl>
                                        <p:attrNameLst>
                                          <p:attrName>ppt_y</p:attrName>
                                        </p:attrNameLst>
                                      </p:cBhvr>
                                      <p:tavLst>
                                        <p:tav tm="0">
                                          <p:val>
                                            <p:strVal val="1+#ppt_h/2"/>
                                          </p:val>
                                        </p:tav>
                                        <p:tav tm="100000">
                                          <p:val>
                                            <p:strVal val="#ppt_y"/>
                                          </p:val>
                                        </p:tav>
                                      </p:tavLst>
                                    </p:anim>
                                  </p:childTnLst>
                                </p:cTn>
                              </p:par>
                              <p:par>
                                <p:cTn id="144" presetID="2" presetClass="entr" presetSubtype="4" fill="hold" grpId="0" nodeType="withEffect">
                                  <p:stCondLst>
                                    <p:cond delay="0"/>
                                  </p:stCondLst>
                                  <p:childTnLst>
                                    <p:set>
                                      <p:cBhvr>
                                        <p:cTn id="145" dur="1" fill="hold">
                                          <p:stCondLst>
                                            <p:cond delay="0"/>
                                          </p:stCondLst>
                                        </p:cTn>
                                        <p:tgtEl>
                                          <p:spTgt spid="91"/>
                                        </p:tgtEl>
                                        <p:attrNameLst>
                                          <p:attrName>style.visibility</p:attrName>
                                        </p:attrNameLst>
                                      </p:cBhvr>
                                      <p:to>
                                        <p:strVal val="visible"/>
                                      </p:to>
                                    </p:set>
                                    <p:anim calcmode="lin" valueType="num">
                                      <p:cBhvr additive="base">
                                        <p:cTn id="146" dur="500" fill="hold"/>
                                        <p:tgtEl>
                                          <p:spTgt spid="91"/>
                                        </p:tgtEl>
                                        <p:attrNameLst>
                                          <p:attrName>ppt_x</p:attrName>
                                        </p:attrNameLst>
                                      </p:cBhvr>
                                      <p:tavLst>
                                        <p:tav tm="0">
                                          <p:val>
                                            <p:strVal val="#ppt_x"/>
                                          </p:val>
                                        </p:tav>
                                        <p:tav tm="100000">
                                          <p:val>
                                            <p:strVal val="#ppt_x"/>
                                          </p:val>
                                        </p:tav>
                                      </p:tavLst>
                                    </p:anim>
                                    <p:anim calcmode="lin" valueType="num">
                                      <p:cBhvr additive="base">
                                        <p:cTn id="147" dur="500" fill="hold"/>
                                        <p:tgtEl>
                                          <p:spTgt spid="91"/>
                                        </p:tgtEl>
                                        <p:attrNameLst>
                                          <p:attrName>ppt_y</p:attrName>
                                        </p:attrNameLst>
                                      </p:cBhvr>
                                      <p:tavLst>
                                        <p:tav tm="0">
                                          <p:val>
                                            <p:strVal val="1+#ppt_h/2"/>
                                          </p:val>
                                        </p:tav>
                                        <p:tav tm="100000">
                                          <p:val>
                                            <p:strVal val="#ppt_y"/>
                                          </p:val>
                                        </p:tav>
                                      </p:tavLst>
                                    </p:anim>
                                  </p:childTnLst>
                                </p:cTn>
                              </p:par>
                              <p:par>
                                <p:cTn id="148" presetID="2" presetClass="entr" presetSubtype="4" fill="hold" grpId="0" nodeType="withEffect">
                                  <p:stCondLst>
                                    <p:cond delay="0"/>
                                  </p:stCondLst>
                                  <p:childTnLst>
                                    <p:set>
                                      <p:cBhvr>
                                        <p:cTn id="149" dur="1" fill="hold">
                                          <p:stCondLst>
                                            <p:cond delay="0"/>
                                          </p:stCondLst>
                                        </p:cTn>
                                        <p:tgtEl>
                                          <p:spTgt spid="92"/>
                                        </p:tgtEl>
                                        <p:attrNameLst>
                                          <p:attrName>style.visibility</p:attrName>
                                        </p:attrNameLst>
                                      </p:cBhvr>
                                      <p:to>
                                        <p:strVal val="visible"/>
                                      </p:to>
                                    </p:set>
                                    <p:anim calcmode="lin" valueType="num">
                                      <p:cBhvr additive="base">
                                        <p:cTn id="150" dur="500" fill="hold"/>
                                        <p:tgtEl>
                                          <p:spTgt spid="92"/>
                                        </p:tgtEl>
                                        <p:attrNameLst>
                                          <p:attrName>ppt_x</p:attrName>
                                        </p:attrNameLst>
                                      </p:cBhvr>
                                      <p:tavLst>
                                        <p:tav tm="0">
                                          <p:val>
                                            <p:strVal val="#ppt_x"/>
                                          </p:val>
                                        </p:tav>
                                        <p:tav tm="100000">
                                          <p:val>
                                            <p:strVal val="#ppt_x"/>
                                          </p:val>
                                        </p:tav>
                                      </p:tavLst>
                                    </p:anim>
                                    <p:anim calcmode="lin" valueType="num">
                                      <p:cBhvr additive="base">
                                        <p:cTn id="151" dur="500" fill="hold"/>
                                        <p:tgtEl>
                                          <p:spTgt spid="92"/>
                                        </p:tgtEl>
                                        <p:attrNameLst>
                                          <p:attrName>ppt_y</p:attrName>
                                        </p:attrNameLst>
                                      </p:cBhvr>
                                      <p:tavLst>
                                        <p:tav tm="0">
                                          <p:val>
                                            <p:strVal val="1+#ppt_h/2"/>
                                          </p:val>
                                        </p:tav>
                                        <p:tav tm="100000">
                                          <p:val>
                                            <p:strVal val="#ppt_y"/>
                                          </p:val>
                                        </p:tav>
                                      </p:tavLst>
                                    </p:anim>
                                  </p:childTnLst>
                                </p:cTn>
                              </p:par>
                              <p:par>
                                <p:cTn id="152" presetID="2" presetClass="entr" presetSubtype="8" fill="hold" nodeType="withEffect">
                                  <p:stCondLst>
                                    <p:cond delay="0"/>
                                  </p:stCondLst>
                                  <p:childTnLst>
                                    <p:set>
                                      <p:cBhvr>
                                        <p:cTn id="153" dur="1" fill="hold">
                                          <p:stCondLst>
                                            <p:cond delay="0"/>
                                          </p:stCondLst>
                                        </p:cTn>
                                        <p:tgtEl>
                                          <p:spTgt spid="93"/>
                                        </p:tgtEl>
                                        <p:attrNameLst>
                                          <p:attrName>style.visibility</p:attrName>
                                        </p:attrNameLst>
                                      </p:cBhvr>
                                      <p:to>
                                        <p:strVal val="visible"/>
                                      </p:to>
                                    </p:set>
                                    <p:anim calcmode="lin" valueType="num">
                                      <p:cBhvr additive="base">
                                        <p:cTn id="154" dur="500" fill="hold"/>
                                        <p:tgtEl>
                                          <p:spTgt spid="93"/>
                                        </p:tgtEl>
                                        <p:attrNameLst>
                                          <p:attrName>ppt_x</p:attrName>
                                        </p:attrNameLst>
                                      </p:cBhvr>
                                      <p:tavLst>
                                        <p:tav tm="0">
                                          <p:val>
                                            <p:strVal val="0-#ppt_w/2"/>
                                          </p:val>
                                        </p:tav>
                                        <p:tav tm="100000">
                                          <p:val>
                                            <p:strVal val="#ppt_x"/>
                                          </p:val>
                                        </p:tav>
                                      </p:tavLst>
                                    </p:anim>
                                    <p:anim calcmode="lin" valueType="num">
                                      <p:cBhvr additive="base">
                                        <p:cTn id="155" dur="500" fill="hold"/>
                                        <p:tgtEl>
                                          <p:spTgt spid="93"/>
                                        </p:tgtEl>
                                        <p:attrNameLst>
                                          <p:attrName>ppt_y</p:attrName>
                                        </p:attrNameLst>
                                      </p:cBhvr>
                                      <p:tavLst>
                                        <p:tav tm="0">
                                          <p:val>
                                            <p:strVal val="#ppt_y"/>
                                          </p:val>
                                        </p:tav>
                                        <p:tav tm="100000">
                                          <p:val>
                                            <p:strVal val="#ppt_y"/>
                                          </p:val>
                                        </p:tav>
                                      </p:tavLst>
                                    </p:anim>
                                  </p:childTnLst>
                                </p:cTn>
                              </p:par>
                              <p:par>
                                <p:cTn id="156" presetID="2" presetClass="entr" presetSubtype="4" fill="hold" grpId="0" nodeType="withEffect">
                                  <p:stCondLst>
                                    <p:cond delay="0"/>
                                  </p:stCondLst>
                                  <p:childTnLst>
                                    <p:set>
                                      <p:cBhvr>
                                        <p:cTn id="157" dur="1" fill="hold">
                                          <p:stCondLst>
                                            <p:cond delay="0"/>
                                          </p:stCondLst>
                                        </p:cTn>
                                        <p:tgtEl>
                                          <p:spTgt spid="96"/>
                                        </p:tgtEl>
                                        <p:attrNameLst>
                                          <p:attrName>style.visibility</p:attrName>
                                        </p:attrNameLst>
                                      </p:cBhvr>
                                      <p:to>
                                        <p:strVal val="visible"/>
                                      </p:to>
                                    </p:set>
                                    <p:anim calcmode="lin" valueType="num">
                                      <p:cBhvr additive="base">
                                        <p:cTn id="158" dur="500" fill="hold"/>
                                        <p:tgtEl>
                                          <p:spTgt spid="96"/>
                                        </p:tgtEl>
                                        <p:attrNameLst>
                                          <p:attrName>ppt_x</p:attrName>
                                        </p:attrNameLst>
                                      </p:cBhvr>
                                      <p:tavLst>
                                        <p:tav tm="0">
                                          <p:val>
                                            <p:strVal val="#ppt_x"/>
                                          </p:val>
                                        </p:tav>
                                        <p:tav tm="100000">
                                          <p:val>
                                            <p:strVal val="#ppt_x"/>
                                          </p:val>
                                        </p:tav>
                                      </p:tavLst>
                                    </p:anim>
                                    <p:anim calcmode="lin" valueType="num">
                                      <p:cBhvr additive="base">
                                        <p:cTn id="159" dur="500" fill="hold"/>
                                        <p:tgtEl>
                                          <p:spTgt spid="96"/>
                                        </p:tgtEl>
                                        <p:attrNameLst>
                                          <p:attrName>ppt_y</p:attrName>
                                        </p:attrNameLst>
                                      </p:cBhvr>
                                      <p:tavLst>
                                        <p:tav tm="0">
                                          <p:val>
                                            <p:strVal val="1+#ppt_h/2"/>
                                          </p:val>
                                        </p:tav>
                                        <p:tav tm="100000">
                                          <p:val>
                                            <p:strVal val="#ppt_y"/>
                                          </p:val>
                                        </p:tav>
                                      </p:tavLst>
                                    </p:anim>
                                  </p:childTnLst>
                                </p:cTn>
                              </p:par>
                              <p:par>
                                <p:cTn id="160" presetID="2" presetClass="entr" presetSubtype="4" fill="hold" grpId="0" nodeType="withEffect">
                                  <p:stCondLst>
                                    <p:cond delay="0"/>
                                  </p:stCondLst>
                                  <p:childTnLst>
                                    <p:set>
                                      <p:cBhvr>
                                        <p:cTn id="161" dur="1" fill="hold">
                                          <p:stCondLst>
                                            <p:cond delay="0"/>
                                          </p:stCondLst>
                                        </p:cTn>
                                        <p:tgtEl>
                                          <p:spTgt spid="97"/>
                                        </p:tgtEl>
                                        <p:attrNameLst>
                                          <p:attrName>style.visibility</p:attrName>
                                        </p:attrNameLst>
                                      </p:cBhvr>
                                      <p:to>
                                        <p:strVal val="visible"/>
                                      </p:to>
                                    </p:set>
                                    <p:anim calcmode="lin" valueType="num">
                                      <p:cBhvr additive="base">
                                        <p:cTn id="162" dur="500" fill="hold"/>
                                        <p:tgtEl>
                                          <p:spTgt spid="97"/>
                                        </p:tgtEl>
                                        <p:attrNameLst>
                                          <p:attrName>ppt_x</p:attrName>
                                        </p:attrNameLst>
                                      </p:cBhvr>
                                      <p:tavLst>
                                        <p:tav tm="0">
                                          <p:val>
                                            <p:strVal val="#ppt_x"/>
                                          </p:val>
                                        </p:tav>
                                        <p:tav tm="100000">
                                          <p:val>
                                            <p:strVal val="#ppt_x"/>
                                          </p:val>
                                        </p:tav>
                                      </p:tavLst>
                                    </p:anim>
                                    <p:anim calcmode="lin" valueType="num">
                                      <p:cBhvr additive="base">
                                        <p:cTn id="163" dur="500" fill="hold"/>
                                        <p:tgtEl>
                                          <p:spTgt spid="97"/>
                                        </p:tgtEl>
                                        <p:attrNameLst>
                                          <p:attrName>ppt_y</p:attrName>
                                        </p:attrNameLst>
                                      </p:cBhvr>
                                      <p:tavLst>
                                        <p:tav tm="0">
                                          <p:val>
                                            <p:strVal val="1+#ppt_h/2"/>
                                          </p:val>
                                        </p:tav>
                                        <p:tav tm="100000">
                                          <p:val>
                                            <p:strVal val="#ppt_y"/>
                                          </p:val>
                                        </p:tav>
                                      </p:tavLst>
                                    </p:anim>
                                  </p:childTnLst>
                                </p:cTn>
                              </p:par>
                              <p:par>
                                <p:cTn id="164" presetID="2" presetClass="entr" presetSubtype="4" fill="hold" grpId="0" nodeType="withEffect">
                                  <p:stCondLst>
                                    <p:cond delay="0"/>
                                  </p:stCondLst>
                                  <p:childTnLst>
                                    <p:set>
                                      <p:cBhvr>
                                        <p:cTn id="165" dur="1" fill="hold">
                                          <p:stCondLst>
                                            <p:cond delay="0"/>
                                          </p:stCondLst>
                                        </p:cTn>
                                        <p:tgtEl>
                                          <p:spTgt spid="98"/>
                                        </p:tgtEl>
                                        <p:attrNameLst>
                                          <p:attrName>style.visibility</p:attrName>
                                        </p:attrNameLst>
                                      </p:cBhvr>
                                      <p:to>
                                        <p:strVal val="visible"/>
                                      </p:to>
                                    </p:set>
                                    <p:anim calcmode="lin" valueType="num">
                                      <p:cBhvr additive="base">
                                        <p:cTn id="166" dur="500" fill="hold"/>
                                        <p:tgtEl>
                                          <p:spTgt spid="98"/>
                                        </p:tgtEl>
                                        <p:attrNameLst>
                                          <p:attrName>ppt_x</p:attrName>
                                        </p:attrNameLst>
                                      </p:cBhvr>
                                      <p:tavLst>
                                        <p:tav tm="0">
                                          <p:val>
                                            <p:strVal val="#ppt_x"/>
                                          </p:val>
                                        </p:tav>
                                        <p:tav tm="100000">
                                          <p:val>
                                            <p:strVal val="#ppt_x"/>
                                          </p:val>
                                        </p:tav>
                                      </p:tavLst>
                                    </p:anim>
                                    <p:anim calcmode="lin" valueType="num">
                                      <p:cBhvr additive="base">
                                        <p:cTn id="167" dur="500" fill="hold"/>
                                        <p:tgtEl>
                                          <p:spTgt spid="98"/>
                                        </p:tgtEl>
                                        <p:attrNameLst>
                                          <p:attrName>ppt_y</p:attrName>
                                        </p:attrNameLst>
                                      </p:cBhvr>
                                      <p:tavLst>
                                        <p:tav tm="0">
                                          <p:val>
                                            <p:strVal val="1+#ppt_h/2"/>
                                          </p:val>
                                        </p:tav>
                                        <p:tav tm="100000">
                                          <p:val>
                                            <p:strVal val="#ppt_y"/>
                                          </p:val>
                                        </p:tav>
                                      </p:tavLst>
                                    </p:anim>
                                  </p:childTnLst>
                                </p:cTn>
                              </p:par>
                              <p:par>
                                <p:cTn id="168" presetID="2" presetClass="entr" presetSubtype="4" fill="hold" grpId="0" nodeType="withEffect">
                                  <p:stCondLst>
                                    <p:cond delay="0"/>
                                  </p:stCondLst>
                                  <p:childTnLst>
                                    <p:set>
                                      <p:cBhvr>
                                        <p:cTn id="169" dur="1" fill="hold">
                                          <p:stCondLst>
                                            <p:cond delay="0"/>
                                          </p:stCondLst>
                                        </p:cTn>
                                        <p:tgtEl>
                                          <p:spTgt spid="99"/>
                                        </p:tgtEl>
                                        <p:attrNameLst>
                                          <p:attrName>style.visibility</p:attrName>
                                        </p:attrNameLst>
                                      </p:cBhvr>
                                      <p:to>
                                        <p:strVal val="visible"/>
                                      </p:to>
                                    </p:set>
                                    <p:anim calcmode="lin" valueType="num">
                                      <p:cBhvr additive="base">
                                        <p:cTn id="170" dur="500" fill="hold"/>
                                        <p:tgtEl>
                                          <p:spTgt spid="99"/>
                                        </p:tgtEl>
                                        <p:attrNameLst>
                                          <p:attrName>ppt_x</p:attrName>
                                        </p:attrNameLst>
                                      </p:cBhvr>
                                      <p:tavLst>
                                        <p:tav tm="0">
                                          <p:val>
                                            <p:strVal val="#ppt_x"/>
                                          </p:val>
                                        </p:tav>
                                        <p:tav tm="100000">
                                          <p:val>
                                            <p:strVal val="#ppt_x"/>
                                          </p:val>
                                        </p:tav>
                                      </p:tavLst>
                                    </p:anim>
                                    <p:anim calcmode="lin" valueType="num">
                                      <p:cBhvr additive="base">
                                        <p:cTn id="171" dur="500" fill="hold"/>
                                        <p:tgtEl>
                                          <p:spTgt spid="99"/>
                                        </p:tgtEl>
                                        <p:attrNameLst>
                                          <p:attrName>ppt_y</p:attrName>
                                        </p:attrNameLst>
                                      </p:cBhvr>
                                      <p:tavLst>
                                        <p:tav tm="0">
                                          <p:val>
                                            <p:strVal val="1+#ppt_h/2"/>
                                          </p:val>
                                        </p:tav>
                                        <p:tav tm="100000">
                                          <p:val>
                                            <p:strVal val="#ppt_y"/>
                                          </p:val>
                                        </p:tav>
                                      </p:tavLst>
                                    </p:anim>
                                  </p:childTnLst>
                                </p:cTn>
                              </p:par>
                              <p:par>
                                <p:cTn id="172" presetID="2" presetClass="entr" presetSubtype="4" fill="hold" grpId="0" nodeType="withEffect">
                                  <p:stCondLst>
                                    <p:cond delay="0"/>
                                  </p:stCondLst>
                                  <p:childTnLst>
                                    <p:set>
                                      <p:cBhvr>
                                        <p:cTn id="173" dur="1" fill="hold">
                                          <p:stCondLst>
                                            <p:cond delay="0"/>
                                          </p:stCondLst>
                                        </p:cTn>
                                        <p:tgtEl>
                                          <p:spTgt spid="100"/>
                                        </p:tgtEl>
                                        <p:attrNameLst>
                                          <p:attrName>style.visibility</p:attrName>
                                        </p:attrNameLst>
                                      </p:cBhvr>
                                      <p:to>
                                        <p:strVal val="visible"/>
                                      </p:to>
                                    </p:set>
                                    <p:anim calcmode="lin" valueType="num">
                                      <p:cBhvr additive="base">
                                        <p:cTn id="174" dur="500" fill="hold"/>
                                        <p:tgtEl>
                                          <p:spTgt spid="100"/>
                                        </p:tgtEl>
                                        <p:attrNameLst>
                                          <p:attrName>ppt_x</p:attrName>
                                        </p:attrNameLst>
                                      </p:cBhvr>
                                      <p:tavLst>
                                        <p:tav tm="0">
                                          <p:val>
                                            <p:strVal val="#ppt_x"/>
                                          </p:val>
                                        </p:tav>
                                        <p:tav tm="100000">
                                          <p:val>
                                            <p:strVal val="#ppt_x"/>
                                          </p:val>
                                        </p:tav>
                                      </p:tavLst>
                                    </p:anim>
                                    <p:anim calcmode="lin" valueType="num">
                                      <p:cBhvr additive="base">
                                        <p:cTn id="175" dur="500" fill="hold"/>
                                        <p:tgtEl>
                                          <p:spTgt spid="100"/>
                                        </p:tgtEl>
                                        <p:attrNameLst>
                                          <p:attrName>ppt_y</p:attrName>
                                        </p:attrNameLst>
                                      </p:cBhvr>
                                      <p:tavLst>
                                        <p:tav tm="0">
                                          <p:val>
                                            <p:strVal val="1+#ppt_h/2"/>
                                          </p:val>
                                        </p:tav>
                                        <p:tav tm="100000">
                                          <p:val>
                                            <p:strVal val="#ppt_y"/>
                                          </p:val>
                                        </p:tav>
                                      </p:tavLst>
                                    </p:anim>
                                  </p:childTnLst>
                                </p:cTn>
                              </p:par>
                              <p:par>
                                <p:cTn id="176" presetID="2" presetClass="entr" presetSubtype="8" fill="hold" grpId="0" nodeType="withEffect">
                                  <p:stCondLst>
                                    <p:cond delay="0"/>
                                  </p:stCondLst>
                                  <p:childTnLst>
                                    <p:set>
                                      <p:cBhvr>
                                        <p:cTn id="177" dur="1" fill="hold">
                                          <p:stCondLst>
                                            <p:cond delay="0"/>
                                          </p:stCondLst>
                                        </p:cTn>
                                        <p:tgtEl>
                                          <p:spTgt spid="101"/>
                                        </p:tgtEl>
                                        <p:attrNameLst>
                                          <p:attrName>style.visibility</p:attrName>
                                        </p:attrNameLst>
                                      </p:cBhvr>
                                      <p:to>
                                        <p:strVal val="visible"/>
                                      </p:to>
                                    </p:set>
                                    <p:anim calcmode="lin" valueType="num">
                                      <p:cBhvr additive="base">
                                        <p:cTn id="178" dur="500" fill="hold"/>
                                        <p:tgtEl>
                                          <p:spTgt spid="101"/>
                                        </p:tgtEl>
                                        <p:attrNameLst>
                                          <p:attrName>ppt_x</p:attrName>
                                        </p:attrNameLst>
                                      </p:cBhvr>
                                      <p:tavLst>
                                        <p:tav tm="0">
                                          <p:val>
                                            <p:strVal val="0-#ppt_w/2"/>
                                          </p:val>
                                        </p:tav>
                                        <p:tav tm="100000">
                                          <p:val>
                                            <p:strVal val="#ppt_x"/>
                                          </p:val>
                                        </p:tav>
                                      </p:tavLst>
                                    </p:anim>
                                    <p:anim calcmode="lin" valueType="num">
                                      <p:cBhvr additive="base">
                                        <p:cTn id="179" dur="500" fill="hold"/>
                                        <p:tgtEl>
                                          <p:spTgt spid="101"/>
                                        </p:tgtEl>
                                        <p:attrNameLst>
                                          <p:attrName>ppt_y</p:attrName>
                                        </p:attrNameLst>
                                      </p:cBhvr>
                                      <p:tavLst>
                                        <p:tav tm="0">
                                          <p:val>
                                            <p:strVal val="#ppt_y"/>
                                          </p:val>
                                        </p:tav>
                                        <p:tav tm="100000">
                                          <p:val>
                                            <p:strVal val="#ppt_y"/>
                                          </p:val>
                                        </p:tav>
                                      </p:tavLst>
                                    </p:anim>
                                  </p:childTnLst>
                                </p:cTn>
                              </p:par>
                              <p:par>
                                <p:cTn id="180" presetID="2" presetClass="entr" presetSubtype="4" fill="hold" grpId="0" nodeType="withEffect">
                                  <p:stCondLst>
                                    <p:cond delay="0"/>
                                  </p:stCondLst>
                                  <p:childTnLst>
                                    <p:set>
                                      <p:cBhvr>
                                        <p:cTn id="181" dur="1" fill="hold">
                                          <p:stCondLst>
                                            <p:cond delay="0"/>
                                          </p:stCondLst>
                                        </p:cTn>
                                        <p:tgtEl>
                                          <p:spTgt spid="102"/>
                                        </p:tgtEl>
                                        <p:attrNameLst>
                                          <p:attrName>style.visibility</p:attrName>
                                        </p:attrNameLst>
                                      </p:cBhvr>
                                      <p:to>
                                        <p:strVal val="visible"/>
                                      </p:to>
                                    </p:set>
                                    <p:anim calcmode="lin" valueType="num">
                                      <p:cBhvr additive="base">
                                        <p:cTn id="182" dur="500" fill="hold"/>
                                        <p:tgtEl>
                                          <p:spTgt spid="102"/>
                                        </p:tgtEl>
                                        <p:attrNameLst>
                                          <p:attrName>ppt_x</p:attrName>
                                        </p:attrNameLst>
                                      </p:cBhvr>
                                      <p:tavLst>
                                        <p:tav tm="0">
                                          <p:val>
                                            <p:strVal val="#ppt_x"/>
                                          </p:val>
                                        </p:tav>
                                        <p:tav tm="100000">
                                          <p:val>
                                            <p:strVal val="#ppt_x"/>
                                          </p:val>
                                        </p:tav>
                                      </p:tavLst>
                                    </p:anim>
                                    <p:anim calcmode="lin" valueType="num">
                                      <p:cBhvr additive="base">
                                        <p:cTn id="183" dur="500" fill="hold"/>
                                        <p:tgtEl>
                                          <p:spTgt spid="102"/>
                                        </p:tgtEl>
                                        <p:attrNameLst>
                                          <p:attrName>ppt_y</p:attrName>
                                        </p:attrNameLst>
                                      </p:cBhvr>
                                      <p:tavLst>
                                        <p:tav tm="0">
                                          <p:val>
                                            <p:strVal val="1+#ppt_h/2"/>
                                          </p:val>
                                        </p:tav>
                                        <p:tav tm="100000">
                                          <p:val>
                                            <p:strVal val="#ppt_y"/>
                                          </p:val>
                                        </p:tav>
                                      </p:tavLst>
                                    </p:anim>
                                  </p:childTnLst>
                                </p:cTn>
                              </p:par>
                              <p:par>
                                <p:cTn id="184" presetID="2" presetClass="entr" presetSubtype="4" fill="hold" grpId="0" nodeType="withEffect">
                                  <p:stCondLst>
                                    <p:cond delay="0"/>
                                  </p:stCondLst>
                                  <p:childTnLst>
                                    <p:set>
                                      <p:cBhvr>
                                        <p:cTn id="185" dur="1" fill="hold">
                                          <p:stCondLst>
                                            <p:cond delay="0"/>
                                          </p:stCondLst>
                                        </p:cTn>
                                        <p:tgtEl>
                                          <p:spTgt spid="103"/>
                                        </p:tgtEl>
                                        <p:attrNameLst>
                                          <p:attrName>style.visibility</p:attrName>
                                        </p:attrNameLst>
                                      </p:cBhvr>
                                      <p:to>
                                        <p:strVal val="visible"/>
                                      </p:to>
                                    </p:set>
                                    <p:anim calcmode="lin" valueType="num">
                                      <p:cBhvr additive="base">
                                        <p:cTn id="186" dur="500" fill="hold"/>
                                        <p:tgtEl>
                                          <p:spTgt spid="103"/>
                                        </p:tgtEl>
                                        <p:attrNameLst>
                                          <p:attrName>ppt_x</p:attrName>
                                        </p:attrNameLst>
                                      </p:cBhvr>
                                      <p:tavLst>
                                        <p:tav tm="0">
                                          <p:val>
                                            <p:strVal val="#ppt_x"/>
                                          </p:val>
                                        </p:tav>
                                        <p:tav tm="100000">
                                          <p:val>
                                            <p:strVal val="#ppt_x"/>
                                          </p:val>
                                        </p:tav>
                                      </p:tavLst>
                                    </p:anim>
                                    <p:anim calcmode="lin" valueType="num">
                                      <p:cBhvr additive="base">
                                        <p:cTn id="187" dur="500" fill="hold"/>
                                        <p:tgtEl>
                                          <p:spTgt spid="103"/>
                                        </p:tgtEl>
                                        <p:attrNameLst>
                                          <p:attrName>ppt_y</p:attrName>
                                        </p:attrNameLst>
                                      </p:cBhvr>
                                      <p:tavLst>
                                        <p:tav tm="0">
                                          <p:val>
                                            <p:strVal val="1+#ppt_h/2"/>
                                          </p:val>
                                        </p:tav>
                                        <p:tav tm="100000">
                                          <p:val>
                                            <p:strVal val="#ppt_y"/>
                                          </p:val>
                                        </p:tav>
                                      </p:tavLst>
                                    </p:anim>
                                  </p:childTnLst>
                                </p:cTn>
                              </p:par>
                              <p:par>
                                <p:cTn id="188" presetID="2" presetClass="entr" presetSubtype="4" fill="hold" grpId="0" nodeType="withEffect">
                                  <p:stCondLst>
                                    <p:cond delay="0"/>
                                  </p:stCondLst>
                                  <p:childTnLst>
                                    <p:set>
                                      <p:cBhvr>
                                        <p:cTn id="189" dur="1" fill="hold">
                                          <p:stCondLst>
                                            <p:cond delay="0"/>
                                          </p:stCondLst>
                                        </p:cTn>
                                        <p:tgtEl>
                                          <p:spTgt spid="104"/>
                                        </p:tgtEl>
                                        <p:attrNameLst>
                                          <p:attrName>style.visibility</p:attrName>
                                        </p:attrNameLst>
                                      </p:cBhvr>
                                      <p:to>
                                        <p:strVal val="visible"/>
                                      </p:to>
                                    </p:set>
                                    <p:anim calcmode="lin" valueType="num">
                                      <p:cBhvr additive="base">
                                        <p:cTn id="190" dur="500" fill="hold"/>
                                        <p:tgtEl>
                                          <p:spTgt spid="104"/>
                                        </p:tgtEl>
                                        <p:attrNameLst>
                                          <p:attrName>ppt_x</p:attrName>
                                        </p:attrNameLst>
                                      </p:cBhvr>
                                      <p:tavLst>
                                        <p:tav tm="0">
                                          <p:val>
                                            <p:strVal val="#ppt_x"/>
                                          </p:val>
                                        </p:tav>
                                        <p:tav tm="100000">
                                          <p:val>
                                            <p:strVal val="#ppt_x"/>
                                          </p:val>
                                        </p:tav>
                                      </p:tavLst>
                                    </p:anim>
                                    <p:anim calcmode="lin" valueType="num">
                                      <p:cBhvr additive="base">
                                        <p:cTn id="191" dur="500" fill="hold"/>
                                        <p:tgtEl>
                                          <p:spTgt spid="104"/>
                                        </p:tgtEl>
                                        <p:attrNameLst>
                                          <p:attrName>ppt_y</p:attrName>
                                        </p:attrNameLst>
                                      </p:cBhvr>
                                      <p:tavLst>
                                        <p:tav tm="0">
                                          <p:val>
                                            <p:strVal val="1+#ppt_h/2"/>
                                          </p:val>
                                        </p:tav>
                                        <p:tav tm="100000">
                                          <p:val>
                                            <p:strVal val="#ppt_y"/>
                                          </p:val>
                                        </p:tav>
                                      </p:tavLst>
                                    </p:anim>
                                  </p:childTnLst>
                                </p:cTn>
                              </p:par>
                              <p:par>
                                <p:cTn id="192" presetID="2" presetClass="entr" presetSubtype="4" fill="hold" grpId="0" nodeType="withEffect">
                                  <p:stCondLst>
                                    <p:cond delay="0"/>
                                  </p:stCondLst>
                                  <p:childTnLst>
                                    <p:set>
                                      <p:cBhvr>
                                        <p:cTn id="193" dur="1" fill="hold">
                                          <p:stCondLst>
                                            <p:cond delay="0"/>
                                          </p:stCondLst>
                                        </p:cTn>
                                        <p:tgtEl>
                                          <p:spTgt spid="105"/>
                                        </p:tgtEl>
                                        <p:attrNameLst>
                                          <p:attrName>style.visibility</p:attrName>
                                        </p:attrNameLst>
                                      </p:cBhvr>
                                      <p:to>
                                        <p:strVal val="visible"/>
                                      </p:to>
                                    </p:set>
                                    <p:anim calcmode="lin" valueType="num">
                                      <p:cBhvr additive="base">
                                        <p:cTn id="194" dur="500" fill="hold"/>
                                        <p:tgtEl>
                                          <p:spTgt spid="105"/>
                                        </p:tgtEl>
                                        <p:attrNameLst>
                                          <p:attrName>ppt_x</p:attrName>
                                        </p:attrNameLst>
                                      </p:cBhvr>
                                      <p:tavLst>
                                        <p:tav tm="0">
                                          <p:val>
                                            <p:strVal val="#ppt_x"/>
                                          </p:val>
                                        </p:tav>
                                        <p:tav tm="100000">
                                          <p:val>
                                            <p:strVal val="#ppt_x"/>
                                          </p:val>
                                        </p:tav>
                                      </p:tavLst>
                                    </p:anim>
                                    <p:anim calcmode="lin" valueType="num">
                                      <p:cBhvr additive="base">
                                        <p:cTn id="195" dur="500" fill="hold"/>
                                        <p:tgtEl>
                                          <p:spTgt spid="105"/>
                                        </p:tgtEl>
                                        <p:attrNameLst>
                                          <p:attrName>ppt_y</p:attrName>
                                        </p:attrNameLst>
                                      </p:cBhvr>
                                      <p:tavLst>
                                        <p:tav tm="0">
                                          <p:val>
                                            <p:strVal val="1+#ppt_h/2"/>
                                          </p:val>
                                        </p:tav>
                                        <p:tav tm="100000">
                                          <p:val>
                                            <p:strVal val="#ppt_y"/>
                                          </p:val>
                                        </p:tav>
                                      </p:tavLst>
                                    </p:anim>
                                  </p:childTnLst>
                                </p:cTn>
                              </p:par>
                              <p:par>
                                <p:cTn id="196" presetID="2" presetClass="entr" presetSubtype="4" fill="hold" grpId="0" nodeType="withEffect">
                                  <p:stCondLst>
                                    <p:cond delay="0"/>
                                  </p:stCondLst>
                                  <p:childTnLst>
                                    <p:set>
                                      <p:cBhvr>
                                        <p:cTn id="197" dur="1" fill="hold">
                                          <p:stCondLst>
                                            <p:cond delay="0"/>
                                          </p:stCondLst>
                                        </p:cTn>
                                        <p:tgtEl>
                                          <p:spTgt spid="106"/>
                                        </p:tgtEl>
                                        <p:attrNameLst>
                                          <p:attrName>style.visibility</p:attrName>
                                        </p:attrNameLst>
                                      </p:cBhvr>
                                      <p:to>
                                        <p:strVal val="visible"/>
                                      </p:to>
                                    </p:set>
                                    <p:anim calcmode="lin" valueType="num">
                                      <p:cBhvr additive="base">
                                        <p:cTn id="198" dur="500" fill="hold"/>
                                        <p:tgtEl>
                                          <p:spTgt spid="106"/>
                                        </p:tgtEl>
                                        <p:attrNameLst>
                                          <p:attrName>ppt_x</p:attrName>
                                        </p:attrNameLst>
                                      </p:cBhvr>
                                      <p:tavLst>
                                        <p:tav tm="0">
                                          <p:val>
                                            <p:strVal val="#ppt_x"/>
                                          </p:val>
                                        </p:tav>
                                        <p:tav tm="100000">
                                          <p:val>
                                            <p:strVal val="#ppt_x"/>
                                          </p:val>
                                        </p:tav>
                                      </p:tavLst>
                                    </p:anim>
                                    <p:anim calcmode="lin" valueType="num">
                                      <p:cBhvr additive="base">
                                        <p:cTn id="199" dur="500" fill="hold"/>
                                        <p:tgtEl>
                                          <p:spTgt spid="106"/>
                                        </p:tgtEl>
                                        <p:attrNameLst>
                                          <p:attrName>ppt_y</p:attrName>
                                        </p:attrNameLst>
                                      </p:cBhvr>
                                      <p:tavLst>
                                        <p:tav tm="0">
                                          <p:val>
                                            <p:strVal val="1+#ppt_h/2"/>
                                          </p:val>
                                        </p:tav>
                                        <p:tav tm="100000">
                                          <p:val>
                                            <p:strVal val="#ppt_y"/>
                                          </p:val>
                                        </p:tav>
                                      </p:tavLst>
                                    </p:anim>
                                  </p:childTnLst>
                                </p:cTn>
                              </p:par>
                              <p:par>
                                <p:cTn id="200" presetID="2" presetClass="entr" presetSubtype="4" fill="hold" grpId="0" nodeType="withEffect">
                                  <p:stCondLst>
                                    <p:cond delay="0"/>
                                  </p:stCondLst>
                                  <p:childTnLst>
                                    <p:set>
                                      <p:cBhvr>
                                        <p:cTn id="201" dur="1" fill="hold">
                                          <p:stCondLst>
                                            <p:cond delay="0"/>
                                          </p:stCondLst>
                                        </p:cTn>
                                        <p:tgtEl>
                                          <p:spTgt spid="107"/>
                                        </p:tgtEl>
                                        <p:attrNameLst>
                                          <p:attrName>style.visibility</p:attrName>
                                        </p:attrNameLst>
                                      </p:cBhvr>
                                      <p:to>
                                        <p:strVal val="visible"/>
                                      </p:to>
                                    </p:set>
                                    <p:anim calcmode="lin" valueType="num">
                                      <p:cBhvr additive="base">
                                        <p:cTn id="202" dur="500" fill="hold"/>
                                        <p:tgtEl>
                                          <p:spTgt spid="107"/>
                                        </p:tgtEl>
                                        <p:attrNameLst>
                                          <p:attrName>ppt_x</p:attrName>
                                        </p:attrNameLst>
                                      </p:cBhvr>
                                      <p:tavLst>
                                        <p:tav tm="0">
                                          <p:val>
                                            <p:strVal val="#ppt_x"/>
                                          </p:val>
                                        </p:tav>
                                        <p:tav tm="100000">
                                          <p:val>
                                            <p:strVal val="#ppt_x"/>
                                          </p:val>
                                        </p:tav>
                                      </p:tavLst>
                                    </p:anim>
                                    <p:anim calcmode="lin" valueType="num">
                                      <p:cBhvr additive="base">
                                        <p:cTn id="203" dur="500" fill="hold"/>
                                        <p:tgtEl>
                                          <p:spTgt spid="107"/>
                                        </p:tgtEl>
                                        <p:attrNameLst>
                                          <p:attrName>ppt_y</p:attrName>
                                        </p:attrNameLst>
                                      </p:cBhvr>
                                      <p:tavLst>
                                        <p:tav tm="0">
                                          <p:val>
                                            <p:strVal val="1+#ppt_h/2"/>
                                          </p:val>
                                        </p:tav>
                                        <p:tav tm="100000">
                                          <p:val>
                                            <p:strVal val="#ppt_y"/>
                                          </p:val>
                                        </p:tav>
                                      </p:tavLst>
                                    </p:anim>
                                  </p:childTnLst>
                                </p:cTn>
                              </p:par>
                              <p:par>
                                <p:cTn id="204" presetID="2" presetClass="entr" presetSubtype="4" fill="hold" grpId="0" nodeType="withEffect">
                                  <p:stCondLst>
                                    <p:cond delay="0"/>
                                  </p:stCondLst>
                                  <p:childTnLst>
                                    <p:set>
                                      <p:cBhvr>
                                        <p:cTn id="205" dur="1" fill="hold">
                                          <p:stCondLst>
                                            <p:cond delay="0"/>
                                          </p:stCondLst>
                                        </p:cTn>
                                        <p:tgtEl>
                                          <p:spTgt spid="108"/>
                                        </p:tgtEl>
                                        <p:attrNameLst>
                                          <p:attrName>style.visibility</p:attrName>
                                        </p:attrNameLst>
                                      </p:cBhvr>
                                      <p:to>
                                        <p:strVal val="visible"/>
                                      </p:to>
                                    </p:set>
                                    <p:anim calcmode="lin" valueType="num">
                                      <p:cBhvr additive="base">
                                        <p:cTn id="206" dur="500" fill="hold"/>
                                        <p:tgtEl>
                                          <p:spTgt spid="108"/>
                                        </p:tgtEl>
                                        <p:attrNameLst>
                                          <p:attrName>ppt_x</p:attrName>
                                        </p:attrNameLst>
                                      </p:cBhvr>
                                      <p:tavLst>
                                        <p:tav tm="0">
                                          <p:val>
                                            <p:strVal val="#ppt_x"/>
                                          </p:val>
                                        </p:tav>
                                        <p:tav tm="100000">
                                          <p:val>
                                            <p:strVal val="#ppt_x"/>
                                          </p:val>
                                        </p:tav>
                                      </p:tavLst>
                                    </p:anim>
                                    <p:anim calcmode="lin" valueType="num">
                                      <p:cBhvr additive="base">
                                        <p:cTn id="207" dur="500" fill="hold"/>
                                        <p:tgtEl>
                                          <p:spTgt spid="108"/>
                                        </p:tgtEl>
                                        <p:attrNameLst>
                                          <p:attrName>ppt_y</p:attrName>
                                        </p:attrNameLst>
                                      </p:cBhvr>
                                      <p:tavLst>
                                        <p:tav tm="0">
                                          <p:val>
                                            <p:strVal val="1+#ppt_h/2"/>
                                          </p:val>
                                        </p:tav>
                                        <p:tav tm="100000">
                                          <p:val>
                                            <p:strVal val="#ppt_y"/>
                                          </p:val>
                                        </p:tav>
                                      </p:tavLst>
                                    </p:anim>
                                  </p:childTnLst>
                                </p:cTn>
                              </p:par>
                              <p:par>
                                <p:cTn id="208" presetID="2" presetClass="entr" presetSubtype="4" fill="hold" grpId="0" nodeType="withEffect">
                                  <p:stCondLst>
                                    <p:cond delay="0"/>
                                  </p:stCondLst>
                                  <p:childTnLst>
                                    <p:set>
                                      <p:cBhvr>
                                        <p:cTn id="209" dur="1" fill="hold">
                                          <p:stCondLst>
                                            <p:cond delay="0"/>
                                          </p:stCondLst>
                                        </p:cTn>
                                        <p:tgtEl>
                                          <p:spTgt spid="109"/>
                                        </p:tgtEl>
                                        <p:attrNameLst>
                                          <p:attrName>style.visibility</p:attrName>
                                        </p:attrNameLst>
                                      </p:cBhvr>
                                      <p:to>
                                        <p:strVal val="visible"/>
                                      </p:to>
                                    </p:set>
                                    <p:anim calcmode="lin" valueType="num">
                                      <p:cBhvr additive="base">
                                        <p:cTn id="210" dur="500" fill="hold"/>
                                        <p:tgtEl>
                                          <p:spTgt spid="109"/>
                                        </p:tgtEl>
                                        <p:attrNameLst>
                                          <p:attrName>ppt_x</p:attrName>
                                        </p:attrNameLst>
                                      </p:cBhvr>
                                      <p:tavLst>
                                        <p:tav tm="0">
                                          <p:val>
                                            <p:strVal val="#ppt_x"/>
                                          </p:val>
                                        </p:tav>
                                        <p:tav tm="100000">
                                          <p:val>
                                            <p:strVal val="#ppt_x"/>
                                          </p:val>
                                        </p:tav>
                                      </p:tavLst>
                                    </p:anim>
                                    <p:anim calcmode="lin" valueType="num">
                                      <p:cBhvr additive="base">
                                        <p:cTn id="211" dur="500" fill="hold"/>
                                        <p:tgtEl>
                                          <p:spTgt spid="109"/>
                                        </p:tgtEl>
                                        <p:attrNameLst>
                                          <p:attrName>ppt_y</p:attrName>
                                        </p:attrNameLst>
                                      </p:cBhvr>
                                      <p:tavLst>
                                        <p:tav tm="0">
                                          <p:val>
                                            <p:strVal val="1+#ppt_h/2"/>
                                          </p:val>
                                        </p:tav>
                                        <p:tav tm="100000">
                                          <p:val>
                                            <p:strVal val="#ppt_y"/>
                                          </p:val>
                                        </p:tav>
                                      </p:tavLst>
                                    </p:anim>
                                  </p:childTnLst>
                                </p:cTn>
                              </p:par>
                              <p:par>
                                <p:cTn id="212" presetID="2" presetClass="entr" presetSubtype="4" fill="hold" grpId="0" nodeType="withEffect">
                                  <p:stCondLst>
                                    <p:cond delay="0"/>
                                  </p:stCondLst>
                                  <p:childTnLst>
                                    <p:set>
                                      <p:cBhvr>
                                        <p:cTn id="213" dur="1" fill="hold">
                                          <p:stCondLst>
                                            <p:cond delay="0"/>
                                          </p:stCondLst>
                                        </p:cTn>
                                        <p:tgtEl>
                                          <p:spTgt spid="110"/>
                                        </p:tgtEl>
                                        <p:attrNameLst>
                                          <p:attrName>style.visibility</p:attrName>
                                        </p:attrNameLst>
                                      </p:cBhvr>
                                      <p:to>
                                        <p:strVal val="visible"/>
                                      </p:to>
                                    </p:set>
                                    <p:anim calcmode="lin" valueType="num">
                                      <p:cBhvr additive="base">
                                        <p:cTn id="214" dur="500" fill="hold"/>
                                        <p:tgtEl>
                                          <p:spTgt spid="110"/>
                                        </p:tgtEl>
                                        <p:attrNameLst>
                                          <p:attrName>ppt_x</p:attrName>
                                        </p:attrNameLst>
                                      </p:cBhvr>
                                      <p:tavLst>
                                        <p:tav tm="0">
                                          <p:val>
                                            <p:strVal val="#ppt_x"/>
                                          </p:val>
                                        </p:tav>
                                        <p:tav tm="100000">
                                          <p:val>
                                            <p:strVal val="#ppt_x"/>
                                          </p:val>
                                        </p:tav>
                                      </p:tavLst>
                                    </p:anim>
                                    <p:anim calcmode="lin" valueType="num">
                                      <p:cBhvr additive="base">
                                        <p:cTn id="215" dur="500" fill="hold"/>
                                        <p:tgtEl>
                                          <p:spTgt spid="110"/>
                                        </p:tgtEl>
                                        <p:attrNameLst>
                                          <p:attrName>ppt_y</p:attrName>
                                        </p:attrNameLst>
                                      </p:cBhvr>
                                      <p:tavLst>
                                        <p:tav tm="0">
                                          <p:val>
                                            <p:strVal val="1+#ppt_h/2"/>
                                          </p:val>
                                        </p:tav>
                                        <p:tav tm="100000">
                                          <p:val>
                                            <p:strVal val="#ppt_y"/>
                                          </p:val>
                                        </p:tav>
                                      </p:tavLst>
                                    </p:anim>
                                  </p:childTnLst>
                                </p:cTn>
                              </p:par>
                              <p:par>
                                <p:cTn id="216" presetID="2" presetClass="entr" presetSubtype="4" fill="hold" grpId="0" nodeType="withEffect">
                                  <p:stCondLst>
                                    <p:cond delay="0"/>
                                  </p:stCondLst>
                                  <p:childTnLst>
                                    <p:set>
                                      <p:cBhvr>
                                        <p:cTn id="217" dur="1" fill="hold">
                                          <p:stCondLst>
                                            <p:cond delay="0"/>
                                          </p:stCondLst>
                                        </p:cTn>
                                        <p:tgtEl>
                                          <p:spTgt spid="111"/>
                                        </p:tgtEl>
                                        <p:attrNameLst>
                                          <p:attrName>style.visibility</p:attrName>
                                        </p:attrNameLst>
                                      </p:cBhvr>
                                      <p:to>
                                        <p:strVal val="visible"/>
                                      </p:to>
                                    </p:set>
                                    <p:anim calcmode="lin" valueType="num">
                                      <p:cBhvr additive="base">
                                        <p:cTn id="218" dur="500" fill="hold"/>
                                        <p:tgtEl>
                                          <p:spTgt spid="111"/>
                                        </p:tgtEl>
                                        <p:attrNameLst>
                                          <p:attrName>ppt_x</p:attrName>
                                        </p:attrNameLst>
                                      </p:cBhvr>
                                      <p:tavLst>
                                        <p:tav tm="0">
                                          <p:val>
                                            <p:strVal val="#ppt_x"/>
                                          </p:val>
                                        </p:tav>
                                        <p:tav tm="100000">
                                          <p:val>
                                            <p:strVal val="#ppt_x"/>
                                          </p:val>
                                        </p:tav>
                                      </p:tavLst>
                                    </p:anim>
                                    <p:anim calcmode="lin" valueType="num">
                                      <p:cBhvr additive="base">
                                        <p:cTn id="219" dur="500" fill="hold"/>
                                        <p:tgtEl>
                                          <p:spTgt spid="111"/>
                                        </p:tgtEl>
                                        <p:attrNameLst>
                                          <p:attrName>ppt_y</p:attrName>
                                        </p:attrNameLst>
                                      </p:cBhvr>
                                      <p:tavLst>
                                        <p:tav tm="0">
                                          <p:val>
                                            <p:strVal val="1+#ppt_h/2"/>
                                          </p:val>
                                        </p:tav>
                                        <p:tav tm="100000">
                                          <p:val>
                                            <p:strVal val="#ppt_y"/>
                                          </p:val>
                                        </p:tav>
                                      </p:tavLst>
                                    </p:anim>
                                  </p:childTnLst>
                                </p:cTn>
                              </p:par>
                              <p:par>
                                <p:cTn id="220" presetID="2" presetClass="entr" presetSubtype="4" fill="hold" grpId="0" nodeType="withEffect">
                                  <p:stCondLst>
                                    <p:cond delay="0"/>
                                  </p:stCondLst>
                                  <p:childTnLst>
                                    <p:set>
                                      <p:cBhvr>
                                        <p:cTn id="221" dur="1" fill="hold">
                                          <p:stCondLst>
                                            <p:cond delay="0"/>
                                          </p:stCondLst>
                                        </p:cTn>
                                        <p:tgtEl>
                                          <p:spTgt spid="112"/>
                                        </p:tgtEl>
                                        <p:attrNameLst>
                                          <p:attrName>style.visibility</p:attrName>
                                        </p:attrNameLst>
                                      </p:cBhvr>
                                      <p:to>
                                        <p:strVal val="visible"/>
                                      </p:to>
                                    </p:set>
                                    <p:anim calcmode="lin" valueType="num">
                                      <p:cBhvr additive="base">
                                        <p:cTn id="222" dur="500" fill="hold"/>
                                        <p:tgtEl>
                                          <p:spTgt spid="112"/>
                                        </p:tgtEl>
                                        <p:attrNameLst>
                                          <p:attrName>ppt_x</p:attrName>
                                        </p:attrNameLst>
                                      </p:cBhvr>
                                      <p:tavLst>
                                        <p:tav tm="0">
                                          <p:val>
                                            <p:strVal val="#ppt_x"/>
                                          </p:val>
                                        </p:tav>
                                        <p:tav tm="100000">
                                          <p:val>
                                            <p:strVal val="#ppt_x"/>
                                          </p:val>
                                        </p:tav>
                                      </p:tavLst>
                                    </p:anim>
                                    <p:anim calcmode="lin" valueType="num">
                                      <p:cBhvr additive="base">
                                        <p:cTn id="223" dur="500" fill="hold"/>
                                        <p:tgtEl>
                                          <p:spTgt spid="112"/>
                                        </p:tgtEl>
                                        <p:attrNameLst>
                                          <p:attrName>ppt_y</p:attrName>
                                        </p:attrNameLst>
                                      </p:cBhvr>
                                      <p:tavLst>
                                        <p:tav tm="0">
                                          <p:val>
                                            <p:strVal val="1+#ppt_h/2"/>
                                          </p:val>
                                        </p:tav>
                                        <p:tav tm="100000">
                                          <p:val>
                                            <p:strVal val="#ppt_y"/>
                                          </p:val>
                                        </p:tav>
                                      </p:tavLst>
                                    </p:anim>
                                  </p:childTnLst>
                                </p:cTn>
                              </p:par>
                              <p:par>
                                <p:cTn id="224" presetID="2" presetClass="entr" presetSubtype="4" fill="hold" grpId="0" nodeType="withEffect">
                                  <p:stCondLst>
                                    <p:cond delay="0"/>
                                  </p:stCondLst>
                                  <p:childTnLst>
                                    <p:set>
                                      <p:cBhvr>
                                        <p:cTn id="225" dur="1" fill="hold">
                                          <p:stCondLst>
                                            <p:cond delay="0"/>
                                          </p:stCondLst>
                                        </p:cTn>
                                        <p:tgtEl>
                                          <p:spTgt spid="113"/>
                                        </p:tgtEl>
                                        <p:attrNameLst>
                                          <p:attrName>style.visibility</p:attrName>
                                        </p:attrNameLst>
                                      </p:cBhvr>
                                      <p:to>
                                        <p:strVal val="visible"/>
                                      </p:to>
                                    </p:set>
                                    <p:anim calcmode="lin" valueType="num">
                                      <p:cBhvr additive="base">
                                        <p:cTn id="226" dur="500" fill="hold"/>
                                        <p:tgtEl>
                                          <p:spTgt spid="113"/>
                                        </p:tgtEl>
                                        <p:attrNameLst>
                                          <p:attrName>ppt_x</p:attrName>
                                        </p:attrNameLst>
                                      </p:cBhvr>
                                      <p:tavLst>
                                        <p:tav tm="0">
                                          <p:val>
                                            <p:strVal val="#ppt_x"/>
                                          </p:val>
                                        </p:tav>
                                        <p:tav tm="100000">
                                          <p:val>
                                            <p:strVal val="#ppt_x"/>
                                          </p:val>
                                        </p:tav>
                                      </p:tavLst>
                                    </p:anim>
                                    <p:anim calcmode="lin" valueType="num">
                                      <p:cBhvr additive="base">
                                        <p:cTn id="227" dur="500" fill="hold"/>
                                        <p:tgtEl>
                                          <p:spTgt spid="113"/>
                                        </p:tgtEl>
                                        <p:attrNameLst>
                                          <p:attrName>ppt_y</p:attrName>
                                        </p:attrNameLst>
                                      </p:cBhvr>
                                      <p:tavLst>
                                        <p:tav tm="0">
                                          <p:val>
                                            <p:strVal val="1+#ppt_h/2"/>
                                          </p:val>
                                        </p:tav>
                                        <p:tav tm="100000">
                                          <p:val>
                                            <p:strVal val="#ppt_y"/>
                                          </p:val>
                                        </p:tav>
                                      </p:tavLst>
                                    </p:anim>
                                  </p:childTnLst>
                                </p:cTn>
                              </p:par>
                              <p:par>
                                <p:cTn id="228" presetID="2" presetClass="entr" presetSubtype="4" fill="hold" grpId="0" nodeType="withEffect">
                                  <p:stCondLst>
                                    <p:cond delay="0"/>
                                  </p:stCondLst>
                                  <p:childTnLst>
                                    <p:set>
                                      <p:cBhvr>
                                        <p:cTn id="229" dur="1" fill="hold">
                                          <p:stCondLst>
                                            <p:cond delay="0"/>
                                          </p:stCondLst>
                                        </p:cTn>
                                        <p:tgtEl>
                                          <p:spTgt spid="114"/>
                                        </p:tgtEl>
                                        <p:attrNameLst>
                                          <p:attrName>style.visibility</p:attrName>
                                        </p:attrNameLst>
                                      </p:cBhvr>
                                      <p:to>
                                        <p:strVal val="visible"/>
                                      </p:to>
                                    </p:set>
                                    <p:anim calcmode="lin" valueType="num">
                                      <p:cBhvr additive="base">
                                        <p:cTn id="230" dur="500" fill="hold"/>
                                        <p:tgtEl>
                                          <p:spTgt spid="114"/>
                                        </p:tgtEl>
                                        <p:attrNameLst>
                                          <p:attrName>ppt_x</p:attrName>
                                        </p:attrNameLst>
                                      </p:cBhvr>
                                      <p:tavLst>
                                        <p:tav tm="0">
                                          <p:val>
                                            <p:strVal val="#ppt_x"/>
                                          </p:val>
                                        </p:tav>
                                        <p:tav tm="100000">
                                          <p:val>
                                            <p:strVal val="#ppt_x"/>
                                          </p:val>
                                        </p:tav>
                                      </p:tavLst>
                                    </p:anim>
                                    <p:anim calcmode="lin" valueType="num">
                                      <p:cBhvr additive="base">
                                        <p:cTn id="231" dur="500" fill="hold"/>
                                        <p:tgtEl>
                                          <p:spTgt spid="114"/>
                                        </p:tgtEl>
                                        <p:attrNameLst>
                                          <p:attrName>ppt_y</p:attrName>
                                        </p:attrNameLst>
                                      </p:cBhvr>
                                      <p:tavLst>
                                        <p:tav tm="0">
                                          <p:val>
                                            <p:strVal val="1+#ppt_h/2"/>
                                          </p:val>
                                        </p:tav>
                                        <p:tav tm="100000">
                                          <p:val>
                                            <p:strVal val="#ppt_y"/>
                                          </p:val>
                                        </p:tav>
                                      </p:tavLst>
                                    </p:anim>
                                  </p:childTnLst>
                                </p:cTn>
                              </p:par>
                              <p:par>
                                <p:cTn id="232" presetID="2" presetClass="entr" presetSubtype="4" fill="hold" grpId="0" nodeType="withEffect">
                                  <p:stCondLst>
                                    <p:cond delay="0"/>
                                  </p:stCondLst>
                                  <p:childTnLst>
                                    <p:set>
                                      <p:cBhvr>
                                        <p:cTn id="233" dur="1" fill="hold">
                                          <p:stCondLst>
                                            <p:cond delay="0"/>
                                          </p:stCondLst>
                                        </p:cTn>
                                        <p:tgtEl>
                                          <p:spTgt spid="115"/>
                                        </p:tgtEl>
                                        <p:attrNameLst>
                                          <p:attrName>style.visibility</p:attrName>
                                        </p:attrNameLst>
                                      </p:cBhvr>
                                      <p:to>
                                        <p:strVal val="visible"/>
                                      </p:to>
                                    </p:set>
                                    <p:anim calcmode="lin" valueType="num">
                                      <p:cBhvr additive="base">
                                        <p:cTn id="234" dur="500" fill="hold"/>
                                        <p:tgtEl>
                                          <p:spTgt spid="115"/>
                                        </p:tgtEl>
                                        <p:attrNameLst>
                                          <p:attrName>ppt_x</p:attrName>
                                        </p:attrNameLst>
                                      </p:cBhvr>
                                      <p:tavLst>
                                        <p:tav tm="0">
                                          <p:val>
                                            <p:strVal val="#ppt_x"/>
                                          </p:val>
                                        </p:tav>
                                        <p:tav tm="100000">
                                          <p:val>
                                            <p:strVal val="#ppt_x"/>
                                          </p:val>
                                        </p:tav>
                                      </p:tavLst>
                                    </p:anim>
                                    <p:anim calcmode="lin" valueType="num">
                                      <p:cBhvr additive="base">
                                        <p:cTn id="235" dur="500" fill="hold"/>
                                        <p:tgtEl>
                                          <p:spTgt spid="115"/>
                                        </p:tgtEl>
                                        <p:attrNameLst>
                                          <p:attrName>ppt_y</p:attrName>
                                        </p:attrNameLst>
                                      </p:cBhvr>
                                      <p:tavLst>
                                        <p:tav tm="0">
                                          <p:val>
                                            <p:strVal val="1+#ppt_h/2"/>
                                          </p:val>
                                        </p:tav>
                                        <p:tav tm="100000">
                                          <p:val>
                                            <p:strVal val="#ppt_y"/>
                                          </p:val>
                                        </p:tav>
                                      </p:tavLst>
                                    </p:anim>
                                  </p:childTnLst>
                                </p:cTn>
                              </p:par>
                              <p:par>
                                <p:cTn id="236" presetID="2" presetClass="entr" presetSubtype="1" fill="hold" grpId="0" nodeType="withEffect">
                                  <p:stCondLst>
                                    <p:cond delay="0"/>
                                  </p:stCondLst>
                                  <p:childTnLst>
                                    <p:set>
                                      <p:cBhvr>
                                        <p:cTn id="237" dur="1" fill="hold">
                                          <p:stCondLst>
                                            <p:cond delay="0"/>
                                          </p:stCondLst>
                                        </p:cTn>
                                        <p:tgtEl>
                                          <p:spTgt spid="116"/>
                                        </p:tgtEl>
                                        <p:attrNameLst>
                                          <p:attrName>style.visibility</p:attrName>
                                        </p:attrNameLst>
                                      </p:cBhvr>
                                      <p:to>
                                        <p:strVal val="visible"/>
                                      </p:to>
                                    </p:set>
                                    <p:anim calcmode="lin" valueType="num">
                                      <p:cBhvr additive="base">
                                        <p:cTn id="238" dur="500" fill="hold"/>
                                        <p:tgtEl>
                                          <p:spTgt spid="116"/>
                                        </p:tgtEl>
                                        <p:attrNameLst>
                                          <p:attrName>ppt_x</p:attrName>
                                        </p:attrNameLst>
                                      </p:cBhvr>
                                      <p:tavLst>
                                        <p:tav tm="0">
                                          <p:val>
                                            <p:strVal val="#ppt_x"/>
                                          </p:val>
                                        </p:tav>
                                        <p:tav tm="100000">
                                          <p:val>
                                            <p:strVal val="#ppt_x"/>
                                          </p:val>
                                        </p:tav>
                                      </p:tavLst>
                                    </p:anim>
                                    <p:anim calcmode="lin" valueType="num">
                                      <p:cBhvr additive="base">
                                        <p:cTn id="239" dur="500" fill="hold"/>
                                        <p:tgtEl>
                                          <p:spTgt spid="116"/>
                                        </p:tgtEl>
                                        <p:attrNameLst>
                                          <p:attrName>ppt_y</p:attrName>
                                        </p:attrNameLst>
                                      </p:cBhvr>
                                      <p:tavLst>
                                        <p:tav tm="0">
                                          <p:val>
                                            <p:strVal val="0-#ppt_h/2"/>
                                          </p:val>
                                        </p:tav>
                                        <p:tav tm="100000">
                                          <p:val>
                                            <p:strVal val="#ppt_y"/>
                                          </p:val>
                                        </p:tav>
                                      </p:tavLst>
                                    </p:anim>
                                  </p:childTnLst>
                                </p:cTn>
                              </p:par>
                              <p:par>
                                <p:cTn id="240" presetID="2" presetClass="entr" presetSubtype="4" fill="hold" grpId="0" nodeType="withEffect">
                                  <p:stCondLst>
                                    <p:cond delay="0"/>
                                  </p:stCondLst>
                                  <p:childTnLst>
                                    <p:set>
                                      <p:cBhvr>
                                        <p:cTn id="241" dur="1" fill="hold">
                                          <p:stCondLst>
                                            <p:cond delay="0"/>
                                          </p:stCondLst>
                                        </p:cTn>
                                        <p:tgtEl>
                                          <p:spTgt spid="117"/>
                                        </p:tgtEl>
                                        <p:attrNameLst>
                                          <p:attrName>style.visibility</p:attrName>
                                        </p:attrNameLst>
                                      </p:cBhvr>
                                      <p:to>
                                        <p:strVal val="visible"/>
                                      </p:to>
                                    </p:set>
                                    <p:anim calcmode="lin" valueType="num">
                                      <p:cBhvr additive="base">
                                        <p:cTn id="242" dur="500" fill="hold"/>
                                        <p:tgtEl>
                                          <p:spTgt spid="117"/>
                                        </p:tgtEl>
                                        <p:attrNameLst>
                                          <p:attrName>ppt_x</p:attrName>
                                        </p:attrNameLst>
                                      </p:cBhvr>
                                      <p:tavLst>
                                        <p:tav tm="0">
                                          <p:val>
                                            <p:strVal val="#ppt_x"/>
                                          </p:val>
                                        </p:tav>
                                        <p:tav tm="100000">
                                          <p:val>
                                            <p:strVal val="#ppt_x"/>
                                          </p:val>
                                        </p:tav>
                                      </p:tavLst>
                                    </p:anim>
                                    <p:anim calcmode="lin" valueType="num">
                                      <p:cBhvr additive="base">
                                        <p:cTn id="243" dur="500" fill="hold"/>
                                        <p:tgtEl>
                                          <p:spTgt spid="117"/>
                                        </p:tgtEl>
                                        <p:attrNameLst>
                                          <p:attrName>ppt_y</p:attrName>
                                        </p:attrNameLst>
                                      </p:cBhvr>
                                      <p:tavLst>
                                        <p:tav tm="0">
                                          <p:val>
                                            <p:strVal val="1+#ppt_h/2"/>
                                          </p:val>
                                        </p:tav>
                                        <p:tav tm="100000">
                                          <p:val>
                                            <p:strVal val="#ppt_y"/>
                                          </p:val>
                                        </p:tav>
                                      </p:tavLst>
                                    </p:anim>
                                  </p:childTnLst>
                                </p:cTn>
                              </p:par>
                              <p:par>
                                <p:cTn id="244" presetID="2" presetClass="entr" presetSubtype="4" fill="hold" grpId="0" nodeType="withEffect">
                                  <p:stCondLst>
                                    <p:cond delay="0"/>
                                  </p:stCondLst>
                                  <p:childTnLst>
                                    <p:set>
                                      <p:cBhvr>
                                        <p:cTn id="245" dur="1" fill="hold">
                                          <p:stCondLst>
                                            <p:cond delay="0"/>
                                          </p:stCondLst>
                                        </p:cTn>
                                        <p:tgtEl>
                                          <p:spTgt spid="118"/>
                                        </p:tgtEl>
                                        <p:attrNameLst>
                                          <p:attrName>style.visibility</p:attrName>
                                        </p:attrNameLst>
                                      </p:cBhvr>
                                      <p:to>
                                        <p:strVal val="visible"/>
                                      </p:to>
                                    </p:set>
                                    <p:anim calcmode="lin" valueType="num">
                                      <p:cBhvr additive="base">
                                        <p:cTn id="246" dur="500" fill="hold"/>
                                        <p:tgtEl>
                                          <p:spTgt spid="118"/>
                                        </p:tgtEl>
                                        <p:attrNameLst>
                                          <p:attrName>ppt_x</p:attrName>
                                        </p:attrNameLst>
                                      </p:cBhvr>
                                      <p:tavLst>
                                        <p:tav tm="0">
                                          <p:val>
                                            <p:strVal val="#ppt_x"/>
                                          </p:val>
                                        </p:tav>
                                        <p:tav tm="100000">
                                          <p:val>
                                            <p:strVal val="#ppt_x"/>
                                          </p:val>
                                        </p:tav>
                                      </p:tavLst>
                                    </p:anim>
                                    <p:anim calcmode="lin" valueType="num">
                                      <p:cBhvr additive="base">
                                        <p:cTn id="247" dur="500" fill="hold"/>
                                        <p:tgtEl>
                                          <p:spTgt spid="118"/>
                                        </p:tgtEl>
                                        <p:attrNameLst>
                                          <p:attrName>ppt_y</p:attrName>
                                        </p:attrNameLst>
                                      </p:cBhvr>
                                      <p:tavLst>
                                        <p:tav tm="0">
                                          <p:val>
                                            <p:strVal val="1+#ppt_h/2"/>
                                          </p:val>
                                        </p:tav>
                                        <p:tav tm="100000">
                                          <p:val>
                                            <p:strVal val="#ppt_y"/>
                                          </p:val>
                                        </p:tav>
                                      </p:tavLst>
                                    </p:anim>
                                  </p:childTnLst>
                                </p:cTn>
                              </p:par>
                              <p:par>
                                <p:cTn id="248" presetID="2" presetClass="entr" presetSubtype="3" fill="hold" grpId="0" nodeType="withEffect">
                                  <p:stCondLst>
                                    <p:cond delay="0"/>
                                  </p:stCondLst>
                                  <p:childTnLst>
                                    <p:set>
                                      <p:cBhvr>
                                        <p:cTn id="249" dur="1" fill="hold">
                                          <p:stCondLst>
                                            <p:cond delay="0"/>
                                          </p:stCondLst>
                                        </p:cTn>
                                        <p:tgtEl>
                                          <p:spTgt spid="119"/>
                                        </p:tgtEl>
                                        <p:attrNameLst>
                                          <p:attrName>style.visibility</p:attrName>
                                        </p:attrNameLst>
                                      </p:cBhvr>
                                      <p:to>
                                        <p:strVal val="visible"/>
                                      </p:to>
                                    </p:set>
                                    <p:anim calcmode="lin" valueType="num">
                                      <p:cBhvr additive="base">
                                        <p:cTn id="250" dur="500" fill="hold"/>
                                        <p:tgtEl>
                                          <p:spTgt spid="119"/>
                                        </p:tgtEl>
                                        <p:attrNameLst>
                                          <p:attrName>ppt_x</p:attrName>
                                        </p:attrNameLst>
                                      </p:cBhvr>
                                      <p:tavLst>
                                        <p:tav tm="0">
                                          <p:val>
                                            <p:strVal val="1+#ppt_w/2"/>
                                          </p:val>
                                        </p:tav>
                                        <p:tav tm="100000">
                                          <p:val>
                                            <p:strVal val="#ppt_x"/>
                                          </p:val>
                                        </p:tav>
                                      </p:tavLst>
                                    </p:anim>
                                    <p:anim calcmode="lin" valueType="num">
                                      <p:cBhvr additive="base">
                                        <p:cTn id="251" dur="500" fill="hold"/>
                                        <p:tgtEl>
                                          <p:spTgt spid="119"/>
                                        </p:tgtEl>
                                        <p:attrNameLst>
                                          <p:attrName>ppt_y</p:attrName>
                                        </p:attrNameLst>
                                      </p:cBhvr>
                                      <p:tavLst>
                                        <p:tav tm="0">
                                          <p:val>
                                            <p:strVal val="0-#ppt_h/2"/>
                                          </p:val>
                                        </p:tav>
                                        <p:tav tm="100000">
                                          <p:val>
                                            <p:strVal val="#ppt_y"/>
                                          </p:val>
                                        </p:tav>
                                      </p:tavLst>
                                    </p:anim>
                                  </p:childTnLst>
                                </p:cTn>
                              </p:par>
                              <p:par>
                                <p:cTn id="252" presetID="2" presetClass="entr" presetSubtype="2" fill="hold" grpId="0" nodeType="withEffect">
                                  <p:stCondLst>
                                    <p:cond delay="0"/>
                                  </p:stCondLst>
                                  <p:childTnLst>
                                    <p:set>
                                      <p:cBhvr>
                                        <p:cTn id="253" dur="1" fill="hold">
                                          <p:stCondLst>
                                            <p:cond delay="0"/>
                                          </p:stCondLst>
                                        </p:cTn>
                                        <p:tgtEl>
                                          <p:spTgt spid="120"/>
                                        </p:tgtEl>
                                        <p:attrNameLst>
                                          <p:attrName>style.visibility</p:attrName>
                                        </p:attrNameLst>
                                      </p:cBhvr>
                                      <p:to>
                                        <p:strVal val="visible"/>
                                      </p:to>
                                    </p:set>
                                    <p:anim calcmode="lin" valueType="num">
                                      <p:cBhvr additive="base">
                                        <p:cTn id="254" dur="500" fill="hold"/>
                                        <p:tgtEl>
                                          <p:spTgt spid="120"/>
                                        </p:tgtEl>
                                        <p:attrNameLst>
                                          <p:attrName>ppt_x</p:attrName>
                                        </p:attrNameLst>
                                      </p:cBhvr>
                                      <p:tavLst>
                                        <p:tav tm="0">
                                          <p:val>
                                            <p:strVal val="1+#ppt_w/2"/>
                                          </p:val>
                                        </p:tav>
                                        <p:tav tm="100000">
                                          <p:val>
                                            <p:strVal val="#ppt_x"/>
                                          </p:val>
                                        </p:tav>
                                      </p:tavLst>
                                    </p:anim>
                                    <p:anim calcmode="lin" valueType="num">
                                      <p:cBhvr additive="base">
                                        <p:cTn id="255" dur="500" fill="hold"/>
                                        <p:tgtEl>
                                          <p:spTgt spid="120"/>
                                        </p:tgtEl>
                                        <p:attrNameLst>
                                          <p:attrName>ppt_y</p:attrName>
                                        </p:attrNameLst>
                                      </p:cBhvr>
                                      <p:tavLst>
                                        <p:tav tm="0">
                                          <p:val>
                                            <p:strVal val="#ppt_y"/>
                                          </p:val>
                                        </p:tav>
                                        <p:tav tm="100000">
                                          <p:val>
                                            <p:strVal val="#ppt_y"/>
                                          </p:val>
                                        </p:tav>
                                      </p:tavLst>
                                    </p:anim>
                                  </p:childTnLst>
                                </p:cTn>
                              </p:par>
                              <p:par>
                                <p:cTn id="256" presetID="2" presetClass="entr" presetSubtype="12" fill="hold" grpId="0" nodeType="withEffect">
                                  <p:stCondLst>
                                    <p:cond delay="0"/>
                                  </p:stCondLst>
                                  <p:childTnLst>
                                    <p:set>
                                      <p:cBhvr>
                                        <p:cTn id="257" dur="1" fill="hold">
                                          <p:stCondLst>
                                            <p:cond delay="0"/>
                                          </p:stCondLst>
                                        </p:cTn>
                                        <p:tgtEl>
                                          <p:spTgt spid="121"/>
                                        </p:tgtEl>
                                        <p:attrNameLst>
                                          <p:attrName>style.visibility</p:attrName>
                                        </p:attrNameLst>
                                      </p:cBhvr>
                                      <p:to>
                                        <p:strVal val="visible"/>
                                      </p:to>
                                    </p:set>
                                    <p:anim calcmode="lin" valueType="num">
                                      <p:cBhvr additive="base">
                                        <p:cTn id="258" dur="500" fill="hold"/>
                                        <p:tgtEl>
                                          <p:spTgt spid="121"/>
                                        </p:tgtEl>
                                        <p:attrNameLst>
                                          <p:attrName>ppt_x</p:attrName>
                                        </p:attrNameLst>
                                      </p:cBhvr>
                                      <p:tavLst>
                                        <p:tav tm="0">
                                          <p:val>
                                            <p:strVal val="0-#ppt_w/2"/>
                                          </p:val>
                                        </p:tav>
                                        <p:tav tm="100000">
                                          <p:val>
                                            <p:strVal val="#ppt_x"/>
                                          </p:val>
                                        </p:tav>
                                      </p:tavLst>
                                    </p:anim>
                                    <p:anim calcmode="lin" valueType="num">
                                      <p:cBhvr additive="base">
                                        <p:cTn id="259" dur="500" fill="hold"/>
                                        <p:tgtEl>
                                          <p:spTgt spid="121"/>
                                        </p:tgtEl>
                                        <p:attrNameLst>
                                          <p:attrName>ppt_y</p:attrName>
                                        </p:attrNameLst>
                                      </p:cBhvr>
                                      <p:tavLst>
                                        <p:tav tm="0">
                                          <p:val>
                                            <p:strVal val="1+#ppt_h/2"/>
                                          </p:val>
                                        </p:tav>
                                        <p:tav tm="100000">
                                          <p:val>
                                            <p:strVal val="#ppt_y"/>
                                          </p:val>
                                        </p:tav>
                                      </p:tavLst>
                                    </p:anim>
                                  </p:childTnLst>
                                </p:cTn>
                              </p:par>
                              <p:par>
                                <p:cTn id="260" presetID="2" presetClass="entr" presetSubtype="4" fill="hold" grpId="0" nodeType="withEffect">
                                  <p:stCondLst>
                                    <p:cond delay="0"/>
                                  </p:stCondLst>
                                  <p:childTnLst>
                                    <p:set>
                                      <p:cBhvr>
                                        <p:cTn id="261" dur="1" fill="hold">
                                          <p:stCondLst>
                                            <p:cond delay="0"/>
                                          </p:stCondLst>
                                        </p:cTn>
                                        <p:tgtEl>
                                          <p:spTgt spid="122"/>
                                        </p:tgtEl>
                                        <p:attrNameLst>
                                          <p:attrName>style.visibility</p:attrName>
                                        </p:attrNameLst>
                                      </p:cBhvr>
                                      <p:to>
                                        <p:strVal val="visible"/>
                                      </p:to>
                                    </p:set>
                                    <p:anim calcmode="lin" valueType="num">
                                      <p:cBhvr additive="base">
                                        <p:cTn id="262" dur="500" fill="hold"/>
                                        <p:tgtEl>
                                          <p:spTgt spid="122"/>
                                        </p:tgtEl>
                                        <p:attrNameLst>
                                          <p:attrName>ppt_x</p:attrName>
                                        </p:attrNameLst>
                                      </p:cBhvr>
                                      <p:tavLst>
                                        <p:tav tm="0">
                                          <p:val>
                                            <p:strVal val="#ppt_x"/>
                                          </p:val>
                                        </p:tav>
                                        <p:tav tm="100000">
                                          <p:val>
                                            <p:strVal val="#ppt_x"/>
                                          </p:val>
                                        </p:tav>
                                      </p:tavLst>
                                    </p:anim>
                                    <p:anim calcmode="lin" valueType="num">
                                      <p:cBhvr additive="base">
                                        <p:cTn id="263" dur="500" fill="hold"/>
                                        <p:tgtEl>
                                          <p:spTgt spid="122"/>
                                        </p:tgtEl>
                                        <p:attrNameLst>
                                          <p:attrName>ppt_y</p:attrName>
                                        </p:attrNameLst>
                                      </p:cBhvr>
                                      <p:tavLst>
                                        <p:tav tm="0">
                                          <p:val>
                                            <p:strVal val="1+#ppt_h/2"/>
                                          </p:val>
                                        </p:tav>
                                        <p:tav tm="100000">
                                          <p:val>
                                            <p:strVal val="#ppt_y"/>
                                          </p:val>
                                        </p:tav>
                                      </p:tavLst>
                                    </p:anim>
                                  </p:childTnLst>
                                </p:cTn>
                              </p:par>
                              <p:par>
                                <p:cTn id="264" presetID="2" presetClass="entr" presetSubtype="4" fill="hold" grpId="0" nodeType="withEffect">
                                  <p:stCondLst>
                                    <p:cond delay="0"/>
                                  </p:stCondLst>
                                  <p:childTnLst>
                                    <p:set>
                                      <p:cBhvr>
                                        <p:cTn id="265" dur="1" fill="hold">
                                          <p:stCondLst>
                                            <p:cond delay="0"/>
                                          </p:stCondLst>
                                        </p:cTn>
                                        <p:tgtEl>
                                          <p:spTgt spid="123"/>
                                        </p:tgtEl>
                                        <p:attrNameLst>
                                          <p:attrName>style.visibility</p:attrName>
                                        </p:attrNameLst>
                                      </p:cBhvr>
                                      <p:to>
                                        <p:strVal val="visible"/>
                                      </p:to>
                                    </p:set>
                                    <p:anim calcmode="lin" valueType="num">
                                      <p:cBhvr additive="base">
                                        <p:cTn id="266" dur="500" fill="hold"/>
                                        <p:tgtEl>
                                          <p:spTgt spid="123"/>
                                        </p:tgtEl>
                                        <p:attrNameLst>
                                          <p:attrName>ppt_x</p:attrName>
                                        </p:attrNameLst>
                                      </p:cBhvr>
                                      <p:tavLst>
                                        <p:tav tm="0">
                                          <p:val>
                                            <p:strVal val="#ppt_x"/>
                                          </p:val>
                                        </p:tav>
                                        <p:tav tm="100000">
                                          <p:val>
                                            <p:strVal val="#ppt_x"/>
                                          </p:val>
                                        </p:tav>
                                      </p:tavLst>
                                    </p:anim>
                                    <p:anim calcmode="lin" valueType="num">
                                      <p:cBhvr additive="base">
                                        <p:cTn id="267" dur="500" fill="hold"/>
                                        <p:tgtEl>
                                          <p:spTgt spid="123"/>
                                        </p:tgtEl>
                                        <p:attrNameLst>
                                          <p:attrName>ppt_y</p:attrName>
                                        </p:attrNameLst>
                                      </p:cBhvr>
                                      <p:tavLst>
                                        <p:tav tm="0">
                                          <p:val>
                                            <p:strVal val="1+#ppt_h/2"/>
                                          </p:val>
                                        </p:tav>
                                        <p:tav tm="100000">
                                          <p:val>
                                            <p:strVal val="#ppt_y"/>
                                          </p:val>
                                        </p:tav>
                                      </p:tavLst>
                                    </p:anim>
                                  </p:childTnLst>
                                </p:cTn>
                              </p:par>
                              <p:par>
                                <p:cTn id="268" presetID="2" presetClass="entr" presetSubtype="4" fill="hold" grpId="0" nodeType="withEffect">
                                  <p:stCondLst>
                                    <p:cond delay="0"/>
                                  </p:stCondLst>
                                  <p:childTnLst>
                                    <p:set>
                                      <p:cBhvr>
                                        <p:cTn id="269" dur="1" fill="hold">
                                          <p:stCondLst>
                                            <p:cond delay="0"/>
                                          </p:stCondLst>
                                        </p:cTn>
                                        <p:tgtEl>
                                          <p:spTgt spid="124"/>
                                        </p:tgtEl>
                                        <p:attrNameLst>
                                          <p:attrName>style.visibility</p:attrName>
                                        </p:attrNameLst>
                                      </p:cBhvr>
                                      <p:to>
                                        <p:strVal val="visible"/>
                                      </p:to>
                                    </p:set>
                                    <p:anim calcmode="lin" valueType="num">
                                      <p:cBhvr additive="base">
                                        <p:cTn id="270" dur="500" fill="hold"/>
                                        <p:tgtEl>
                                          <p:spTgt spid="124"/>
                                        </p:tgtEl>
                                        <p:attrNameLst>
                                          <p:attrName>ppt_x</p:attrName>
                                        </p:attrNameLst>
                                      </p:cBhvr>
                                      <p:tavLst>
                                        <p:tav tm="0">
                                          <p:val>
                                            <p:strVal val="#ppt_x"/>
                                          </p:val>
                                        </p:tav>
                                        <p:tav tm="100000">
                                          <p:val>
                                            <p:strVal val="#ppt_x"/>
                                          </p:val>
                                        </p:tav>
                                      </p:tavLst>
                                    </p:anim>
                                    <p:anim calcmode="lin" valueType="num">
                                      <p:cBhvr additive="base">
                                        <p:cTn id="271" dur="500" fill="hold"/>
                                        <p:tgtEl>
                                          <p:spTgt spid="124"/>
                                        </p:tgtEl>
                                        <p:attrNameLst>
                                          <p:attrName>ppt_y</p:attrName>
                                        </p:attrNameLst>
                                      </p:cBhvr>
                                      <p:tavLst>
                                        <p:tav tm="0">
                                          <p:val>
                                            <p:strVal val="1+#ppt_h/2"/>
                                          </p:val>
                                        </p:tav>
                                        <p:tav tm="100000">
                                          <p:val>
                                            <p:strVal val="#ppt_y"/>
                                          </p:val>
                                        </p:tav>
                                      </p:tavLst>
                                    </p:anim>
                                  </p:childTnLst>
                                </p:cTn>
                              </p:par>
                              <p:par>
                                <p:cTn id="272" presetID="2" presetClass="entr" presetSubtype="8" fill="hold" grpId="0" nodeType="withEffect">
                                  <p:stCondLst>
                                    <p:cond delay="0"/>
                                  </p:stCondLst>
                                  <p:childTnLst>
                                    <p:set>
                                      <p:cBhvr>
                                        <p:cTn id="273" dur="1" fill="hold">
                                          <p:stCondLst>
                                            <p:cond delay="0"/>
                                          </p:stCondLst>
                                        </p:cTn>
                                        <p:tgtEl>
                                          <p:spTgt spid="125"/>
                                        </p:tgtEl>
                                        <p:attrNameLst>
                                          <p:attrName>style.visibility</p:attrName>
                                        </p:attrNameLst>
                                      </p:cBhvr>
                                      <p:to>
                                        <p:strVal val="visible"/>
                                      </p:to>
                                    </p:set>
                                    <p:anim calcmode="lin" valueType="num">
                                      <p:cBhvr additive="base">
                                        <p:cTn id="274" dur="500" fill="hold"/>
                                        <p:tgtEl>
                                          <p:spTgt spid="125"/>
                                        </p:tgtEl>
                                        <p:attrNameLst>
                                          <p:attrName>ppt_x</p:attrName>
                                        </p:attrNameLst>
                                      </p:cBhvr>
                                      <p:tavLst>
                                        <p:tav tm="0">
                                          <p:val>
                                            <p:strVal val="0-#ppt_w/2"/>
                                          </p:val>
                                        </p:tav>
                                        <p:tav tm="100000">
                                          <p:val>
                                            <p:strVal val="#ppt_x"/>
                                          </p:val>
                                        </p:tav>
                                      </p:tavLst>
                                    </p:anim>
                                    <p:anim calcmode="lin" valueType="num">
                                      <p:cBhvr additive="base">
                                        <p:cTn id="275" dur="500" fill="hold"/>
                                        <p:tgtEl>
                                          <p:spTgt spid="125"/>
                                        </p:tgtEl>
                                        <p:attrNameLst>
                                          <p:attrName>ppt_y</p:attrName>
                                        </p:attrNameLst>
                                      </p:cBhvr>
                                      <p:tavLst>
                                        <p:tav tm="0">
                                          <p:val>
                                            <p:strVal val="#ppt_y"/>
                                          </p:val>
                                        </p:tav>
                                        <p:tav tm="100000">
                                          <p:val>
                                            <p:strVal val="#ppt_y"/>
                                          </p:val>
                                        </p:tav>
                                      </p:tavLst>
                                    </p:anim>
                                  </p:childTnLst>
                                </p:cTn>
                              </p:par>
                              <p:par>
                                <p:cTn id="276" presetID="2" presetClass="entr" presetSubtype="4" fill="hold" grpId="0" nodeType="withEffect">
                                  <p:stCondLst>
                                    <p:cond delay="0"/>
                                  </p:stCondLst>
                                  <p:childTnLst>
                                    <p:set>
                                      <p:cBhvr>
                                        <p:cTn id="277" dur="1" fill="hold">
                                          <p:stCondLst>
                                            <p:cond delay="0"/>
                                          </p:stCondLst>
                                        </p:cTn>
                                        <p:tgtEl>
                                          <p:spTgt spid="126"/>
                                        </p:tgtEl>
                                        <p:attrNameLst>
                                          <p:attrName>style.visibility</p:attrName>
                                        </p:attrNameLst>
                                      </p:cBhvr>
                                      <p:to>
                                        <p:strVal val="visible"/>
                                      </p:to>
                                    </p:set>
                                    <p:anim calcmode="lin" valueType="num">
                                      <p:cBhvr additive="base">
                                        <p:cTn id="278" dur="500" fill="hold"/>
                                        <p:tgtEl>
                                          <p:spTgt spid="126"/>
                                        </p:tgtEl>
                                        <p:attrNameLst>
                                          <p:attrName>ppt_x</p:attrName>
                                        </p:attrNameLst>
                                      </p:cBhvr>
                                      <p:tavLst>
                                        <p:tav tm="0">
                                          <p:val>
                                            <p:strVal val="#ppt_x"/>
                                          </p:val>
                                        </p:tav>
                                        <p:tav tm="100000">
                                          <p:val>
                                            <p:strVal val="#ppt_x"/>
                                          </p:val>
                                        </p:tav>
                                      </p:tavLst>
                                    </p:anim>
                                    <p:anim calcmode="lin" valueType="num">
                                      <p:cBhvr additive="base">
                                        <p:cTn id="279" dur="500" fill="hold"/>
                                        <p:tgtEl>
                                          <p:spTgt spid="126"/>
                                        </p:tgtEl>
                                        <p:attrNameLst>
                                          <p:attrName>ppt_y</p:attrName>
                                        </p:attrNameLst>
                                      </p:cBhvr>
                                      <p:tavLst>
                                        <p:tav tm="0">
                                          <p:val>
                                            <p:strVal val="1+#ppt_h/2"/>
                                          </p:val>
                                        </p:tav>
                                        <p:tav tm="100000">
                                          <p:val>
                                            <p:strVal val="#ppt_y"/>
                                          </p:val>
                                        </p:tav>
                                      </p:tavLst>
                                    </p:anim>
                                  </p:childTnLst>
                                </p:cTn>
                              </p:par>
                              <p:par>
                                <p:cTn id="280" presetID="2" presetClass="entr" presetSubtype="4" fill="hold" grpId="0" nodeType="withEffect">
                                  <p:stCondLst>
                                    <p:cond delay="0"/>
                                  </p:stCondLst>
                                  <p:childTnLst>
                                    <p:set>
                                      <p:cBhvr>
                                        <p:cTn id="281" dur="1" fill="hold">
                                          <p:stCondLst>
                                            <p:cond delay="0"/>
                                          </p:stCondLst>
                                        </p:cTn>
                                        <p:tgtEl>
                                          <p:spTgt spid="127"/>
                                        </p:tgtEl>
                                        <p:attrNameLst>
                                          <p:attrName>style.visibility</p:attrName>
                                        </p:attrNameLst>
                                      </p:cBhvr>
                                      <p:to>
                                        <p:strVal val="visible"/>
                                      </p:to>
                                    </p:set>
                                    <p:anim calcmode="lin" valueType="num">
                                      <p:cBhvr additive="base">
                                        <p:cTn id="282" dur="500" fill="hold"/>
                                        <p:tgtEl>
                                          <p:spTgt spid="127"/>
                                        </p:tgtEl>
                                        <p:attrNameLst>
                                          <p:attrName>ppt_x</p:attrName>
                                        </p:attrNameLst>
                                      </p:cBhvr>
                                      <p:tavLst>
                                        <p:tav tm="0">
                                          <p:val>
                                            <p:strVal val="#ppt_x"/>
                                          </p:val>
                                        </p:tav>
                                        <p:tav tm="100000">
                                          <p:val>
                                            <p:strVal val="#ppt_x"/>
                                          </p:val>
                                        </p:tav>
                                      </p:tavLst>
                                    </p:anim>
                                    <p:anim calcmode="lin" valueType="num">
                                      <p:cBhvr additive="base">
                                        <p:cTn id="283" dur="500" fill="hold"/>
                                        <p:tgtEl>
                                          <p:spTgt spid="127"/>
                                        </p:tgtEl>
                                        <p:attrNameLst>
                                          <p:attrName>ppt_y</p:attrName>
                                        </p:attrNameLst>
                                      </p:cBhvr>
                                      <p:tavLst>
                                        <p:tav tm="0">
                                          <p:val>
                                            <p:strVal val="1+#ppt_h/2"/>
                                          </p:val>
                                        </p:tav>
                                        <p:tav tm="100000">
                                          <p:val>
                                            <p:strVal val="#ppt_y"/>
                                          </p:val>
                                        </p:tav>
                                      </p:tavLst>
                                    </p:anim>
                                  </p:childTnLst>
                                </p:cTn>
                              </p:par>
                              <p:par>
                                <p:cTn id="284" presetID="2" presetClass="entr" presetSubtype="4" fill="hold" grpId="0" nodeType="withEffect">
                                  <p:stCondLst>
                                    <p:cond delay="0"/>
                                  </p:stCondLst>
                                  <p:childTnLst>
                                    <p:set>
                                      <p:cBhvr>
                                        <p:cTn id="285" dur="1" fill="hold">
                                          <p:stCondLst>
                                            <p:cond delay="0"/>
                                          </p:stCondLst>
                                        </p:cTn>
                                        <p:tgtEl>
                                          <p:spTgt spid="128"/>
                                        </p:tgtEl>
                                        <p:attrNameLst>
                                          <p:attrName>style.visibility</p:attrName>
                                        </p:attrNameLst>
                                      </p:cBhvr>
                                      <p:to>
                                        <p:strVal val="visible"/>
                                      </p:to>
                                    </p:set>
                                    <p:anim calcmode="lin" valueType="num">
                                      <p:cBhvr additive="base">
                                        <p:cTn id="286" dur="500" fill="hold"/>
                                        <p:tgtEl>
                                          <p:spTgt spid="128"/>
                                        </p:tgtEl>
                                        <p:attrNameLst>
                                          <p:attrName>ppt_x</p:attrName>
                                        </p:attrNameLst>
                                      </p:cBhvr>
                                      <p:tavLst>
                                        <p:tav tm="0">
                                          <p:val>
                                            <p:strVal val="#ppt_x"/>
                                          </p:val>
                                        </p:tav>
                                        <p:tav tm="100000">
                                          <p:val>
                                            <p:strVal val="#ppt_x"/>
                                          </p:val>
                                        </p:tav>
                                      </p:tavLst>
                                    </p:anim>
                                    <p:anim calcmode="lin" valueType="num">
                                      <p:cBhvr additive="base">
                                        <p:cTn id="287" dur="500" fill="hold"/>
                                        <p:tgtEl>
                                          <p:spTgt spid="128"/>
                                        </p:tgtEl>
                                        <p:attrNameLst>
                                          <p:attrName>ppt_y</p:attrName>
                                        </p:attrNameLst>
                                      </p:cBhvr>
                                      <p:tavLst>
                                        <p:tav tm="0">
                                          <p:val>
                                            <p:strVal val="1+#ppt_h/2"/>
                                          </p:val>
                                        </p:tav>
                                        <p:tav tm="100000">
                                          <p:val>
                                            <p:strVal val="#ppt_y"/>
                                          </p:val>
                                        </p:tav>
                                      </p:tavLst>
                                    </p:anim>
                                  </p:childTnLst>
                                </p:cTn>
                              </p:par>
                              <p:par>
                                <p:cTn id="288" presetID="2" presetClass="entr" presetSubtype="4" fill="hold" grpId="0" nodeType="withEffect">
                                  <p:stCondLst>
                                    <p:cond delay="0"/>
                                  </p:stCondLst>
                                  <p:childTnLst>
                                    <p:set>
                                      <p:cBhvr>
                                        <p:cTn id="289" dur="1" fill="hold">
                                          <p:stCondLst>
                                            <p:cond delay="0"/>
                                          </p:stCondLst>
                                        </p:cTn>
                                        <p:tgtEl>
                                          <p:spTgt spid="129"/>
                                        </p:tgtEl>
                                        <p:attrNameLst>
                                          <p:attrName>style.visibility</p:attrName>
                                        </p:attrNameLst>
                                      </p:cBhvr>
                                      <p:to>
                                        <p:strVal val="visible"/>
                                      </p:to>
                                    </p:set>
                                    <p:anim calcmode="lin" valueType="num">
                                      <p:cBhvr additive="base">
                                        <p:cTn id="290" dur="500" fill="hold"/>
                                        <p:tgtEl>
                                          <p:spTgt spid="129"/>
                                        </p:tgtEl>
                                        <p:attrNameLst>
                                          <p:attrName>ppt_x</p:attrName>
                                        </p:attrNameLst>
                                      </p:cBhvr>
                                      <p:tavLst>
                                        <p:tav tm="0">
                                          <p:val>
                                            <p:strVal val="#ppt_x"/>
                                          </p:val>
                                        </p:tav>
                                        <p:tav tm="100000">
                                          <p:val>
                                            <p:strVal val="#ppt_x"/>
                                          </p:val>
                                        </p:tav>
                                      </p:tavLst>
                                    </p:anim>
                                    <p:anim calcmode="lin" valueType="num">
                                      <p:cBhvr additive="base">
                                        <p:cTn id="291" dur="500" fill="hold"/>
                                        <p:tgtEl>
                                          <p:spTgt spid="129"/>
                                        </p:tgtEl>
                                        <p:attrNameLst>
                                          <p:attrName>ppt_y</p:attrName>
                                        </p:attrNameLst>
                                      </p:cBhvr>
                                      <p:tavLst>
                                        <p:tav tm="0">
                                          <p:val>
                                            <p:strVal val="1+#ppt_h/2"/>
                                          </p:val>
                                        </p:tav>
                                        <p:tav tm="100000">
                                          <p:val>
                                            <p:strVal val="#ppt_y"/>
                                          </p:val>
                                        </p:tav>
                                      </p:tavLst>
                                    </p:anim>
                                  </p:childTnLst>
                                </p:cTn>
                              </p:par>
                              <p:par>
                                <p:cTn id="292" presetID="2" presetClass="entr" presetSubtype="4" fill="hold" grpId="0" nodeType="withEffect">
                                  <p:stCondLst>
                                    <p:cond delay="0"/>
                                  </p:stCondLst>
                                  <p:childTnLst>
                                    <p:set>
                                      <p:cBhvr>
                                        <p:cTn id="293" dur="1" fill="hold">
                                          <p:stCondLst>
                                            <p:cond delay="0"/>
                                          </p:stCondLst>
                                        </p:cTn>
                                        <p:tgtEl>
                                          <p:spTgt spid="130"/>
                                        </p:tgtEl>
                                        <p:attrNameLst>
                                          <p:attrName>style.visibility</p:attrName>
                                        </p:attrNameLst>
                                      </p:cBhvr>
                                      <p:to>
                                        <p:strVal val="visible"/>
                                      </p:to>
                                    </p:set>
                                    <p:anim calcmode="lin" valueType="num">
                                      <p:cBhvr additive="base">
                                        <p:cTn id="294" dur="500" fill="hold"/>
                                        <p:tgtEl>
                                          <p:spTgt spid="130"/>
                                        </p:tgtEl>
                                        <p:attrNameLst>
                                          <p:attrName>ppt_x</p:attrName>
                                        </p:attrNameLst>
                                      </p:cBhvr>
                                      <p:tavLst>
                                        <p:tav tm="0">
                                          <p:val>
                                            <p:strVal val="#ppt_x"/>
                                          </p:val>
                                        </p:tav>
                                        <p:tav tm="100000">
                                          <p:val>
                                            <p:strVal val="#ppt_x"/>
                                          </p:val>
                                        </p:tav>
                                      </p:tavLst>
                                    </p:anim>
                                    <p:anim calcmode="lin" valueType="num">
                                      <p:cBhvr additive="base">
                                        <p:cTn id="295" dur="500" fill="hold"/>
                                        <p:tgtEl>
                                          <p:spTgt spid="130"/>
                                        </p:tgtEl>
                                        <p:attrNameLst>
                                          <p:attrName>ppt_y</p:attrName>
                                        </p:attrNameLst>
                                      </p:cBhvr>
                                      <p:tavLst>
                                        <p:tav tm="0">
                                          <p:val>
                                            <p:strVal val="1+#ppt_h/2"/>
                                          </p:val>
                                        </p:tav>
                                        <p:tav tm="100000">
                                          <p:val>
                                            <p:strVal val="#ppt_y"/>
                                          </p:val>
                                        </p:tav>
                                      </p:tavLst>
                                    </p:anim>
                                  </p:childTnLst>
                                </p:cTn>
                              </p:par>
                              <p:par>
                                <p:cTn id="296" presetID="2" presetClass="entr" presetSubtype="4" fill="hold" grpId="0" nodeType="withEffect">
                                  <p:stCondLst>
                                    <p:cond delay="0"/>
                                  </p:stCondLst>
                                  <p:childTnLst>
                                    <p:set>
                                      <p:cBhvr>
                                        <p:cTn id="297" dur="1" fill="hold">
                                          <p:stCondLst>
                                            <p:cond delay="0"/>
                                          </p:stCondLst>
                                        </p:cTn>
                                        <p:tgtEl>
                                          <p:spTgt spid="131"/>
                                        </p:tgtEl>
                                        <p:attrNameLst>
                                          <p:attrName>style.visibility</p:attrName>
                                        </p:attrNameLst>
                                      </p:cBhvr>
                                      <p:to>
                                        <p:strVal val="visible"/>
                                      </p:to>
                                    </p:set>
                                    <p:anim calcmode="lin" valueType="num">
                                      <p:cBhvr additive="base">
                                        <p:cTn id="298" dur="500" fill="hold"/>
                                        <p:tgtEl>
                                          <p:spTgt spid="131"/>
                                        </p:tgtEl>
                                        <p:attrNameLst>
                                          <p:attrName>ppt_x</p:attrName>
                                        </p:attrNameLst>
                                      </p:cBhvr>
                                      <p:tavLst>
                                        <p:tav tm="0">
                                          <p:val>
                                            <p:strVal val="#ppt_x"/>
                                          </p:val>
                                        </p:tav>
                                        <p:tav tm="100000">
                                          <p:val>
                                            <p:strVal val="#ppt_x"/>
                                          </p:val>
                                        </p:tav>
                                      </p:tavLst>
                                    </p:anim>
                                    <p:anim calcmode="lin" valueType="num">
                                      <p:cBhvr additive="base">
                                        <p:cTn id="299" dur="500" fill="hold"/>
                                        <p:tgtEl>
                                          <p:spTgt spid="131"/>
                                        </p:tgtEl>
                                        <p:attrNameLst>
                                          <p:attrName>ppt_y</p:attrName>
                                        </p:attrNameLst>
                                      </p:cBhvr>
                                      <p:tavLst>
                                        <p:tav tm="0">
                                          <p:val>
                                            <p:strVal val="1+#ppt_h/2"/>
                                          </p:val>
                                        </p:tav>
                                        <p:tav tm="100000">
                                          <p:val>
                                            <p:strVal val="#ppt_y"/>
                                          </p:val>
                                        </p:tav>
                                      </p:tavLst>
                                    </p:anim>
                                  </p:childTnLst>
                                </p:cTn>
                              </p:par>
                              <p:par>
                                <p:cTn id="300" presetID="2" presetClass="entr" presetSubtype="4" fill="hold" grpId="0" nodeType="withEffect">
                                  <p:stCondLst>
                                    <p:cond delay="0"/>
                                  </p:stCondLst>
                                  <p:childTnLst>
                                    <p:set>
                                      <p:cBhvr>
                                        <p:cTn id="301" dur="1" fill="hold">
                                          <p:stCondLst>
                                            <p:cond delay="0"/>
                                          </p:stCondLst>
                                        </p:cTn>
                                        <p:tgtEl>
                                          <p:spTgt spid="132"/>
                                        </p:tgtEl>
                                        <p:attrNameLst>
                                          <p:attrName>style.visibility</p:attrName>
                                        </p:attrNameLst>
                                      </p:cBhvr>
                                      <p:to>
                                        <p:strVal val="visible"/>
                                      </p:to>
                                    </p:set>
                                    <p:anim calcmode="lin" valueType="num">
                                      <p:cBhvr additive="base">
                                        <p:cTn id="302" dur="500" fill="hold"/>
                                        <p:tgtEl>
                                          <p:spTgt spid="132"/>
                                        </p:tgtEl>
                                        <p:attrNameLst>
                                          <p:attrName>ppt_x</p:attrName>
                                        </p:attrNameLst>
                                      </p:cBhvr>
                                      <p:tavLst>
                                        <p:tav tm="0">
                                          <p:val>
                                            <p:strVal val="#ppt_x"/>
                                          </p:val>
                                        </p:tav>
                                        <p:tav tm="100000">
                                          <p:val>
                                            <p:strVal val="#ppt_x"/>
                                          </p:val>
                                        </p:tav>
                                      </p:tavLst>
                                    </p:anim>
                                    <p:anim calcmode="lin" valueType="num">
                                      <p:cBhvr additive="base">
                                        <p:cTn id="303" dur="500" fill="hold"/>
                                        <p:tgtEl>
                                          <p:spTgt spid="132"/>
                                        </p:tgtEl>
                                        <p:attrNameLst>
                                          <p:attrName>ppt_y</p:attrName>
                                        </p:attrNameLst>
                                      </p:cBhvr>
                                      <p:tavLst>
                                        <p:tav tm="0">
                                          <p:val>
                                            <p:strVal val="1+#ppt_h/2"/>
                                          </p:val>
                                        </p:tav>
                                        <p:tav tm="100000">
                                          <p:val>
                                            <p:strVal val="#ppt_y"/>
                                          </p:val>
                                        </p:tav>
                                      </p:tavLst>
                                    </p:anim>
                                  </p:childTnLst>
                                </p:cTn>
                              </p:par>
                              <p:par>
                                <p:cTn id="304" presetID="2" presetClass="entr" presetSubtype="4" fill="hold" grpId="0" nodeType="withEffect">
                                  <p:stCondLst>
                                    <p:cond delay="0"/>
                                  </p:stCondLst>
                                  <p:childTnLst>
                                    <p:set>
                                      <p:cBhvr>
                                        <p:cTn id="305" dur="1" fill="hold">
                                          <p:stCondLst>
                                            <p:cond delay="0"/>
                                          </p:stCondLst>
                                        </p:cTn>
                                        <p:tgtEl>
                                          <p:spTgt spid="133"/>
                                        </p:tgtEl>
                                        <p:attrNameLst>
                                          <p:attrName>style.visibility</p:attrName>
                                        </p:attrNameLst>
                                      </p:cBhvr>
                                      <p:to>
                                        <p:strVal val="visible"/>
                                      </p:to>
                                    </p:set>
                                    <p:anim calcmode="lin" valueType="num">
                                      <p:cBhvr additive="base">
                                        <p:cTn id="306" dur="500" fill="hold"/>
                                        <p:tgtEl>
                                          <p:spTgt spid="133"/>
                                        </p:tgtEl>
                                        <p:attrNameLst>
                                          <p:attrName>ppt_x</p:attrName>
                                        </p:attrNameLst>
                                      </p:cBhvr>
                                      <p:tavLst>
                                        <p:tav tm="0">
                                          <p:val>
                                            <p:strVal val="#ppt_x"/>
                                          </p:val>
                                        </p:tav>
                                        <p:tav tm="100000">
                                          <p:val>
                                            <p:strVal val="#ppt_x"/>
                                          </p:val>
                                        </p:tav>
                                      </p:tavLst>
                                    </p:anim>
                                    <p:anim calcmode="lin" valueType="num">
                                      <p:cBhvr additive="base">
                                        <p:cTn id="307" dur="500" fill="hold"/>
                                        <p:tgtEl>
                                          <p:spTgt spid="133"/>
                                        </p:tgtEl>
                                        <p:attrNameLst>
                                          <p:attrName>ppt_y</p:attrName>
                                        </p:attrNameLst>
                                      </p:cBhvr>
                                      <p:tavLst>
                                        <p:tav tm="0">
                                          <p:val>
                                            <p:strVal val="1+#ppt_h/2"/>
                                          </p:val>
                                        </p:tav>
                                        <p:tav tm="100000">
                                          <p:val>
                                            <p:strVal val="#ppt_y"/>
                                          </p:val>
                                        </p:tav>
                                      </p:tavLst>
                                    </p:anim>
                                  </p:childTnLst>
                                </p:cTn>
                              </p:par>
                              <p:par>
                                <p:cTn id="308" presetID="2" presetClass="entr" presetSubtype="4" fill="hold" grpId="0" nodeType="withEffect">
                                  <p:stCondLst>
                                    <p:cond delay="0"/>
                                  </p:stCondLst>
                                  <p:childTnLst>
                                    <p:set>
                                      <p:cBhvr>
                                        <p:cTn id="309" dur="1" fill="hold">
                                          <p:stCondLst>
                                            <p:cond delay="0"/>
                                          </p:stCondLst>
                                        </p:cTn>
                                        <p:tgtEl>
                                          <p:spTgt spid="134"/>
                                        </p:tgtEl>
                                        <p:attrNameLst>
                                          <p:attrName>style.visibility</p:attrName>
                                        </p:attrNameLst>
                                      </p:cBhvr>
                                      <p:to>
                                        <p:strVal val="visible"/>
                                      </p:to>
                                    </p:set>
                                    <p:anim calcmode="lin" valueType="num">
                                      <p:cBhvr additive="base">
                                        <p:cTn id="310" dur="500" fill="hold"/>
                                        <p:tgtEl>
                                          <p:spTgt spid="134"/>
                                        </p:tgtEl>
                                        <p:attrNameLst>
                                          <p:attrName>ppt_x</p:attrName>
                                        </p:attrNameLst>
                                      </p:cBhvr>
                                      <p:tavLst>
                                        <p:tav tm="0">
                                          <p:val>
                                            <p:strVal val="#ppt_x"/>
                                          </p:val>
                                        </p:tav>
                                        <p:tav tm="100000">
                                          <p:val>
                                            <p:strVal val="#ppt_x"/>
                                          </p:val>
                                        </p:tav>
                                      </p:tavLst>
                                    </p:anim>
                                    <p:anim calcmode="lin" valueType="num">
                                      <p:cBhvr additive="base">
                                        <p:cTn id="311" dur="500" fill="hold"/>
                                        <p:tgtEl>
                                          <p:spTgt spid="134"/>
                                        </p:tgtEl>
                                        <p:attrNameLst>
                                          <p:attrName>ppt_y</p:attrName>
                                        </p:attrNameLst>
                                      </p:cBhvr>
                                      <p:tavLst>
                                        <p:tav tm="0">
                                          <p:val>
                                            <p:strVal val="1+#ppt_h/2"/>
                                          </p:val>
                                        </p:tav>
                                        <p:tav tm="100000">
                                          <p:val>
                                            <p:strVal val="#ppt_y"/>
                                          </p:val>
                                        </p:tav>
                                      </p:tavLst>
                                    </p:anim>
                                  </p:childTnLst>
                                </p:cTn>
                              </p:par>
                              <p:par>
                                <p:cTn id="312" presetID="2" presetClass="entr" presetSubtype="4" fill="hold" grpId="0" nodeType="withEffect">
                                  <p:stCondLst>
                                    <p:cond delay="0"/>
                                  </p:stCondLst>
                                  <p:childTnLst>
                                    <p:set>
                                      <p:cBhvr>
                                        <p:cTn id="313" dur="1" fill="hold">
                                          <p:stCondLst>
                                            <p:cond delay="0"/>
                                          </p:stCondLst>
                                        </p:cTn>
                                        <p:tgtEl>
                                          <p:spTgt spid="135"/>
                                        </p:tgtEl>
                                        <p:attrNameLst>
                                          <p:attrName>style.visibility</p:attrName>
                                        </p:attrNameLst>
                                      </p:cBhvr>
                                      <p:to>
                                        <p:strVal val="visible"/>
                                      </p:to>
                                    </p:set>
                                    <p:anim calcmode="lin" valueType="num">
                                      <p:cBhvr additive="base">
                                        <p:cTn id="314" dur="500" fill="hold"/>
                                        <p:tgtEl>
                                          <p:spTgt spid="135"/>
                                        </p:tgtEl>
                                        <p:attrNameLst>
                                          <p:attrName>ppt_x</p:attrName>
                                        </p:attrNameLst>
                                      </p:cBhvr>
                                      <p:tavLst>
                                        <p:tav tm="0">
                                          <p:val>
                                            <p:strVal val="#ppt_x"/>
                                          </p:val>
                                        </p:tav>
                                        <p:tav tm="100000">
                                          <p:val>
                                            <p:strVal val="#ppt_x"/>
                                          </p:val>
                                        </p:tav>
                                      </p:tavLst>
                                    </p:anim>
                                    <p:anim calcmode="lin" valueType="num">
                                      <p:cBhvr additive="base">
                                        <p:cTn id="315" dur="500" fill="hold"/>
                                        <p:tgtEl>
                                          <p:spTgt spid="135"/>
                                        </p:tgtEl>
                                        <p:attrNameLst>
                                          <p:attrName>ppt_y</p:attrName>
                                        </p:attrNameLst>
                                      </p:cBhvr>
                                      <p:tavLst>
                                        <p:tav tm="0">
                                          <p:val>
                                            <p:strVal val="1+#ppt_h/2"/>
                                          </p:val>
                                        </p:tav>
                                        <p:tav tm="100000">
                                          <p:val>
                                            <p:strVal val="#ppt_y"/>
                                          </p:val>
                                        </p:tav>
                                      </p:tavLst>
                                    </p:anim>
                                  </p:childTnLst>
                                </p:cTn>
                              </p:par>
                              <p:par>
                                <p:cTn id="316" presetID="2" presetClass="entr" presetSubtype="4" fill="hold" grpId="0" nodeType="withEffect">
                                  <p:stCondLst>
                                    <p:cond delay="0"/>
                                  </p:stCondLst>
                                  <p:childTnLst>
                                    <p:set>
                                      <p:cBhvr>
                                        <p:cTn id="317" dur="1" fill="hold">
                                          <p:stCondLst>
                                            <p:cond delay="0"/>
                                          </p:stCondLst>
                                        </p:cTn>
                                        <p:tgtEl>
                                          <p:spTgt spid="136"/>
                                        </p:tgtEl>
                                        <p:attrNameLst>
                                          <p:attrName>style.visibility</p:attrName>
                                        </p:attrNameLst>
                                      </p:cBhvr>
                                      <p:to>
                                        <p:strVal val="visible"/>
                                      </p:to>
                                    </p:set>
                                    <p:anim calcmode="lin" valueType="num">
                                      <p:cBhvr additive="base">
                                        <p:cTn id="318" dur="500" fill="hold"/>
                                        <p:tgtEl>
                                          <p:spTgt spid="136"/>
                                        </p:tgtEl>
                                        <p:attrNameLst>
                                          <p:attrName>ppt_x</p:attrName>
                                        </p:attrNameLst>
                                      </p:cBhvr>
                                      <p:tavLst>
                                        <p:tav tm="0">
                                          <p:val>
                                            <p:strVal val="#ppt_x"/>
                                          </p:val>
                                        </p:tav>
                                        <p:tav tm="100000">
                                          <p:val>
                                            <p:strVal val="#ppt_x"/>
                                          </p:val>
                                        </p:tav>
                                      </p:tavLst>
                                    </p:anim>
                                    <p:anim calcmode="lin" valueType="num">
                                      <p:cBhvr additive="base">
                                        <p:cTn id="319" dur="500" fill="hold"/>
                                        <p:tgtEl>
                                          <p:spTgt spid="136"/>
                                        </p:tgtEl>
                                        <p:attrNameLst>
                                          <p:attrName>ppt_y</p:attrName>
                                        </p:attrNameLst>
                                      </p:cBhvr>
                                      <p:tavLst>
                                        <p:tav tm="0">
                                          <p:val>
                                            <p:strVal val="1+#ppt_h/2"/>
                                          </p:val>
                                        </p:tav>
                                        <p:tav tm="100000">
                                          <p:val>
                                            <p:strVal val="#ppt_y"/>
                                          </p:val>
                                        </p:tav>
                                      </p:tavLst>
                                    </p:anim>
                                  </p:childTnLst>
                                </p:cTn>
                              </p:par>
                              <p:par>
                                <p:cTn id="320" presetID="2" presetClass="entr" presetSubtype="4" fill="hold" grpId="0" nodeType="withEffect">
                                  <p:stCondLst>
                                    <p:cond delay="0"/>
                                  </p:stCondLst>
                                  <p:childTnLst>
                                    <p:set>
                                      <p:cBhvr>
                                        <p:cTn id="321" dur="1" fill="hold">
                                          <p:stCondLst>
                                            <p:cond delay="0"/>
                                          </p:stCondLst>
                                        </p:cTn>
                                        <p:tgtEl>
                                          <p:spTgt spid="137"/>
                                        </p:tgtEl>
                                        <p:attrNameLst>
                                          <p:attrName>style.visibility</p:attrName>
                                        </p:attrNameLst>
                                      </p:cBhvr>
                                      <p:to>
                                        <p:strVal val="visible"/>
                                      </p:to>
                                    </p:set>
                                    <p:anim calcmode="lin" valueType="num">
                                      <p:cBhvr additive="base">
                                        <p:cTn id="322" dur="500" fill="hold"/>
                                        <p:tgtEl>
                                          <p:spTgt spid="137"/>
                                        </p:tgtEl>
                                        <p:attrNameLst>
                                          <p:attrName>ppt_x</p:attrName>
                                        </p:attrNameLst>
                                      </p:cBhvr>
                                      <p:tavLst>
                                        <p:tav tm="0">
                                          <p:val>
                                            <p:strVal val="#ppt_x"/>
                                          </p:val>
                                        </p:tav>
                                        <p:tav tm="100000">
                                          <p:val>
                                            <p:strVal val="#ppt_x"/>
                                          </p:val>
                                        </p:tav>
                                      </p:tavLst>
                                    </p:anim>
                                    <p:anim calcmode="lin" valueType="num">
                                      <p:cBhvr additive="base">
                                        <p:cTn id="323" dur="500" fill="hold"/>
                                        <p:tgtEl>
                                          <p:spTgt spid="137"/>
                                        </p:tgtEl>
                                        <p:attrNameLst>
                                          <p:attrName>ppt_y</p:attrName>
                                        </p:attrNameLst>
                                      </p:cBhvr>
                                      <p:tavLst>
                                        <p:tav tm="0">
                                          <p:val>
                                            <p:strVal val="1+#ppt_h/2"/>
                                          </p:val>
                                        </p:tav>
                                        <p:tav tm="100000">
                                          <p:val>
                                            <p:strVal val="#ppt_y"/>
                                          </p:val>
                                        </p:tav>
                                      </p:tavLst>
                                    </p:anim>
                                  </p:childTnLst>
                                </p:cTn>
                              </p:par>
                              <p:par>
                                <p:cTn id="324" presetID="2" presetClass="entr" presetSubtype="4" fill="hold" grpId="0" nodeType="withEffect">
                                  <p:stCondLst>
                                    <p:cond delay="0"/>
                                  </p:stCondLst>
                                  <p:childTnLst>
                                    <p:set>
                                      <p:cBhvr>
                                        <p:cTn id="325" dur="1" fill="hold">
                                          <p:stCondLst>
                                            <p:cond delay="0"/>
                                          </p:stCondLst>
                                        </p:cTn>
                                        <p:tgtEl>
                                          <p:spTgt spid="138"/>
                                        </p:tgtEl>
                                        <p:attrNameLst>
                                          <p:attrName>style.visibility</p:attrName>
                                        </p:attrNameLst>
                                      </p:cBhvr>
                                      <p:to>
                                        <p:strVal val="visible"/>
                                      </p:to>
                                    </p:set>
                                    <p:anim calcmode="lin" valueType="num">
                                      <p:cBhvr additive="base">
                                        <p:cTn id="326" dur="500" fill="hold"/>
                                        <p:tgtEl>
                                          <p:spTgt spid="138"/>
                                        </p:tgtEl>
                                        <p:attrNameLst>
                                          <p:attrName>ppt_x</p:attrName>
                                        </p:attrNameLst>
                                      </p:cBhvr>
                                      <p:tavLst>
                                        <p:tav tm="0">
                                          <p:val>
                                            <p:strVal val="#ppt_x"/>
                                          </p:val>
                                        </p:tav>
                                        <p:tav tm="100000">
                                          <p:val>
                                            <p:strVal val="#ppt_x"/>
                                          </p:val>
                                        </p:tav>
                                      </p:tavLst>
                                    </p:anim>
                                    <p:anim calcmode="lin" valueType="num">
                                      <p:cBhvr additive="base">
                                        <p:cTn id="327" dur="500" fill="hold"/>
                                        <p:tgtEl>
                                          <p:spTgt spid="138"/>
                                        </p:tgtEl>
                                        <p:attrNameLst>
                                          <p:attrName>ppt_y</p:attrName>
                                        </p:attrNameLst>
                                      </p:cBhvr>
                                      <p:tavLst>
                                        <p:tav tm="0">
                                          <p:val>
                                            <p:strVal val="1+#ppt_h/2"/>
                                          </p:val>
                                        </p:tav>
                                        <p:tav tm="100000">
                                          <p:val>
                                            <p:strVal val="#ppt_y"/>
                                          </p:val>
                                        </p:tav>
                                      </p:tavLst>
                                    </p:anim>
                                  </p:childTnLst>
                                </p:cTn>
                              </p:par>
                              <p:par>
                                <p:cTn id="328" presetID="2" presetClass="entr" presetSubtype="4" fill="hold" grpId="0" nodeType="withEffect">
                                  <p:stCondLst>
                                    <p:cond delay="0"/>
                                  </p:stCondLst>
                                  <p:childTnLst>
                                    <p:set>
                                      <p:cBhvr>
                                        <p:cTn id="329" dur="1" fill="hold">
                                          <p:stCondLst>
                                            <p:cond delay="0"/>
                                          </p:stCondLst>
                                        </p:cTn>
                                        <p:tgtEl>
                                          <p:spTgt spid="139"/>
                                        </p:tgtEl>
                                        <p:attrNameLst>
                                          <p:attrName>style.visibility</p:attrName>
                                        </p:attrNameLst>
                                      </p:cBhvr>
                                      <p:to>
                                        <p:strVal val="visible"/>
                                      </p:to>
                                    </p:set>
                                    <p:anim calcmode="lin" valueType="num">
                                      <p:cBhvr additive="base">
                                        <p:cTn id="330" dur="500" fill="hold"/>
                                        <p:tgtEl>
                                          <p:spTgt spid="139"/>
                                        </p:tgtEl>
                                        <p:attrNameLst>
                                          <p:attrName>ppt_x</p:attrName>
                                        </p:attrNameLst>
                                      </p:cBhvr>
                                      <p:tavLst>
                                        <p:tav tm="0">
                                          <p:val>
                                            <p:strVal val="#ppt_x"/>
                                          </p:val>
                                        </p:tav>
                                        <p:tav tm="100000">
                                          <p:val>
                                            <p:strVal val="#ppt_x"/>
                                          </p:val>
                                        </p:tav>
                                      </p:tavLst>
                                    </p:anim>
                                    <p:anim calcmode="lin" valueType="num">
                                      <p:cBhvr additive="base">
                                        <p:cTn id="331" dur="500" fill="hold"/>
                                        <p:tgtEl>
                                          <p:spTgt spid="139"/>
                                        </p:tgtEl>
                                        <p:attrNameLst>
                                          <p:attrName>ppt_y</p:attrName>
                                        </p:attrNameLst>
                                      </p:cBhvr>
                                      <p:tavLst>
                                        <p:tav tm="0">
                                          <p:val>
                                            <p:strVal val="1+#ppt_h/2"/>
                                          </p:val>
                                        </p:tav>
                                        <p:tav tm="100000">
                                          <p:val>
                                            <p:strVal val="#ppt_y"/>
                                          </p:val>
                                        </p:tav>
                                      </p:tavLst>
                                    </p:anim>
                                  </p:childTnLst>
                                </p:cTn>
                              </p:par>
                              <p:par>
                                <p:cTn id="332" presetID="2" presetClass="entr" presetSubtype="4" fill="hold" grpId="0" nodeType="withEffect">
                                  <p:stCondLst>
                                    <p:cond delay="0"/>
                                  </p:stCondLst>
                                  <p:childTnLst>
                                    <p:set>
                                      <p:cBhvr>
                                        <p:cTn id="333" dur="1" fill="hold">
                                          <p:stCondLst>
                                            <p:cond delay="0"/>
                                          </p:stCondLst>
                                        </p:cTn>
                                        <p:tgtEl>
                                          <p:spTgt spid="140"/>
                                        </p:tgtEl>
                                        <p:attrNameLst>
                                          <p:attrName>style.visibility</p:attrName>
                                        </p:attrNameLst>
                                      </p:cBhvr>
                                      <p:to>
                                        <p:strVal val="visible"/>
                                      </p:to>
                                    </p:set>
                                    <p:anim calcmode="lin" valueType="num">
                                      <p:cBhvr additive="base">
                                        <p:cTn id="334" dur="500" fill="hold"/>
                                        <p:tgtEl>
                                          <p:spTgt spid="140"/>
                                        </p:tgtEl>
                                        <p:attrNameLst>
                                          <p:attrName>ppt_x</p:attrName>
                                        </p:attrNameLst>
                                      </p:cBhvr>
                                      <p:tavLst>
                                        <p:tav tm="0">
                                          <p:val>
                                            <p:strVal val="#ppt_x"/>
                                          </p:val>
                                        </p:tav>
                                        <p:tav tm="100000">
                                          <p:val>
                                            <p:strVal val="#ppt_x"/>
                                          </p:val>
                                        </p:tav>
                                      </p:tavLst>
                                    </p:anim>
                                    <p:anim calcmode="lin" valueType="num">
                                      <p:cBhvr additive="base">
                                        <p:cTn id="335" dur="500" fill="hold"/>
                                        <p:tgtEl>
                                          <p:spTgt spid="140"/>
                                        </p:tgtEl>
                                        <p:attrNameLst>
                                          <p:attrName>ppt_y</p:attrName>
                                        </p:attrNameLst>
                                      </p:cBhvr>
                                      <p:tavLst>
                                        <p:tav tm="0">
                                          <p:val>
                                            <p:strVal val="1+#ppt_h/2"/>
                                          </p:val>
                                        </p:tav>
                                        <p:tav tm="100000">
                                          <p:val>
                                            <p:strVal val="#ppt_y"/>
                                          </p:val>
                                        </p:tav>
                                      </p:tavLst>
                                    </p:anim>
                                  </p:childTnLst>
                                </p:cTn>
                              </p:par>
                              <p:par>
                                <p:cTn id="336" presetID="2" presetClass="entr" presetSubtype="4" fill="hold" grpId="0" nodeType="withEffect">
                                  <p:stCondLst>
                                    <p:cond delay="0"/>
                                  </p:stCondLst>
                                  <p:childTnLst>
                                    <p:set>
                                      <p:cBhvr>
                                        <p:cTn id="337" dur="1" fill="hold">
                                          <p:stCondLst>
                                            <p:cond delay="0"/>
                                          </p:stCondLst>
                                        </p:cTn>
                                        <p:tgtEl>
                                          <p:spTgt spid="141"/>
                                        </p:tgtEl>
                                        <p:attrNameLst>
                                          <p:attrName>style.visibility</p:attrName>
                                        </p:attrNameLst>
                                      </p:cBhvr>
                                      <p:to>
                                        <p:strVal val="visible"/>
                                      </p:to>
                                    </p:set>
                                    <p:anim calcmode="lin" valueType="num">
                                      <p:cBhvr additive="base">
                                        <p:cTn id="338" dur="500" fill="hold"/>
                                        <p:tgtEl>
                                          <p:spTgt spid="141"/>
                                        </p:tgtEl>
                                        <p:attrNameLst>
                                          <p:attrName>ppt_x</p:attrName>
                                        </p:attrNameLst>
                                      </p:cBhvr>
                                      <p:tavLst>
                                        <p:tav tm="0">
                                          <p:val>
                                            <p:strVal val="#ppt_x"/>
                                          </p:val>
                                        </p:tav>
                                        <p:tav tm="100000">
                                          <p:val>
                                            <p:strVal val="#ppt_x"/>
                                          </p:val>
                                        </p:tav>
                                      </p:tavLst>
                                    </p:anim>
                                    <p:anim calcmode="lin" valueType="num">
                                      <p:cBhvr additive="base">
                                        <p:cTn id="339" dur="500" fill="hold"/>
                                        <p:tgtEl>
                                          <p:spTgt spid="141"/>
                                        </p:tgtEl>
                                        <p:attrNameLst>
                                          <p:attrName>ppt_y</p:attrName>
                                        </p:attrNameLst>
                                      </p:cBhvr>
                                      <p:tavLst>
                                        <p:tav tm="0">
                                          <p:val>
                                            <p:strVal val="1+#ppt_h/2"/>
                                          </p:val>
                                        </p:tav>
                                        <p:tav tm="100000">
                                          <p:val>
                                            <p:strVal val="#ppt_y"/>
                                          </p:val>
                                        </p:tav>
                                      </p:tavLst>
                                    </p:anim>
                                  </p:childTnLst>
                                </p:cTn>
                              </p:par>
                              <p:par>
                                <p:cTn id="340" presetID="2" presetClass="entr" presetSubtype="4" fill="hold" grpId="0" nodeType="withEffect">
                                  <p:stCondLst>
                                    <p:cond delay="0"/>
                                  </p:stCondLst>
                                  <p:childTnLst>
                                    <p:set>
                                      <p:cBhvr>
                                        <p:cTn id="341" dur="1" fill="hold">
                                          <p:stCondLst>
                                            <p:cond delay="0"/>
                                          </p:stCondLst>
                                        </p:cTn>
                                        <p:tgtEl>
                                          <p:spTgt spid="142"/>
                                        </p:tgtEl>
                                        <p:attrNameLst>
                                          <p:attrName>style.visibility</p:attrName>
                                        </p:attrNameLst>
                                      </p:cBhvr>
                                      <p:to>
                                        <p:strVal val="visible"/>
                                      </p:to>
                                    </p:set>
                                    <p:anim calcmode="lin" valueType="num">
                                      <p:cBhvr additive="base">
                                        <p:cTn id="342" dur="500" fill="hold"/>
                                        <p:tgtEl>
                                          <p:spTgt spid="142"/>
                                        </p:tgtEl>
                                        <p:attrNameLst>
                                          <p:attrName>ppt_x</p:attrName>
                                        </p:attrNameLst>
                                      </p:cBhvr>
                                      <p:tavLst>
                                        <p:tav tm="0">
                                          <p:val>
                                            <p:strVal val="#ppt_x"/>
                                          </p:val>
                                        </p:tav>
                                        <p:tav tm="100000">
                                          <p:val>
                                            <p:strVal val="#ppt_x"/>
                                          </p:val>
                                        </p:tav>
                                      </p:tavLst>
                                    </p:anim>
                                    <p:anim calcmode="lin" valueType="num">
                                      <p:cBhvr additive="base">
                                        <p:cTn id="343" dur="500" fill="hold"/>
                                        <p:tgtEl>
                                          <p:spTgt spid="142"/>
                                        </p:tgtEl>
                                        <p:attrNameLst>
                                          <p:attrName>ppt_y</p:attrName>
                                        </p:attrNameLst>
                                      </p:cBhvr>
                                      <p:tavLst>
                                        <p:tav tm="0">
                                          <p:val>
                                            <p:strVal val="1+#ppt_h/2"/>
                                          </p:val>
                                        </p:tav>
                                        <p:tav tm="100000">
                                          <p:val>
                                            <p:strVal val="#ppt_y"/>
                                          </p:val>
                                        </p:tav>
                                      </p:tavLst>
                                    </p:anim>
                                  </p:childTnLst>
                                </p:cTn>
                              </p:par>
                            </p:childTnLst>
                          </p:cTn>
                        </p:par>
                        <p:par>
                          <p:cTn id="344" fill="hold">
                            <p:stCondLst>
                              <p:cond delay="2000"/>
                            </p:stCondLst>
                            <p:childTnLst>
                              <p:par>
                                <p:cTn id="345" presetID="47" presetClass="entr" presetSubtype="0" fill="hold" grpId="0" nodeType="afterEffect">
                                  <p:stCondLst>
                                    <p:cond delay="0"/>
                                  </p:stCondLst>
                                  <p:childTnLst>
                                    <p:set>
                                      <p:cBhvr>
                                        <p:cTn id="346" dur="1" fill="hold">
                                          <p:stCondLst>
                                            <p:cond delay="0"/>
                                          </p:stCondLst>
                                        </p:cTn>
                                        <p:tgtEl>
                                          <p:spTgt spid="143"/>
                                        </p:tgtEl>
                                        <p:attrNameLst>
                                          <p:attrName>style.visibility</p:attrName>
                                        </p:attrNameLst>
                                      </p:cBhvr>
                                      <p:to>
                                        <p:strVal val="visible"/>
                                      </p:to>
                                    </p:set>
                                    <p:animEffect transition="in" filter="fade">
                                      <p:cBhvr>
                                        <p:cTn id="347" dur="1000"/>
                                        <p:tgtEl>
                                          <p:spTgt spid="143"/>
                                        </p:tgtEl>
                                      </p:cBhvr>
                                    </p:animEffect>
                                    <p:anim calcmode="lin" valueType="num">
                                      <p:cBhvr>
                                        <p:cTn id="348" dur="1000" fill="hold"/>
                                        <p:tgtEl>
                                          <p:spTgt spid="143"/>
                                        </p:tgtEl>
                                        <p:attrNameLst>
                                          <p:attrName>ppt_x</p:attrName>
                                        </p:attrNameLst>
                                      </p:cBhvr>
                                      <p:tavLst>
                                        <p:tav tm="0">
                                          <p:val>
                                            <p:strVal val="#ppt_x"/>
                                          </p:val>
                                        </p:tav>
                                        <p:tav tm="100000">
                                          <p:val>
                                            <p:strVal val="#ppt_x"/>
                                          </p:val>
                                        </p:tav>
                                      </p:tavLst>
                                    </p:anim>
                                    <p:anim calcmode="lin" valueType="num">
                                      <p:cBhvr>
                                        <p:cTn id="349" dur="1000" fill="hold"/>
                                        <p:tgtEl>
                                          <p:spTgt spid="143"/>
                                        </p:tgtEl>
                                        <p:attrNameLst>
                                          <p:attrName>ppt_y</p:attrName>
                                        </p:attrNameLst>
                                      </p:cBhvr>
                                      <p:tavLst>
                                        <p:tav tm="0">
                                          <p:val>
                                            <p:strVal val="#ppt_y-.1"/>
                                          </p:val>
                                        </p:tav>
                                        <p:tav tm="100000">
                                          <p:val>
                                            <p:strVal val="#ppt_y"/>
                                          </p:val>
                                        </p:tav>
                                      </p:tavLst>
                                    </p:anim>
                                  </p:childTnLst>
                                </p:cTn>
                              </p:par>
                            </p:childTnLst>
                          </p:cTn>
                        </p:par>
                        <p:par>
                          <p:cTn id="350" fill="hold">
                            <p:stCondLst>
                              <p:cond delay="3000"/>
                            </p:stCondLst>
                            <p:childTnLst>
                              <p:par>
                                <p:cTn id="351" presetID="22" presetClass="entr" presetSubtype="8" fill="hold" nodeType="afterEffect">
                                  <p:stCondLst>
                                    <p:cond delay="0"/>
                                  </p:stCondLst>
                                  <p:childTnLst>
                                    <p:set>
                                      <p:cBhvr>
                                        <p:cTn id="352" dur="1" fill="hold">
                                          <p:stCondLst>
                                            <p:cond delay="0"/>
                                          </p:stCondLst>
                                        </p:cTn>
                                        <p:tgtEl>
                                          <p:spTgt spid="144"/>
                                        </p:tgtEl>
                                        <p:attrNameLst>
                                          <p:attrName>style.visibility</p:attrName>
                                        </p:attrNameLst>
                                      </p:cBhvr>
                                      <p:to>
                                        <p:strVal val="visible"/>
                                      </p:to>
                                    </p:set>
                                    <p:animEffect transition="in" filter="wipe(left)">
                                      <p:cBhvr>
                                        <p:cTn id="353" dur="500"/>
                                        <p:tgtEl>
                                          <p:spTgt spid="144"/>
                                        </p:tgtEl>
                                      </p:cBhvr>
                                    </p:animEffect>
                                  </p:childTnLst>
                                </p:cTn>
                              </p:par>
                            </p:childTnLst>
                          </p:cTn>
                        </p:par>
                        <p:par>
                          <p:cTn id="354" fill="hold">
                            <p:stCondLst>
                              <p:cond delay="3500"/>
                            </p:stCondLst>
                            <p:childTnLst>
                              <p:par>
                                <p:cTn id="355" presetID="22" presetClass="entr" presetSubtype="8" fill="hold" grpId="0" nodeType="afterEffect">
                                  <p:stCondLst>
                                    <p:cond delay="0"/>
                                  </p:stCondLst>
                                  <p:childTnLst>
                                    <p:set>
                                      <p:cBhvr>
                                        <p:cTn id="356" dur="1" fill="hold">
                                          <p:stCondLst>
                                            <p:cond delay="0"/>
                                          </p:stCondLst>
                                        </p:cTn>
                                        <p:tgtEl>
                                          <p:spTgt spid="145"/>
                                        </p:tgtEl>
                                        <p:attrNameLst>
                                          <p:attrName>style.visibility</p:attrName>
                                        </p:attrNameLst>
                                      </p:cBhvr>
                                      <p:to>
                                        <p:strVal val="visible"/>
                                      </p:to>
                                    </p:set>
                                    <p:animEffect transition="in" filter="wipe(left)">
                                      <p:cBhvr>
                                        <p:cTn id="357" dur="500"/>
                                        <p:tgtEl>
                                          <p:spTgt spid="145"/>
                                        </p:tgtEl>
                                      </p:cBhvr>
                                    </p:animEffect>
                                  </p:childTnLst>
                                </p:cTn>
                              </p:par>
                              <p:par>
                                <p:cTn id="358" presetID="22" presetClass="entr" presetSubtype="8" fill="hold" grpId="0" nodeType="withEffect">
                                  <p:stCondLst>
                                    <p:cond delay="0"/>
                                  </p:stCondLst>
                                  <p:childTnLst>
                                    <p:set>
                                      <p:cBhvr>
                                        <p:cTn id="359" dur="1" fill="hold">
                                          <p:stCondLst>
                                            <p:cond delay="0"/>
                                          </p:stCondLst>
                                        </p:cTn>
                                        <p:tgtEl>
                                          <p:spTgt spid="146"/>
                                        </p:tgtEl>
                                        <p:attrNameLst>
                                          <p:attrName>style.visibility</p:attrName>
                                        </p:attrNameLst>
                                      </p:cBhvr>
                                      <p:to>
                                        <p:strVal val="visible"/>
                                      </p:to>
                                    </p:set>
                                    <p:animEffect transition="in" filter="wipe(left)">
                                      <p:cBhvr>
                                        <p:cTn id="360" dur="500"/>
                                        <p:tgtEl>
                                          <p:spTgt spid="146"/>
                                        </p:tgtEl>
                                      </p:cBhvr>
                                    </p:animEffect>
                                  </p:childTnLst>
                                </p:cTn>
                              </p:par>
                            </p:childTnLst>
                          </p:cTn>
                        </p:par>
                        <p:par>
                          <p:cTn id="361" fill="hold">
                            <p:stCondLst>
                              <p:cond delay="4000"/>
                            </p:stCondLst>
                            <p:childTnLst>
                              <p:par>
                                <p:cTn id="362" presetID="47" presetClass="entr" presetSubtype="0" fill="hold" grpId="0" nodeType="afterEffect">
                                  <p:stCondLst>
                                    <p:cond delay="0"/>
                                  </p:stCondLst>
                                  <p:childTnLst>
                                    <p:set>
                                      <p:cBhvr>
                                        <p:cTn id="363" dur="1" fill="hold">
                                          <p:stCondLst>
                                            <p:cond delay="0"/>
                                          </p:stCondLst>
                                        </p:cTn>
                                        <p:tgtEl>
                                          <p:spTgt spid="147"/>
                                        </p:tgtEl>
                                        <p:attrNameLst>
                                          <p:attrName>style.visibility</p:attrName>
                                        </p:attrNameLst>
                                      </p:cBhvr>
                                      <p:to>
                                        <p:strVal val="visible"/>
                                      </p:to>
                                    </p:set>
                                    <p:animEffect transition="in" filter="fade">
                                      <p:cBhvr>
                                        <p:cTn id="364" dur="1000"/>
                                        <p:tgtEl>
                                          <p:spTgt spid="147"/>
                                        </p:tgtEl>
                                      </p:cBhvr>
                                    </p:animEffect>
                                    <p:anim calcmode="lin" valueType="num">
                                      <p:cBhvr>
                                        <p:cTn id="365" dur="1000" fill="hold"/>
                                        <p:tgtEl>
                                          <p:spTgt spid="147"/>
                                        </p:tgtEl>
                                        <p:attrNameLst>
                                          <p:attrName>ppt_x</p:attrName>
                                        </p:attrNameLst>
                                      </p:cBhvr>
                                      <p:tavLst>
                                        <p:tav tm="0">
                                          <p:val>
                                            <p:strVal val="#ppt_x"/>
                                          </p:val>
                                        </p:tav>
                                        <p:tav tm="100000">
                                          <p:val>
                                            <p:strVal val="#ppt_x"/>
                                          </p:val>
                                        </p:tav>
                                      </p:tavLst>
                                    </p:anim>
                                    <p:anim calcmode="lin" valueType="num">
                                      <p:cBhvr>
                                        <p:cTn id="366" dur="1000" fill="hold"/>
                                        <p:tgtEl>
                                          <p:spTgt spid="147"/>
                                        </p:tgtEl>
                                        <p:attrNameLst>
                                          <p:attrName>ppt_y</p:attrName>
                                        </p:attrNameLst>
                                      </p:cBhvr>
                                      <p:tavLst>
                                        <p:tav tm="0">
                                          <p:val>
                                            <p:strVal val="#ppt_y-.1"/>
                                          </p:val>
                                        </p:tav>
                                        <p:tav tm="100000">
                                          <p:val>
                                            <p:strVal val="#ppt_y"/>
                                          </p:val>
                                        </p:tav>
                                      </p:tavLst>
                                    </p:anim>
                                  </p:childTnLst>
                                </p:cTn>
                              </p:par>
                            </p:childTnLst>
                          </p:cTn>
                        </p:par>
                        <p:par>
                          <p:cTn id="367" fill="hold">
                            <p:stCondLst>
                              <p:cond delay="5000"/>
                            </p:stCondLst>
                            <p:childTnLst>
                              <p:par>
                                <p:cTn id="368" presetID="22" presetClass="entr" presetSubtype="8" fill="hold" nodeType="afterEffect">
                                  <p:stCondLst>
                                    <p:cond delay="0"/>
                                  </p:stCondLst>
                                  <p:childTnLst>
                                    <p:set>
                                      <p:cBhvr>
                                        <p:cTn id="369" dur="1" fill="hold">
                                          <p:stCondLst>
                                            <p:cond delay="0"/>
                                          </p:stCondLst>
                                        </p:cTn>
                                        <p:tgtEl>
                                          <p:spTgt spid="148"/>
                                        </p:tgtEl>
                                        <p:attrNameLst>
                                          <p:attrName>style.visibility</p:attrName>
                                        </p:attrNameLst>
                                      </p:cBhvr>
                                      <p:to>
                                        <p:strVal val="visible"/>
                                      </p:to>
                                    </p:set>
                                    <p:animEffect transition="in" filter="wipe(left)">
                                      <p:cBhvr>
                                        <p:cTn id="370" dur="500"/>
                                        <p:tgtEl>
                                          <p:spTgt spid="148"/>
                                        </p:tgtEl>
                                      </p:cBhvr>
                                    </p:animEffect>
                                  </p:childTnLst>
                                </p:cTn>
                              </p:par>
                            </p:childTnLst>
                          </p:cTn>
                        </p:par>
                        <p:par>
                          <p:cTn id="371" fill="hold">
                            <p:stCondLst>
                              <p:cond delay="5500"/>
                            </p:stCondLst>
                            <p:childTnLst>
                              <p:par>
                                <p:cTn id="372" presetID="22" presetClass="entr" presetSubtype="8" fill="hold" grpId="0" nodeType="afterEffect">
                                  <p:stCondLst>
                                    <p:cond delay="0"/>
                                  </p:stCondLst>
                                  <p:childTnLst>
                                    <p:set>
                                      <p:cBhvr>
                                        <p:cTn id="373" dur="1" fill="hold">
                                          <p:stCondLst>
                                            <p:cond delay="0"/>
                                          </p:stCondLst>
                                        </p:cTn>
                                        <p:tgtEl>
                                          <p:spTgt spid="149"/>
                                        </p:tgtEl>
                                        <p:attrNameLst>
                                          <p:attrName>style.visibility</p:attrName>
                                        </p:attrNameLst>
                                      </p:cBhvr>
                                      <p:to>
                                        <p:strVal val="visible"/>
                                      </p:to>
                                    </p:set>
                                    <p:animEffect transition="in" filter="wipe(left)">
                                      <p:cBhvr>
                                        <p:cTn id="374" dur="500"/>
                                        <p:tgtEl>
                                          <p:spTgt spid="149"/>
                                        </p:tgtEl>
                                      </p:cBhvr>
                                    </p:animEffect>
                                  </p:childTnLst>
                                </p:cTn>
                              </p:par>
                              <p:par>
                                <p:cTn id="375" presetID="22" presetClass="entr" presetSubtype="8" fill="hold" grpId="0" nodeType="withEffect">
                                  <p:stCondLst>
                                    <p:cond delay="0"/>
                                  </p:stCondLst>
                                  <p:childTnLst>
                                    <p:set>
                                      <p:cBhvr>
                                        <p:cTn id="376" dur="1" fill="hold">
                                          <p:stCondLst>
                                            <p:cond delay="0"/>
                                          </p:stCondLst>
                                        </p:cTn>
                                        <p:tgtEl>
                                          <p:spTgt spid="150"/>
                                        </p:tgtEl>
                                        <p:attrNameLst>
                                          <p:attrName>style.visibility</p:attrName>
                                        </p:attrNameLst>
                                      </p:cBhvr>
                                      <p:to>
                                        <p:strVal val="visible"/>
                                      </p:to>
                                    </p:set>
                                    <p:animEffect transition="in" filter="wipe(left)">
                                      <p:cBhvr>
                                        <p:cTn id="377" dur="500"/>
                                        <p:tgtEl>
                                          <p:spTgt spid="150"/>
                                        </p:tgtEl>
                                      </p:cBhvr>
                                    </p:animEffect>
                                  </p:childTnLst>
                                </p:cTn>
                              </p:par>
                            </p:childTnLst>
                          </p:cTn>
                        </p:par>
                        <p:par>
                          <p:cTn id="378" fill="hold">
                            <p:stCondLst>
                              <p:cond delay="6000"/>
                            </p:stCondLst>
                            <p:childTnLst>
                              <p:par>
                                <p:cTn id="379" presetID="47" presetClass="entr" presetSubtype="0" fill="hold" grpId="0" nodeType="afterEffect">
                                  <p:stCondLst>
                                    <p:cond delay="0"/>
                                  </p:stCondLst>
                                  <p:childTnLst>
                                    <p:set>
                                      <p:cBhvr>
                                        <p:cTn id="380" dur="1" fill="hold">
                                          <p:stCondLst>
                                            <p:cond delay="0"/>
                                          </p:stCondLst>
                                        </p:cTn>
                                        <p:tgtEl>
                                          <p:spTgt spid="151"/>
                                        </p:tgtEl>
                                        <p:attrNameLst>
                                          <p:attrName>style.visibility</p:attrName>
                                        </p:attrNameLst>
                                      </p:cBhvr>
                                      <p:to>
                                        <p:strVal val="visible"/>
                                      </p:to>
                                    </p:set>
                                    <p:animEffect transition="in" filter="fade">
                                      <p:cBhvr>
                                        <p:cTn id="381" dur="1000"/>
                                        <p:tgtEl>
                                          <p:spTgt spid="151"/>
                                        </p:tgtEl>
                                      </p:cBhvr>
                                    </p:animEffect>
                                    <p:anim calcmode="lin" valueType="num">
                                      <p:cBhvr>
                                        <p:cTn id="382" dur="1000" fill="hold"/>
                                        <p:tgtEl>
                                          <p:spTgt spid="151"/>
                                        </p:tgtEl>
                                        <p:attrNameLst>
                                          <p:attrName>ppt_x</p:attrName>
                                        </p:attrNameLst>
                                      </p:cBhvr>
                                      <p:tavLst>
                                        <p:tav tm="0">
                                          <p:val>
                                            <p:strVal val="#ppt_x"/>
                                          </p:val>
                                        </p:tav>
                                        <p:tav tm="100000">
                                          <p:val>
                                            <p:strVal val="#ppt_x"/>
                                          </p:val>
                                        </p:tav>
                                      </p:tavLst>
                                    </p:anim>
                                    <p:anim calcmode="lin" valueType="num">
                                      <p:cBhvr>
                                        <p:cTn id="383" dur="1000" fill="hold"/>
                                        <p:tgtEl>
                                          <p:spTgt spid="151"/>
                                        </p:tgtEl>
                                        <p:attrNameLst>
                                          <p:attrName>ppt_y</p:attrName>
                                        </p:attrNameLst>
                                      </p:cBhvr>
                                      <p:tavLst>
                                        <p:tav tm="0">
                                          <p:val>
                                            <p:strVal val="#ppt_y-.1"/>
                                          </p:val>
                                        </p:tav>
                                        <p:tav tm="100000">
                                          <p:val>
                                            <p:strVal val="#ppt_y"/>
                                          </p:val>
                                        </p:tav>
                                      </p:tavLst>
                                    </p:anim>
                                  </p:childTnLst>
                                </p:cTn>
                              </p:par>
                            </p:childTnLst>
                          </p:cTn>
                        </p:par>
                        <p:par>
                          <p:cTn id="384" fill="hold">
                            <p:stCondLst>
                              <p:cond delay="7000"/>
                            </p:stCondLst>
                            <p:childTnLst>
                              <p:par>
                                <p:cTn id="385" presetID="22" presetClass="entr" presetSubtype="8" fill="hold" nodeType="afterEffect">
                                  <p:stCondLst>
                                    <p:cond delay="0"/>
                                  </p:stCondLst>
                                  <p:childTnLst>
                                    <p:set>
                                      <p:cBhvr>
                                        <p:cTn id="386" dur="1" fill="hold">
                                          <p:stCondLst>
                                            <p:cond delay="0"/>
                                          </p:stCondLst>
                                        </p:cTn>
                                        <p:tgtEl>
                                          <p:spTgt spid="152"/>
                                        </p:tgtEl>
                                        <p:attrNameLst>
                                          <p:attrName>style.visibility</p:attrName>
                                        </p:attrNameLst>
                                      </p:cBhvr>
                                      <p:to>
                                        <p:strVal val="visible"/>
                                      </p:to>
                                    </p:set>
                                    <p:animEffect transition="in" filter="wipe(left)">
                                      <p:cBhvr>
                                        <p:cTn id="387" dur="500"/>
                                        <p:tgtEl>
                                          <p:spTgt spid="152"/>
                                        </p:tgtEl>
                                      </p:cBhvr>
                                    </p:animEffect>
                                  </p:childTnLst>
                                </p:cTn>
                              </p:par>
                            </p:childTnLst>
                          </p:cTn>
                        </p:par>
                        <p:par>
                          <p:cTn id="388" fill="hold">
                            <p:stCondLst>
                              <p:cond delay="7500"/>
                            </p:stCondLst>
                            <p:childTnLst>
                              <p:par>
                                <p:cTn id="389" presetID="22" presetClass="entr" presetSubtype="8" fill="hold" grpId="0" nodeType="afterEffect">
                                  <p:stCondLst>
                                    <p:cond delay="0"/>
                                  </p:stCondLst>
                                  <p:childTnLst>
                                    <p:set>
                                      <p:cBhvr>
                                        <p:cTn id="390" dur="1" fill="hold">
                                          <p:stCondLst>
                                            <p:cond delay="0"/>
                                          </p:stCondLst>
                                        </p:cTn>
                                        <p:tgtEl>
                                          <p:spTgt spid="153"/>
                                        </p:tgtEl>
                                        <p:attrNameLst>
                                          <p:attrName>style.visibility</p:attrName>
                                        </p:attrNameLst>
                                      </p:cBhvr>
                                      <p:to>
                                        <p:strVal val="visible"/>
                                      </p:to>
                                    </p:set>
                                    <p:animEffect transition="in" filter="wipe(left)">
                                      <p:cBhvr>
                                        <p:cTn id="391" dur="500"/>
                                        <p:tgtEl>
                                          <p:spTgt spid="153"/>
                                        </p:tgtEl>
                                      </p:cBhvr>
                                    </p:animEffect>
                                  </p:childTnLst>
                                </p:cTn>
                              </p:par>
                              <p:par>
                                <p:cTn id="392" presetID="22" presetClass="entr" presetSubtype="8" fill="hold" grpId="0" nodeType="withEffect">
                                  <p:stCondLst>
                                    <p:cond delay="0"/>
                                  </p:stCondLst>
                                  <p:childTnLst>
                                    <p:set>
                                      <p:cBhvr>
                                        <p:cTn id="393" dur="1" fill="hold">
                                          <p:stCondLst>
                                            <p:cond delay="0"/>
                                          </p:stCondLst>
                                        </p:cTn>
                                        <p:tgtEl>
                                          <p:spTgt spid="154"/>
                                        </p:tgtEl>
                                        <p:attrNameLst>
                                          <p:attrName>style.visibility</p:attrName>
                                        </p:attrNameLst>
                                      </p:cBhvr>
                                      <p:to>
                                        <p:strVal val="visible"/>
                                      </p:to>
                                    </p:set>
                                    <p:animEffect transition="in" filter="wipe(left)">
                                      <p:cBhvr>
                                        <p:cTn id="394" dur="500"/>
                                        <p:tgtEl>
                                          <p:spTgt spid="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28" grpId="0" animBg="1"/>
      <p:bldP spid="29" grpId="0" animBg="1"/>
      <p:bldP spid="30" grpId="0" animBg="1"/>
      <p:bldP spid="43" grpId="0" animBg="1"/>
      <p:bldP spid="44" grpId="0" animBg="1"/>
      <p:bldP spid="45" grpId="0" animBg="1"/>
      <p:bldP spid="46" grpId="0" animBg="1"/>
      <p:bldP spid="47" grpId="0" animBg="1"/>
      <p:bldP spid="55" grpId="0" animBg="1"/>
      <p:bldP spid="56" grpId="0" animBg="1"/>
      <p:bldP spid="57" grpId="0" animBg="1"/>
      <p:bldP spid="58" grpId="0" animBg="1"/>
      <p:bldP spid="59" grpId="0" animBg="1"/>
      <p:bldP spid="60" grpId="0" animBg="1"/>
      <p:bldP spid="61" grpId="0" animBg="1"/>
      <p:bldP spid="69" grpId="0" animBg="1"/>
      <p:bldP spid="70" grpId="0" animBg="1"/>
      <p:bldP spid="71" grpId="0" animBg="1"/>
      <p:bldP spid="72" grpId="0" animBg="1"/>
      <p:bldP spid="73" grpId="0" animBg="1"/>
      <p:bldP spid="74" grpId="0" animBg="1"/>
      <p:bldP spid="84" grpId="0" animBg="1"/>
      <p:bldP spid="85" grpId="0" animBg="1"/>
      <p:bldP spid="86" grpId="0" animBg="1"/>
      <p:bldP spid="87" grpId="0" animBg="1"/>
      <p:bldP spid="88" grpId="0" animBg="1"/>
      <p:bldP spid="89" grpId="0" animBg="1"/>
      <p:bldP spid="90" grpId="0" animBg="1"/>
      <p:bldP spid="91" grpId="0" animBg="1"/>
      <p:bldP spid="92"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5" grpId="0"/>
      <p:bldP spid="146" grpId="0"/>
      <p:bldP spid="147" grpId="0" animBg="1"/>
      <p:bldP spid="149" grpId="0"/>
      <p:bldP spid="150" grpId="0"/>
      <p:bldP spid="151" grpId="0" animBg="1"/>
      <p:bldP spid="153" grpId="0"/>
      <p:bldP spid="15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8"/>
          <p:cNvSpPr/>
          <p:nvPr/>
        </p:nvSpPr>
        <p:spPr bwMode="auto">
          <a:xfrm>
            <a:off x="4162772" y="2862040"/>
            <a:ext cx="1638424" cy="1636909"/>
          </a:xfrm>
          <a:custGeom>
            <a:avLst/>
            <a:gdLst>
              <a:gd name="T0" fmla="*/ 279 w 401"/>
              <a:gd name="T1" fmla="*/ 53 h 401"/>
              <a:gd name="T2" fmla="*/ 269 w 401"/>
              <a:gd name="T3" fmla="*/ 68 h 401"/>
              <a:gd name="T4" fmla="*/ 200 w 401"/>
              <a:gd name="T5" fmla="*/ 0 h 401"/>
              <a:gd name="T6" fmla="*/ 126 w 401"/>
              <a:gd name="T7" fmla="*/ 74 h 401"/>
              <a:gd name="T8" fmla="*/ 152 w 401"/>
              <a:gd name="T9" fmla="*/ 87 h 401"/>
              <a:gd name="T10" fmla="*/ 152 w 401"/>
              <a:gd name="T11" fmla="*/ 155 h 401"/>
              <a:gd name="T12" fmla="*/ 84 w 401"/>
              <a:gd name="T13" fmla="*/ 155 h 401"/>
              <a:gd name="T14" fmla="*/ 71 w 401"/>
              <a:gd name="T15" fmla="*/ 129 h 401"/>
              <a:gd name="T16" fmla="*/ 0 w 401"/>
              <a:gd name="T17" fmla="*/ 200 h 401"/>
              <a:gd name="T18" fmla="*/ 69 w 401"/>
              <a:gd name="T19" fmla="*/ 269 h 401"/>
              <a:gd name="T20" fmla="*/ 54 w 401"/>
              <a:gd name="T21" fmla="*/ 279 h 401"/>
              <a:gd name="T22" fmla="*/ 54 w 401"/>
              <a:gd name="T23" fmla="*/ 347 h 401"/>
              <a:gd name="T24" fmla="*/ 122 w 401"/>
              <a:gd name="T25" fmla="*/ 347 h 401"/>
              <a:gd name="T26" fmla="*/ 132 w 401"/>
              <a:gd name="T27" fmla="*/ 332 h 401"/>
              <a:gd name="T28" fmla="*/ 200 w 401"/>
              <a:gd name="T29" fmla="*/ 401 h 401"/>
              <a:gd name="T30" fmla="*/ 269 w 401"/>
              <a:gd name="T31" fmla="*/ 332 h 401"/>
              <a:gd name="T32" fmla="*/ 249 w 401"/>
              <a:gd name="T33" fmla="*/ 320 h 401"/>
              <a:gd name="T34" fmla="*/ 249 w 401"/>
              <a:gd name="T35" fmla="*/ 252 h 401"/>
              <a:gd name="T36" fmla="*/ 317 w 401"/>
              <a:gd name="T37" fmla="*/ 252 h 401"/>
              <a:gd name="T38" fmla="*/ 329 w 401"/>
              <a:gd name="T39" fmla="*/ 272 h 401"/>
              <a:gd name="T40" fmla="*/ 401 w 401"/>
              <a:gd name="T41" fmla="*/ 200 h 401"/>
              <a:gd name="T42" fmla="*/ 332 w 401"/>
              <a:gd name="T43" fmla="*/ 132 h 401"/>
              <a:gd name="T44" fmla="*/ 347 w 401"/>
              <a:gd name="T45" fmla="*/ 121 h 401"/>
              <a:gd name="T46" fmla="*/ 347 w 401"/>
              <a:gd name="T47" fmla="*/ 53 h 401"/>
              <a:gd name="T48" fmla="*/ 279 w 401"/>
              <a:gd name="T49" fmla="*/ 53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01" h="401">
                <a:moveTo>
                  <a:pt x="279" y="53"/>
                </a:moveTo>
                <a:cubicBezTo>
                  <a:pt x="275" y="58"/>
                  <a:pt x="271" y="63"/>
                  <a:pt x="269" y="68"/>
                </a:cubicBezTo>
                <a:cubicBezTo>
                  <a:pt x="200" y="0"/>
                  <a:pt x="200" y="0"/>
                  <a:pt x="200" y="0"/>
                </a:cubicBezTo>
                <a:cubicBezTo>
                  <a:pt x="126" y="74"/>
                  <a:pt x="126" y="74"/>
                  <a:pt x="126" y="74"/>
                </a:cubicBezTo>
                <a:cubicBezTo>
                  <a:pt x="136" y="76"/>
                  <a:pt x="145" y="80"/>
                  <a:pt x="152" y="87"/>
                </a:cubicBezTo>
                <a:cubicBezTo>
                  <a:pt x="171" y="106"/>
                  <a:pt x="171" y="137"/>
                  <a:pt x="152" y="155"/>
                </a:cubicBezTo>
                <a:cubicBezTo>
                  <a:pt x="133" y="174"/>
                  <a:pt x="103" y="174"/>
                  <a:pt x="84" y="155"/>
                </a:cubicBezTo>
                <a:cubicBezTo>
                  <a:pt x="77" y="148"/>
                  <a:pt x="72" y="139"/>
                  <a:pt x="71" y="129"/>
                </a:cubicBezTo>
                <a:cubicBezTo>
                  <a:pt x="0" y="200"/>
                  <a:pt x="0" y="200"/>
                  <a:pt x="0" y="200"/>
                </a:cubicBezTo>
                <a:cubicBezTo>
                  <a:pt x="69" y="269"/>
                  <a:pt x="69" y="269"/>
                  <a:pt x="69" y="269"/>
                </a:cubicBezTo>
                <a:cubicBezTo>
                  <a:pt x="63" y="271"/>
                  <a:pt x="58" y="274"/>
                  <a:pt x="54" y="279"/>
                </a:cubicBezTo>
                <a:cubicBezTo>
                  <a:pt x="35" y="298"/>
                  <a:pt x="35" y="328"/>
                  <a:pt x="54" y="347"/>
                </a:cubicBezTo>
                <a:cubicBezTo>
                  <a:pt x="72" y="366"/>
                  <a:pt x="103" y="366"/>
                  <a:pt x="122" y="347"/>
                </a:cubicBezTo>
                <a:cubicBezTo>
                  <a:pt x="126" y="342"/>
                  <a:pt x="129" y="337"/>
                  <a:pt x="132" y="332"/>
                </a:cubicBezTo>
                <a:cubicBezTo>
                  <a:pt x="200" y="401"/>
                  <a:pt x="200" y="401"/>
                  <a:pt x="200" y="401"/>
                </a:cubicBezTo>
                <a:cubicBezTo>
                  <a:pt x="269" y="332"/>
                  <a:pt x="269" y="332"/>
                  <a:pt x="269" y="332"/>
                </a:cubicBezTo>
                <a:cubicBezTo>
                  <a:pt x="261" y="330"/>
                  <a:pt x="254" y="326"/>
                  <a:pt x="249" y="320"/>
                </a:cubicBezTo>
                <a:cubicBezTo>
                  <a:pt x="230" y="301"/>
                  <a:pt x="230" y="271"/>
                  <a:pt x="249" y="252"/>
                </a:cubicBezTo>
                <a:cubicBezTo>
                  <a:pt x="267" y="233"/>
                  <a:pt x="298" y="233"/>
                  <a:pt x="317" y="252"/>
                </a:cubicBezTo>
                <a:cubicBezTo>
                  <a:pt x="322" y="258"/>
                  <a:pt x="327" y="265"/>
                  <a:pt x="329" y="272"/>
                </a:cubicBezTo>
                <a:cubicBezTo>
                  <a:pt x="401" y="200"/>
                  <a:pt x="401" y="200"/>
                  <a:pt x="401" y="200"/>
                </a:cubicBezTo>
                <a:cubicBezTo>
                  <a:pt x="332" y="132"/>
                  <a:pt x="332" y="132"/>
                  <a:pt x="332" y="132"/>
                </a:cubicBezTo>
                <a:cubicBezTo>
                  <a:pt x="338" y="129"/>
                  <a:pt x="343" y="126"/>
                  <a:pt x="347" y="121"/>
                </a:cubicBezTo>
                <a:cubicBezTo>
                  <a:pt x="366" y="103"/>
                  <a:pt x="366" y="72"/>
                  <a:pt x="347" y="53"/>
                </a:cubicBezTo>
                <a:cubicBezTo>
                  <a:pt x="328" y="35"/>
                  <a:pt x="298" y="35"/>
                  <a:pt x="279" y="53"/>
                </a:cubicBezTo>
                <a:close/>
              </a:path>
            </a:pathLst>
          </a:custGeom>
          <a:solidFill>
            <a:schemeClr val="accent5"/>
          </a:solidFill>
          <a:ln w="25400" cap="flat">
            <a:solidFill>
              <a:srgbClr val="FFFFFF"/>
            </a:solidFill>
            <a:prstDash val="solid"/>
            <a:miter lim="800000"/>
          </a:ln>
        </p:spPr>
        <p:txBody>
          <a:bodyPr vert="horz" wrap="square" lIns="91440" tIns="45720" rIns="91440" bIns="45720" numCol="1" anchor="t" anchorCtr="0" compatLnSpc="1"/>
          <a:lstStyle/>
          <a:p>
            <a:endParaRPr lang="zh-CN" altLang="en-US">
              <a:cs typeface="+mn-ea"/>
              <a:sym typeface="+mn-lt"/>
            </a:endParaRPr>
          </a:p>
        </p:txBody>
      </p:sp>
      <p:sp>
        <p:nvSpPr>
          <p:cNvPr id="9" name="Freeform 9"/>
          <p:cNvSpPr/>
          <p:nvPr/>
        </p:nvSpPr>
        <p:spPr bwMode="auto">
          <a:xfrm>
            <a:off x="4959517" y="3677902"/>
            <a:ext cx="1638424" cy="1638637"/>
          </a:xfrm>
          <a:custGeom>
            <a:avLst/>
            <a:gdLst>
              <a:gd name="T0" fmla="*/ 347 w 401"/>
              <a:gd name="T1" fmla="*/ 279 h 401"/>
              <a:gd name="T2" fmla="*/ 332 w 401"/>
              <a:gd name="T3" fmla="*/ 269 h 401"/>
              <a:gd name="T4" fmla="*/ 401 w 401"/>
              <a:gd name="T5" fmla="*/ 201 h 401"/>
              <a:gd name="T6" fmla="*/ 326 w 401"/>
              <a:gd name="T7" fmla="*/ 126 h 401"/>
              <a:gd name="T8" fmla="*/ 313 w 401"/>
              <a:gd name="T9" fmla="*/ 152 h 401"/>
              <a:gd name="T10" fmla="*/ 245 w 401"/>
              <a:gd name="T11" fmla="*/ 152 h 401"/>
              <a:gd name="T12" fmla="*/ 245 w 401"/>
              <a:gd name="T13" fmla="*/ 84 h 401"/>
              <a:gd name="T14" fmla="*/ 271 w 401"/>
              <a:gd name="T15" fmla="*/ 71 h 401"/>
              <a:gd name="T16" fmla="*/ 200 w 401"/>
              <a:gd name="T17" fmla="*/ 0 h 401"/>
              <a:gd name="T18" fmla="*/ 132 w 401"/>
              <a:gd name="T19" fmla="*/ 69 h 401"/>
              <a:gd name="T20" fmla="*/ 122 w 401"/>
              <a:gd name="T21" fmla="*/ 54 h 401"/>
              <a:gd name="T22" fmla="*/ 54 w 401"/>
              <a:gd name="T23" fmla="*/ 54 h 401"/>
              <a:gd name="T24" fmla="*/ 54 w 401"/>
              <a:gd name="T25" fmla="*/ 122 h 401"/>
              <a:gd name="T26" fmla="*/ 69 w 401"/>
              <a:gd name="T27" fmla="*/ 132 h 401"/>
              <a:gd name="T28" fmla="*/ 0 w 401"/>
              <a:gd name="T29" fmla="*/ 201 h 401"/>
              <a:gd name="T30" fmla="*/ 68 w 401"/>
              <a:gd name="T31" fmla="*/ 269 h 401"/>
              <a:gd name="T32" fmla="*/ 80 w 401"/>
              <a:gd name="T33" fmla="*/ 249 h 401"/>
              <a:gd name="T34" fmla="*/ 148 w 401"/>
              <a:gd name="T35" fmla="*/ 249 h 401"/>
              <a:gd name="T36" fmla="*/ 148 w 401"/>
              <a:gd name="T37" fmla="*/ 317 h 401"/>
              <a:gd name="T38" fmla="*/ 128 w 401"/>
              <a:gd name="T39" fmla="*/ 329 h 401"/>
              <a:gd name="T40" fmla="*/ 200 w 401"/>
              <a:gd name="T41" fmla="*/ 401 h 401"/>
              <a:gd name="T42" fmla="*/ 269 w 401"/>
              <a:gd name="T43" fmla="*/ 332 h 401"/>
              <a:gd name="T44" fmla="*/ 279 w 401"/>
              <a:gd name="T45" fmla="*/ 347 h 401"/>
              <a:gd name="T46" fmla="*/ 347 w 401"/>
              <a:gd name="T47" fmla="*/ 347 h 401"/>
              <a:gd name="T48" fmla="*/ 347 w 401"/>
              <a:gd name="T49" fmla="*/ 279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01" h="401">
                <a:moveTo>
                  <a:pt x="347" y="279"/>
                </a:moveTo>
                <a:cubicBezTo>
                  <a:pt x="343" y="275"/>
                  <a:pt x="338" y="272"/>
                  <a:pt x="332" y="269"/>
                </a:cubicBezTo>
                <a:cubicBezTo>
                  <a:pt x="401" y="201"/>
                  <a:pt x="401" y="201"/>
                  <a:pt x="401" y="201"/>
                </a:cubicBezTo>
                <a:cubicBezTo>
                  <a:pt x="326" y="126"/>
                  <a:pt x="326" y="126"/>
                  <a:pt x="326" y="126"/>
                </a:cubicBezTo>
                <a:cubicBezTo>
                  <a:pt x="325" y="136"/>
                  <a:pt x="320" y="145"/>
                  <a:pt x="313" y="152"/>
                </a:cubicBezTo>
                <a:cubicBezTo>
                  <a:pt x="294" y="171"/>
                  <a:pt x="264" y="171"/>
                  <a:pt x="245" y="152"/>
                </a:cubicBezTo>
                <a:cubicBezTo>
                  <a:pt x="226" y="133"/>
                  <a:pt x="226" y="103"/>
                  <a:pt x="245" y="84"/>
                </a:cubicBezTo>
                <a:cubicBezTo>
                  <a:pt x="252" y="77"/>
                  <a:pt x="262" y="72"/>
                  <a:pt x="271" y="71"/>
                </a:cubicBezTo>
                <a:cubicBezTo>
                  <a:pt x="200" y="0"/>
                  <a:pt x="200" y="0"/>
                  <a:pt x="200" y="0"/>
                </a:cubicBezTo>
                <a:cubicBezTo>
                  <a:pt x="132" y="69"/>
                  <a:pt x="132" y="69"/>
                  <a:pt x="132" y="69"/>
                </a:cubicBezTo>
                <a:cubicBezTo>
                  <a:pt x="129" y="63"/>
                  <a:pt x="126" y="58"/>
                  <a:pt x="122" y="54"/>
                </a:cubicBezTo>
                <a:cubicBezTo>
                  <a:pt x="103" y="35"/>
                  <a:pt x="72" y="35"/>
                  <a:pt x="54" y="54"/>
                </a:cubicBezTo>
                <a:cubicBezTo>
                  <a:pt x="35" y="73"/>
                  <a:pt x="35" y="103"/>
                  <a:pt x="54" y="122"/>
                </a:cubicBezTo>
                <a:cubicBezTo>
                  <a:pt x="58" y="126"/>
                  <a:pt x="63" y="130"/>
                  <a:pt x="69" y="132"/>
                </a:cubicBezTo>
                <a:cubicBezTo>
                  <a:pt x="0" y="201"/>
                  <a:pt x="0" y="201"/>
                  <a:pt x="0" y="201"/>
                </a:cubicBezTo>
                <a:cubicBezTo>
                  <a:pt x="68" y="269"/>
                  <a:pt x="68" y="269"/>
                  <a:pt x="68" y="269"/>
                </a:cubicBezTo>
                <a:cubicBezTo>
                  <a:pt x="71" y="262"/>
                  <a:pt x="75" y="255"/>
                  <a:pt x="80" y="249"/>
                </a:cubicBezTo>
                <a:cubicBezTo>
                  <a:pt x="99" y="230"/>
                  <a:pt x="130" y="230"/>
                  <a:pt x="148" y="249"/>
                </a:cubicBezTo>
                <a:cubicBezTo>
                  <a:pt x="167" y="268"/>
                  <a:pt x="167" y="298"/>
                  <a:pt x="148" y="317"/>
                </a:cubicBezTo>
                <a:cubicBezTo>
                  <a:pt x="143" y="323"/>
                  <a:pt x="136" y="327"/>
                  <a:pt x="128" y="329"/>
                </a:cubicBezTo>
                <a:cubicBezTo>
                  <a:pt x="200" y="401"/>
                  <a:pt x="200" y="401"/>
                  <a:pt x="200" y="401"/>
                </a:cubicBezTo>
                <a:cubicBezTo>
                  <a:pt x="269" y="332"/>
                  <a:pt x="269" y="332"/>
                  <a:pt x="269" y="332"/>
                </a:cubicBezTo>
                <a:cubicBezTo>
                  <a:pt x="271" y="338"/>
                  <a:pt x="275" y="343"/>
                  <a:pt x="279" y="347"/>
                </a:cubicBezTo>
                <a:cubicBezTo>
                  <a:pt x="298" y="366"/>
                  <a:pt x="328" y="366"/>
                  <a:pt x="347" y="347"/>
                </a:cubicBezTo>
                <a:cubicBezTo>
                  <a:pt x="366" y="329"/>
                  <a:pt x="366" y="298"/>
                  <a:pt x="347" y="279"/>
                </a:cubicBezTo>
                <a:close/>
              </a:path>
            </a:pathLst>
          </a:custGeom>
          <a:solidFill>
            <a:schemeClr val="accent4"/>
          </a:solidFill>
          <a:ln w="25400" cap="flat">
            <a:solidFill>
              <a:srgbClr val="FFFFFF"/>
            </a:solidFill>
            <a:prstDash val="solid"/>
            <a:miter lim="800000"/>
          </a:ln>
        </p:spPr>
        <p:txBody>
          <a:bodyPr vert="horz" wrap="square" lIns="91440" tIns="45720" rIns="91440" bIns="45720" numCol="1" anchor="t" anchorCtr="0" compatLnSpc="1"/>
          <a:lstStyle/>
          <a:p>
            <a:endParaRPr lang="zh-CN" altLang="en-US">
              <a:cs typeface="+mn-ea"/>
              <a:sym typeface="+mn-lt"/>
            </a:endParaRPr>
          </a:p>
        </p:txBody>
      </p:sp>
      <p:sp>
        <p:nvSpPr>
          <p:cNvPr id="10" name="Freeform 10"/>
          <p:cNvSpPr/>
          <p:nvPr/>
        </p:nvSpPr>
        <p:spPr bwMode="auto">
          <a:xfrm>
            <a:off x="5747620" y="2886240"/>
            <a:ext cx="1638424" cy="1638637"/>
          </a:xfrm>
          <a:custGeom>
            <a:avLst/>
            <a:gdLst>
              <a:gd name="T0" fmla="*/ 122 w 401"/>
              <a:gd name="T1" fmla="*/ 347 h 401"/>
              <a:gd name="T2" fmla="*/ 132 w 401"/>
              <a:gd name="T3" fmla="*/ 332 h 401"/>
              <a:gd name="T4" fmla="*/ 201 w 401"/>
              <a:gd name="T5" fmla="*/ 401 h 401"/>
              <a:gd name="T6" fmla="*/ 275 w 401"/>
              <a:gd name="T7" fmla="*/ 327 h 401"/>
              <a:gd name="T8" fmla="*/ 249 w 401"/>
              <a:gd name="T9" fmla="*/ 313 h 401"/>
              <a:gd name="T10" fmla="*/ 249 w 401"/>
              <a:gd name="T11" fmla="*/ 245 h 401"/>
              <a:gd name="T12" fmla="*/ 317 w 401"/>
              <a:gd name="T13" fmla="*/ 245 h 401"/>
              <a:gd name="T14" fmla="*/ 330 w 401"/>
              <a:gd name="T15" fmla="*/ 271 h 401"/>
              <a:gd name="T16" fmla="*/ 401 w 401"/>
              <a:gd name="T17" fmla="*/ 201 h 401"/>
              <a:gd name="T18" fmla="*/ 332 w 401"/>
              <a:gd name="T19" fmla="*/ 132 h 401"/>
              <a:gd name="T20" fmla="*/ 347 w 401"/>
              <a:gd name="T21" fmla="*/ 122 h 401"/>
              <a:gd name="T22" fmla="*/ 347 w 401"/>
              <a:gd name="T23" fmla="*/ 54 h 401"/>
              <a:gd name="T24" fmla="*/ 279 w 401"/>
              <a:gd name="T25" fmla="*/ 54 h 401"/>
              <a:gd name="T26" fmla="*/ 269 w 401"/>
              <a:gd name="T27" fmla="*/ 69 h 401"/>
              <a:gd name="T28" fmla="*/ 201 w 401"/>
              <a:gd name="T29" fmla="*/ 0 h 401"/>
              <a:gd name="T30" fmla="*/ 132 w 401"/>
              <a:gd name="T31" fmla="*/ 69 h 401"/>
              <a:gd name="T32" fmla="*/ 152 w 401"/>
              <a:gd name="T33" fmla="*/ 81 h 401"/>
              <a:gd name="T34" fmla="*/ 152 w 401"/>
              <a:gd name="T35" fmla="*/ 149 h 401"/>
              <a:gd name="T36" fmla="*/ 84 w 401"/>
              <a:gd name="T37" fmla="*/ 149 h 401"/>
              <a:gd name="T38" fmla="*/ 72 w 401"/>
              <a:gd name="T39" fmla="*/ 129 h 401"/>
              <a:gd name="T40" fmla="*/ 0 w 401"/>
              <a:gd name="T41" fmla="*/ 201 h 401"/>
              <a:gd name="T42" fmla="*/ 69 w 401"/>
              <a:gd name="T43" fmla="*/ 269 h 401"/>
              <a:gd name="T44" fmla="*/ 54 w 401"/>
              <a:gd name="T45" fmla="*/ 279 h 401"/>
              <a:gd name="T46" fmla="*/ 54 w 401"/>
              <a:gd name="T47" fmla="*/ 347 h 401"/>
              <a:gd name="T48" fmla="*/ 122 w 401"/>
              <a:gd name="T49" fmla="*/ 347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01" h="401">
                <a:moveTo>
                  <a:pt x="122" y="347"/>
                </a:moveTo>
                <a:cubicBezTo>
                  <a:pt x="126" y="343"/>
                  <a:pt x="130" y="338"/>
                  <a:pt x="132" y="332"/>
                </a:cubicBezTo>
                <a:cubicBezTo>
                  <a:pt x="201" y="401"/>
                  <a:pt x="201" y="401"/>
                  <a:pt x="201" y="401"/>
                </a:cubicBezTo>
                <a:cubicBezTo>
                  <a:pt x="275" y="327"/>
                  <a:pt x="275" y="327"/>
                  <a:pt x="275" y="327"/>
                </a:cubicBezTo>
                <a:cubicBezTo>
                  <a:pt x="265" y="325"/>
                  <a:pt x="256" y="321"/>
                  <a:pt x="249" y="313"/>
                </a:cubicBezTo>
                <a:cubicBezTo>
                  <a:pt x="230" y="295"/>
                  <a:pt x="230" y="264"/>
                  <a:pt x="249" y="245"/>
                </a:cubicBezTo>
                <a:cubicBezTo>
                  <a:pt x="268" y="227"/>
                  <a:pt x="298" y="227"/>
                  <a:pt x="317" y="245"/>
                </a:cubicBezTo>
                <a:cubicBezTo>
                  <a:pt x="324" y="253"/>
                  <a:pt x="329" y="262"/>
                  <a:pt x="330" y="271"/>
                </a:cubicBezTo>
                <a:cubicBezTo>
                  <a:pt x="401" y="201"/>
                  <a:pt x="401" y="201"/>
                  <a:pt x="401" y="201"/>
                </a:cubicBezTo>
                <a:cubicBezTo>
                  <a:pt x="332" y="132"/>
                  <a:pt x="332" y="132"/>
                  <a:pt x="332" y="132"/>
                </a:cubicBezTo>
                <a:cubicBezTo>
                  <a:pt x="338" y="130"/>
                  <a:pt x="343" y="126"/>
                  <a:pt x="347" y="122"/>
                </a:cubicBezTo>
                <a:cubicBezTo>
                  <a:pt x="366" y="103"/>
                  <a:pt x="366" y="73"/>
                  <a:pt x="347" y="54"/>
                </a:cubicBezTo>
                <a:cubicBezTo>
                  <a:pt x="329" y="35"/>
                  <a:pt x="298" y="35"/>
                  <a:pt x="279" y="54"/>
                </a:cubicBezTo>
                <a:cubicBezTo>
                  <a:pt x="275" y="58"/>
                  <a:pt x="272" y="63"/>
                  <a:pt x="269" y="69"/>
                </a:cubicBezTo>
                <a:cubicBezTo>
                  <a:pt x="201" y="0"/>
                  <a:pt x="201" y="0"/>
                  <a:pt x="201" y="0"/>
                </a:cubicBezTo>
                <a:cubicBezTo>
                  <a:pt x="132" y="69"/>
                  <a:pt x="132" y="69"/>
                  <a:pt x="132" y="69"/>
                </a:cubicBezTo>
                <a:cubicBezTo>
                  <a:pt x="140" y="71"/>
                  <a:pt x="146" y="75"/>
                  <a:pt x="152" y="81"/>
                </a:cubicBezTo>
                <a:cubicBezTo>
                  <a:pt x="171" y="99"/>
                  <a:pt x="171" y="130"/>
                  <a:pt x="152" y="149"/>
                </a:cubicBezTo>
                <a:cubicBezTo>
                  <a:pt x="134" y="167"/>
                  <a:pt x="103" y="167"/>
                  <a:pt x="84" y="149"/>
                </a:cubicBezTo>
                <a:cubicBezTo>
                  <a:pt x="79" y="143"/>
                  <a:pt x="74" y="136"/>
                  <a:pt x="72" y="129"/>
                </a:cubicBezTo>
                <a:cubicBezTo>
                  <a:pt x="0" y="201"/>
                  <a:pt x="0" y="201"/>
                  <a:pt x="0" y="201"/>
                </a:cubicBezTo>
                <a:cubicBezTo>
                  <a:pt x="69" y="269"/>
                  <a:pt x="69" y="269"/>
                  <a:pt x="69" y="269"/>
                </a:cubicBezTo>
                <a:cubicBezTo>
                  <a:pt x="63" y="272"/>
                  <a:pt x="58" y="275"/>
                  <a:pt x="54" y="279"/>
                </a:cubicBezTo>
                <a:cubicBezTo>
                  <a:pt x="35" y="298"/>
                  <a:pt x="35" y="329"/>
                  <a:pt x="54" y="347"/>
                </a:cubicBezTo>
                <a:cubicBezTo>
                  <a:pt x="73" y="366"/>
                  <a:pt x="103" y="366"/>
                  <a:pt x="122" y="347"/>
                </a:cubicBezTo>
                <a:close/>
              </a:path>
            </a:pathLst>
          </a:custGeom>
          <a:solidFill>
            <a:schemeClr val="accent3"/>
          </a:solidFill>
          <a:ln w="25400" cap="flat">
            <a:solidFill>
              <a:srgbClr val="FFFFFF"/>
            </a:solidFill>
            <a:prstDash val="solid"/>
            <a:miter lim="800000"/>
          </a:ln>
        </p:spPr>
        <p:txBody>
          <a:bodyPr vert="horz" wrap="square" lIns="91440" tIns="45720" rIns="91440" bIns="45720" numCol="1" anchor="t" anchorCtr="0" compatLnSpc="1"/>
          <a:lstStyle/>
          <a:p>
            <a:endParaRPr lang="zh-CN" altLang="en-US">
              <a:cs typeface="+mn-ea"/>
              <a:sym typeface="+mn-lt"/>
            </a:endParaRPr>
          </a:p>
        </p:txBody>
      </p:sp>
      <p:sp>
        <p:nvSpPr>
          <p:cNvPr id="11" name="Freeform 11"/>
          <p:cNvSpPr/>
          <p:nvPr/>
        </p:nvSpPr>
        <p:spPr bwMode="auto">
          <a:xfrm>
            <a:off x="4952604" y="2068649"/>
            <a:ext cx="1636696" cy="1638637"/>
          </a:xfrm>
          <a:custGeom>
            <a:avLst/>
            <a:gdLst>
              <a:gd name="T0" fmla="*/ 54 w 401"/>
              <a:gd name="T1" fmla="*/ 121 h 401"/>
              <a:gd name="T2" fmla="*/ 69 w 401"/>
              <a:gd name="T3" fmla="*/ 132 h 401"/>
              <a:gd name="T4" fmla="*/ 0 w 401"/>
              <a:gd name="T5" fmla="*/ 200 h 401"/>
              <a:gd name="T6" fmla="*/ 74 w 401"/>
              <a:gd name="T7" fmla="*/ 274 h 401"/>
              <a:gd name="T8" fmla="*/ 88 w 401"/>
              <a:gd name="T9" fmla="*/ 249 h 401"/>
              <a:gd name="T10" fmla="*/ 156 w 401"/>
              <a:gd name="T11" fmla="*/ 249 h 401"/>
              <a:gd name="T12" fmla="*/ 156 w 401"/>
              <a:gd name="T13" fmla="*/ 317 h 401"/>
              <a:gd name="T14" fmla="*/ 130 w 401"/>
              <a:gd name="T15" fmla="*/ 330 h 401"/>
              <a:gd name="T16" fmla="*/ 201 w 401"/>
              <a:gd name="T17" fmla="*/ 401 h 401"/>
              <a:gd name="T18" fmla="*/ 269 w 401"/>
              <a:gd name="T19" fmla="*/ 332 h 401"/>
              <a:gd name="T20" fmla="*/ 279 w 401"/>
              <a:gd name="T21" fmla="*/ 347 h 401"/>
              <a:gd name="T22" fmla="*/ 347 w 401"/>
              <a:gd name="T23" fmla="*/ 347 h 401"/>
              <a:gd name="T24" fmla="*/ 347 w 401"/>
              <a:gd name="T25" fmla="*/ 279 h 401"/>
              <a:gd name="T26" fmla="*/ 332 w 401"/>
              <a:gd name="T27" fmla="*/ 269 h 401"/>
              <a:gd name="T28" fmla="*/ 401 w 401"/>
              <a:gd name="T29" fmla="*/ 200 h 401"/>
              <a:gd name="T30" fmla="*/ 333 w 401"/>
              <a:gd name="T31" fmla="*/ 132 h 401"/>
              <a:gd name="T32" fmla="*/ 320 w 401"/>
              <a:gd name="T33" fmla="*/ 152 h 401"/>
              <a:gd name="T34" fmla="*/ 252 w 401"/>
              <a:gd name="T35" fmla="*/ 152 h 401"/>
              <a:gd name="T36" fmla="*/ 252 w 401"/>
              <a:gd name="T37" fmla="*/ 84 h 401"/>
              <a:gd name="T38" fmla="*/ 273 w 401"/>
              <a:gd name="T39" fmla="*/ 72 h 401"/>
              <a:gd name="T40" fmla="*/ 201 w 401"/>
              <a:gd name="T41" fmla="*/ 0 h 401"/>
              <a:gd name="T42" fmla="*/ 132 w 401"/>
              <a:gd name="T43" fmla="*/ 68 h 401"/>
              <a:gd name="T44" fmla="*/ 122 w 401"/>
              <a:gd name="T45" fmla="*/ 53 h 401"/>
              <a:gd name="T46" fmla="*/ 54 w 401"/>
              <a:gd name="T47" fmla="*/ 53 h 401"/>
              <a:gd name="T48" fmla="*/ 54 w 401"/>
              <a:gd name="T49" fmla="*/ 121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01" h="401">
                <a:moveTo>
                  <a:pt x="54" y="121"/>
                </a:moveTo>
                <a:cubicBezTo>
                  <a:pt x="58" y="126"/>
                  <a:pt x="63" y="129"/>
                  <a:pt x="69" y="132"/>
                </a:cubicBezTo>
                <a:cubicBezTo>
                  <a:pt x="0" y="200"/>
                  <a:pt x="0" y="200"/>
                  <a:pt x="0" y="200"/>
                </a:cubicBezTo>
                <a:cubicBezTo>
                  <a:pt x="74" y="274"/>
                  <a:pt x="74" y="274"/>
                  <a:pt x="74" y="274"/>
                </a:cubicBezTo>
                <a:cubicBezTo>
                  <a:pt x="76" y="265"/>
                  <a:pt x="81" y="256"/>
                  <a:pt x="88" y="249"/>
                </a:cubicBezTo>
                <a:cubicBezTo>
                  <a:pt x="107" y="230"/>
                  <a:pt x="137" y="230"/>
                  <a:pt x="156" y="249"/>
                </a:cubicBezTo>
                <a:cubicBezTo>
                  <a:pt x="175" y="267"/>
                  <a:pt x="175" y="298"/>
                  <a:pt x="156" y="317"/>
                </a:cubicBezTo>
                <a:cubicBezTo>
                  <a:pt x="149" y="324"/>
                  <a:pt x="139" y="328"/>
                  <a:pt x="130" y="330"/>
                </a:cubicBezTo>
                <a:cubicBezTo>
                  <a:pt x="201" y="401"/>
                  <a:pt x="201" y="401"/>
                  <a:pt x="201" y="401"/>
                </a:cubicBezTo>
                <a:cubicBezTo>
                  <a:pt x="269" y="332"/>
                  <a:pt x="269" y="332"/>
                  <a:pt x="269" y="332"/>
                </a:cubicBezTo>
                <a:cubicBezTo>
                  <a:pt x="272" y="337"/>
                  <a:pt x="275" y="343"/>
                  <a:pt x="279" y="347"/>
                </a:cubicBezTo>
                <a:cubicBezTo>
                  <a:pt x="298" y="366"/>
                  <a:pt x="329" y="366"/>
                  <a:pt x="347" y="347"/>
                </a:cubicBezTo>
                <a:cubicBezTo>
                  <a:pt x="366" y="328"/>
                  <a:pt x="366" y="298"/>
                  <a:pt x="347" y="279"/>
                </a:cubicBezTo>
                <a:cubicBezTo>
                  <a:pt x="343" y="274"/>
                  <a:pt x="338" y="271"/>
                  <a:pt x="332" y="269"/>
                </a:cubicBezTo>
                <a:cubicBezTo>
                  <a:pt x="401" y="200"/>
                  <a:pt x="401" y="200"/>
                  <a:pt x="401" y="200"/>
                </a:cubicBezTo>
                <a:cubicBezTo>
                  <a:pt x="333" y="132"/>
                  <a:pt x="333" y="132"/>
                  <a:pt x="333" y="132"/>
                </a:cubicBezTo>
                <a:cubicBezTo>
                  <a:pt x="330" y="139"/>
                  <a:pt x="326" y="146"/>
                  <a:pt x="320" y="152"/>
                </a:cubicBezTo>
                <a:cubicBezTo>
                  <a:pt x="302" y="171"/>
                  <a:pt x="271" y="171"/>
                  <a:pt x="252" y="152"/>
                </a:cubicBezTo>
                <a:cubicBezTo>
                  <a:pt x="234" y="133"/>
                  <a:pt x="234" y="103"/>
                  <a:pt x="252" y="84"/>
                </a:cubicBezTo>
                <a:cubicBezTo>
                  <a:pt x="258" y="78"/>
                  <a:pt x="265" y="74"/>
                  <a:pt x="273" y="72"/>
                </a:cubicBezTo>
                <a:cubicBezTo>
                  <a:pt x="201" y="0"/>
                  <a:pt x="201" y="0"/>
                  <a:pt x="201" y="0"/>
                </a:cubicBezTo>
                <a:cubicBezTo>
                  <a:pt x="132" y="68"/>
                  <a:pt x="132" y="68"/>
                  <a:pt x="132" y="68"/>
                </a:cubicBezTo>
                <a:cubicBezTo>
                  <a:pt x="130" y="63"/>
                  <a:pt x="126" y="58"/>
                  <a:pt x="122" y="53"/>
                </a:cubicBezTo>
                <a:cubicBezTo>
                  <a:pt x="103" y="35"/>
                  <a:pt x="73" y="35"/>
                  <a:pt x="54" y="53"/>
                </a:cubicBezTo>
                <a:cubicBezTo>
                  <a:pt x="35" y="72"/>
                  <a:pt x="35" y="103"/>
                  <a:pt x="54" y="121"/>
                </a:cubicBezTo>
                <a:close/>
              </a:path>
            </a:pathLst>
          </a:custGeom>
          <a:solidFill>
            <a:schemeClr val="accent2"/>
          </a:solidFill>
          <a:ln w="25400" cap="flat">
            <a:solidFill>
              <a:srgbClr val="FFFFFF"/>
            </a:solidFill>
            <a:prstDash val="solid"/>
            <a:miter lim="800000"/>
          </a:ln>
        </p:spPr>
        <p:txBody>
          <a:bodyPr vert="horz" wrap="square" lIns="91440" tIns="45720" rIns="91440" bIns="45720" numCol="1" anchor="t" anchorCtr="0" compatLnSpc="1"/>
          <a:lstStyle/>
          <a:p>
            <a:endParaRPr lang="zh-CN" altLang="en-US">
              <a:cs typeface="+mn-ea"/>
              <a:sym typeface="+mn-lt"/>
            </a:endParaRPr>
          </a:p>
        </p:txBody>
      </p:sp>
      <p:grpSp>
        <p:nvGrpSpPr>
          <p:cNvPr id="5" name="组合 4"/>
          <p:cNvGrpSpPr/>
          <p:nvPr/>
        </p:nvGrpSpPr>
        <p:grpSpPr>
          <a:xfrm>
            <a:off x="1901398" y="4614759"/>
            <a:ext cx="2866277" cy="1096788"/>
            <a:chOff x="1901646" y="4614759"/>
            <a:chExt cx="2866650" cy="1096788"/>
          </a:xfrm>
        </p:grpSpPr>
        <p:sp>
          <p:nvSpPr>
            <p:cNvPr id="53" name="Rectangle 9"/>
            <p:cNvSpPr/>
            <p:nvPr/>
          </p:nvSpPr>
          <p:spPr>
            <a:xfrm>
              <a:off x="1901646" y="4891322"/>
              <a:ext cx="2660092" cy="820225"/>
            </a:xfrm>
            <a:prstGeom prst="rect">
              <a:avLst/>
            </a:prstGeom>
          </p:spPr>
          <p:txBody>
            <a:bodyPr wrap="square">
              <a:spAutoFit/>
            </a:bodyPr>
            <a:lstStyle/>
            <a:p>
              <a:pPr>
                <a:lnSpc>
                  <a:spcPct val="130000"/>
                </a:lnSpc>
              </a:pPr>
              <a:r>
                <a:rPr lang="zh-CN" altLang="en-US" sz="1100" b="1" dirty="0">
                  <a:solidFill>
                    <a:schemeClr val="tx1">
                      <a:lumMod val="65000"/>
                      <a:lumOff val="35000"/>
                    </a:schemeClr>
                  </a:solidFill>
                  <a:cs typeface="+mn-ea"/>
                  <a:sym typeface="+mn-lt"/>
                </a:rPr>
                <a:t>单击此处添加文字</a:t>
              </a:r>
              <a:endParaRPr lang="en-US" altLang="zh-CN" sz="1100" b="1" dirty="0">
                <a:solidFill>
                  <a:schemeClr val="tx1">
                    <a:lumMod val="65000"/>
                    <a:lumOff val="35000"/>
                  </a:schemeClr>
                </a:solidFill>
                <a:cs typeface="+mn-ea"/>
                <a:sym typeface="+mn-lt"/>
              </a:endParaRPr>
            </a:p>
            <a:p>
              <a:r>
                <a:rPr lang="zh-CN" altLang="en-US" sz="1100" dirty="0">
                  <a:solidFill>
                    <a:schemeClr val="tx1">
                      <a:lumMod val="60000"/>
                      <a:lumOff val="40000"/>
                    </a:schemeClr>
                  </a:solidFill>
                  <a:cs typeface="+mn-ea"/>
                  <a:sym typeface="+mn-lt"/>
                </a:rPr>
                <a:t>点击输入简要的文字介绍，文字内容需概括精炼，不用多余的文字修饰，言简意赅的说明分项内容</a:t>
              </a:r>
              <a:r>
                <a:rPr lang="en-US" altLang="zh-CN" sz="1100" dirty="0">
                  <a:solidFill>
                    <a:schemeClr val="tx1">
                      <a:lumMod val="60000"/>
                      <a:lumOff val="40000"/>
                    </a:schemeClr>
                  </a:solidFill>
                  <a:cs typeface="+mn-ea"/>
                  <a:sym typeface="+mn-lt"/>
                </a:rPr>
                <a:t>..........</a:t>
              </a:r>
              <a:endParaRPr lang="zh-CN" altLang="en-US" sz="1100" dirty="0">
                <a:solidFill>
                  <a:schemeClr val="tx1">
                    <a:lumMod val="60000"/>
                    <a:lumOff val="40000"/>
                  </a:schemeClr>
                </a:solidFill>
                <a:cs typeface="+mn-ea"/>
                <a:sym typeface="+mn-lt"/>
              </a:endParaRPr>
            </a:p>
          </p:txBody>
        </p:sp>
        <p:sp>
          <p:nvSpPr>
            <p:cNvPr id="16" name="Freeform 16"/>
            <p:cNvSpPr>
              <a:spLocks noEditPoints="1"/>
            </p:cNvSpPr>
            <p:nvPr/>
          </p:nvSpPr>
          <p:spPr bwMode="auto">
            <a:xfrm>
              <a:off x="3592902" y="4614759"/>
              <a:ext cx="1175394" cy="456329"/>
            </a:xfrm>
            <a:custGeom>
              <a:avLst/>
              <a:gdLst>
                <a:gd name="T0" fmla="*/ 244 w 288"/>
                <a:gd name="T1" fmla="*/ 112 h 112"/>
                <a:gd name="T2" fmla="*/ 236 w 288"/>
                <a:gd name="T3" fmla="*/ 112 h 112"/>
                <a:gd name="T4" fmla="*/ 236 w 288"/>
                <a:gd name="T5" fmla="*/ 104 h 112"/>
                <a:gd name="T6" fmla="*/ 244 w 288"/>
                <a:gd name="T7" fmla="*/ 104 h 112"/>
                <a:gd name="T8" fmla="*/ 255 w 288"/>
                <a:gd name="T9" fmla="*/ 102 h 112"/>
                <a:gd name="T10" fmla="*/ 258 w 288"/>
                <a:gd name="T11" fmla="*/ 110 h 112"/>
                <a:gd name="T12" fmla="*/ 244 w 288"/>
                <a:gd name="T13" fmla="*/ 112 h 112"/>
                <a:gd name="T14" fmla="*/ 216 w 288"/>
                <a:gd name="T15" fmla="*/ 112 h 112"/>
                <a:gd name="T16" fmla="*/ 196 w 288"/>
                <a:gd name="T17" fmla="*/ 112 h 112"/>
                <a:gd name="T18" fmla="*/ 196 w 288"/>
                <a:gd name="T19" fmla="*/ 104 h 112"/>
                <a:gd name="T20" fmla="*/ 216 w 288"/>
                <a:gd name="T21" fmla="*/ 104 h 112"/>
                <a:gd name="T22" fmla="*/ 216 w 288"/>
                <a:gd name="T23" fmla="*/ 112 h 112"/>
                <a:gd name="T24" fmla="*/ 176 w 288"/>
                <a:gd name="T25" fmla="*/ 112 h 112"/>
                <a:gd name="T26" fmla="*/ 160 w 288"/>
                <a:gd name="T27" fmla="*/ 112 h 112"/>
                <a:gd name="T28" fmla="*/ 160 w 288"/>
                <a:gd name="T29" fmla="*/ 104 h 112"/>
                <a:gd name="T30" fmla="*/ 176 w 288"/>
                <a:gd name="T31" fmla="*/ 104 h 112"/>
                <a:gd name="T32" fmla="*/ 176 w 288"/>
                <a:gd name="T33" fmla="*/ 112 h 112"/>
                <a:gd name="T34" fmla="*/ 140 w 288"/>
                <a:gd name="T35" fmla="*/ 112 h 112"/>
                <a:gd name="T36" fmla="*/ 120 w 288"/>
                <a:gd name="T37" fmla="*/ 112 h 112"/>
                <a:gd name="T38" fmla="*/ 120 w 288"/>
                <a:gd name="T39" fmla="*/ 104 h 112"/>
                <a:gd name="T40" fmla="*/ 140 w 288"/>
                <a:gd name="T41" fmla="*/ 104 h 112"/>
                <a:gd name="T42" fmla="*/ 140 w 288"/>
                <a:gd name="T43" fmla="*/ 112 h 112"/>
                <a:gd name="T44" fmla="*/ 100 w 288"/>
                <a:gd name="T45" fmla="*/ 112 h 112"/>
                <a:gd name="T46" fmla="*/ 80 w 288"/>
                <a:gd name="T47" fmla="*/ 112 h 112"/>
                <a:gd name="T48" fmla="*/ 80 w 288"/>
                <a:gd name="T49" fmla="*/ 104 h 112"/>
                <a:gd name="T50" fmla="*/ 100 w 288"/>
                <a:gd name="T51" fmla="*/ 104 h 112"/>
                <a:gd name="T52" fmla="*/ 100 w 288"/>
                <a:gd name="T53" fmla="*/ 112 h 112"/>
                <a:gd name="T54" fmla="*/ 60 w 288"/>
                <a:gd name="T55" fmla="*/ 112 h 112"/>
                <a:gd name="T56" fmla="*/ 40 w 288"/>
                <a:gd name="T57" fmla="*/ 112 h 112"/>
                <a:gd name="T58" fmla="*/ 40 w 288"/>
                <a:gd name="T59" fmla="*/ 104 h 112"/>
                <a:gd name="T60" fmla="*/ 60 w 288"/>
                <a:gd name="T61" fmla="*/ 104 h 112"/>
                <a:gd name="T62" fmla="*/ 60 w 288"/>
                <a:gd name="T63" fmla="*/ 112 h 112"/>
                <a:gd name="T64" fmla="*/ 20 w 288"/>
                <a:gd name="T65" fmla="*/ 112 h 112"/>
                <a:gd name="T66" fmla="*/ 0 w 288"/>
                <a:gd name="T67" fmla="*/ 112 h 112"/>
                <a:gd name="T68" fmla="*/ 0 w 288"/>
                <a:gd name="T69" fmla="*/ 104 h 112"/>
                <a:gd name="T70" fmla="*/ 20 w 288"/>
                <a:gd name="T71" fmla="*/ 104 h 112"/>
                <a:gd name="T72" fmla="*/ 20 w 288"/>
                <a:gd name="T73" fmla="*/ 112 h 112"/>
                <a:gd name="T74" fmla="*/ 275 w 288"/>
                <a:gd name="T75" fmla="*/ 98 h 112"/>
                <a:gd name="T76" fmla="*/ 270 w 288"/>
                <a:gd name="T77" fmla="*/ 93 h 112"/>
                <a:gd name="T78" fmla="*/ 278 w 288"/>
                <a:gd name="T79" fmla="*/ 77 h 112"/>
                <a:gd name="T80" fmla="*/ 286 w 288"/>
                <a:gd name="T81" fmla="*/ 80 h 112"/>
                <a:gd name="T82" fmla="*/ 275 w 288"/>
                <a:gd name="T83" fmla="*/ 98 h 112"/>
                <a:gd name="T84" fmla="*/ 288 w 288"/>
                <a:gd name="T85" fmla="*/ 60 h 112"/>
                <a:gd name="T86" fmla="*/ 280 w 288"/>
                <a:gd name="T87" fmla="*/ 60 h 112"/>
                <a:gd name="T88" fmla="*/ 280 w 288"/>
                <a:gd name="T89" fmla="*/ 40 h 112"/>
                <a:gd name="T90" fmla="*/ 288 w 288"/>
                <a:gd name="T91" fmla="*/ 40 h 112"/>
                <a:gd name="T92" fmla="*/ 288 w 288"/>
                <a:gd name="T93" fmla="*/ 60 h 112"/>
                <a:gd name="T94" fmla="*/ 288 w 288"/>
                <a:gd name="T95" fmla="*/ 20 h 112"/>
                <a:gd name="T96" fmla="*/ 280 w 288"/>
                <a:gd name="T97" fmla="*/ 20 h 112"/>
                <a:gd name="T98" fmla="*/ 280 w 288"/>
                <a:gd name="T99" fmla="*/ 0 h 112"/>
                <a:gd name="T100" fmla="*/ 288 w 288"/>
                <a:gd name="T101" fmla="*/ 0 h 112"/>
                <a:gd name="T102" fmla="*/ 288 w 288"/>
                <a:gd name="T103" fmla="*/ 2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88" h="112">
                  <a:moveTo>
                    <a:pt x="244" y="112"/>
                  </a:moveTo>
                  <a:cubicBezTo>
                    <a:pt x="236" y="112"/>
                    <a:pt x="236" y="112"/>
                    <a:pt x="236" y="112"/>
                  </a:cubicBezTo>
                  <a:cubicBezTo>
                    <a:pt x="236" y="104"/>
                    <a:pt x="236" y="104"/>
                    <a:pt x="236" y="104"/>
                  </a:cubicBezTo>
                  <a:cubicBezTo>
                    <a:pt x="244" y="104"/>
                    <a:pt x="244" y="104"/>
                    <a:pt x="244" y="104"/>
                  </a:cubicBezTo>
                  <a:cubicBezTo>
                    <a:pt x="248" y="104"/>
                    <a:pt x="251" y="103"/>
                    <a:pt x="255" y="102"/>
                  </a:cubicBezTo>
                  <a:cubicBezTo>
                    <a:pt x="258" y="110"/>
                    <a:pt x="258" y="110"/>
                    <a:pt x="258" y="110"/>
                  </a:cubicBezTo>
                  <a:cubicBezTo>
                    <a:pt x="253" y="111"/>
                    <a:pt x="249" y="112"/>
                    <a:pt x="244" y="112"/>
                  </a:cubicBezTo>
                  <a:close/>
                  <a:moveTo>
                    <a:pt x="216" y="112"/>
                  </a:moveTo>
                  <a:cubicBezTo>
                    <a:pt x="196" y="112"/>
                    <a:pt x="196" y="112"/>
                    <a:pt x="196" y="112"/>
                  </a:cubicBezTo>
                  <a:cubicBezTo>
                    <a:pt x="196" y="104"/>
                    <a:pt x="196" y="104"/>
                    <a:pt x="196" y="104"/>
                  </a:cubicBezTo>
                  <a:cubicBezTo>
                    <a:pt x="216" y="104"/>
                    <a:pt x="216" y="104"/>
                    <a:pt x="216" y="104"/>
                  </a:cubicBezTo>
                  <a:lnTo>
                    <a:pt x="216" y="112"/>
                  </a:lnTo>
                  <a:close/>
                  <a:moveTo>
                    <a:pt x="176" y="112"/>
                  </a:moveTo>
                  <a:cubicBezTo>
                    <a:pt x="160" y="112"/>
                    <a:pt x="160" y="112"/>
                    <a:pt x="160" y="112"/>
                  </a:cubicBezTo>
                  <a:cubicBezTo>
                    <a:pt x="160" y="104"/>
                    <a:pt x="160" y="104"/>
                    <a:pt x="160" y="104"/>
                  </a:cubicBezTo>
                  <a:cubicBezTo>
                    <a:pt x="176" y="104"/>
                    <a:pt x="176" y="104"/>
                    <a:pt x="176" y="104"/>
                  </a:cubicBezTo>
                  <a:lnTo>
                    <a:pt x="176" y="112"/>
                  </a:lnTo>
                  <a:close/>
                  <a:moveTo>
                    <a:pt x="140" y="112"/>
                  </a:moveTo>
                  <a:cubicBezTo>
                    <a:pt x="120" y="112"/>
                    <a:pt x="120" y="112"/>
                    <a:pt x="120" y="112"/>
                  </a:cubicBezTo>
                  <a:cubicBezTo>
                    <a:pt x="120" y="104"/>
                    <a:pt x="120" y="104"/>
                    <a:pt x="120" y="104"/>
                  </a:cubicBezTo>
                  <a:cubicBezTo>
                    <a:pt x="140" y="104"/>
                    <a:pt x="140" y="104"/>
                    <a:pt x="140" y="104"/>
                  </a:cubicBezTo>
                  <a:lnTo>
                    <a:pt x="140" y="112"/>
                  </a:lnTo>
                  <a:close/>
                  <a:moveTo>
                    <a:pt x="100" y="112"/>
                  </a:moveTo>
                  <a:cubicBezTo>
                    <a:pt x="80" y="112"/>
                    <a:pt x="80" y="112"/>
                    <a:pt x="80" y="112"/>
                  </a:cubicBezTo>
                  <a:cubicBezTo>
                    <a:pt x="80" y="104"/>
                    <a:pt x="80" y="104"/>
                    <a:pt x="80" y="104"/>
                  </a:cubicBezTo>
                  <a:cubicBezTo>
                    <a:pt x="100" y="104"/>
                    <a:pt x="100" y="104"/>
                    <a:pt x="100" y="104"/>
                  </a:cubicBezTo>
                  <a:lnTo>
                    <a:pt x="100" y="112"/>
                  </a:lnTo>
                  <a:close/>
                  <a:moveTo>
                    <a:pt x="60" y="112"/>
                  </a:moveTo>
                  <a:cubicBezTo>
                    <a:pt x="40" y="112"/>
                    <a:pt x="40" y="112"/>
                    <a:pt x="40" y="112"/>
                  </a:cubicBezTo>
                  <a:cubicBezTo>
                    <a:pt x="40" y="104"/>
                    <a:pt x="40" y="104"/>
                    <a:pt x="40" y="104"/>
                  </a:cubicBezTo>
                  <a:cubicBezTo>
                    <a:pt x="60" y="104"/>
                    <a:pt x="60" y="104"/>
                    <a:pt x="60" y="104"/>
                  </a:cubicBezTo>
                  <a:lnTo>
                    <a:pt x="60" y="112"/>
                  </a:lnTo>
                  <a:close/>
                  <a:moveTo>
                    <a:pt x="20" y="112"/>
                  </a:moveTo>
                  <a:cubicBezTo>
                    <a:pt x="0" y="112"/>
                    <a:pt x="0" y="112"/>
                    <a:pt x="0" y="112"/>
                  </a:cubicBezTo>
                  <a:cubicBezTo>
                    <a:pt x="0" y="104"/>
                    <a:pt x="0" y="104"/>
                    <a:pt x="0" y="104"/>
                  </a:cubicBezTo>
                  <a:cubicBezTo>
                    <a:pt x="20" y="104"/>
                    <a:pt x="20" y="104"/>
                    <a:pt x="20" y="104"/>
                  </a:cubicBezTo>
                  <a:lnTo>
                    <a:pt x="20" y="112"/>
                  </a:lnTo>
                  <a:close/>
                  <a:moveTo>
                    <a:pt x="275" y="98"/>
                  </a:moveTo>
                  <a:cubicBezTo>
                    <a:pt x="270" y="93"/>
                    <a:pt x="270" y="93"/>
                    <a:pt x="270" y="93"/>
                  </a:cubicBezTo>
                  <a:cubicBezTo>
                    <a:pt x="274" y="88"/>
                    <a:pt x="277" y="83"/>
                    <a:pt x="278" y="77"/>
                  </a:cubicBezTo>
                  <a:cubicBezTo>
                    <a:pt x="286" y="80"/>
                    <a:pt x="286" y="80"/>
                    <a:pt x="286" y="80"/>
                  </a:cubicBezTo>
                  <a:cubicBezTo>
                    <a:pt x="284" y="86"/>
                    <a:pt x="280" y="93"/>
                    <a:pt x="275" y="98"/>
                  </a:cubicBezTo>
                  <a:close/>
                  <a:moveTo>
                    <a:pt x="288" y="60"/>
                  </a:moveTo>
                  <a:cubicBezTo>
                    <a:pt x="280" y="60"/>
                    <a:pt x="280" y="60"/>
                    <a:pt x="280" y="60"/>
                  </a:cubicBezTo>
                  <a:cubicBezTo>
                    <a:pt x="280" y="40"/>
                    <a:pt x="280" y="40"/>
                    <a:pt x="280" y="40"/>
                  </a:cubicBezTo>
                  <a:cubicBezTo>
                    <a:pt x="288" y="40"/>
                    <a:pt x="288" y="40"/>
                    <a:pt x="288" y="40"/>
                  </a:cubicBezTo>
                  <a:lnTo>
                    <a:pt x="288" y="60"/>
                  </a:lnTo>
                  <a:close/>
                  <a:moveTo>
                    <a:pt x="288" y="20"/>
                  </a:moveTo>
                  <a:cubicBezTo>
                    <a:pt x="280" y="20"/>
                    <a:pt x="280" y="20"/>
                    <a:pt x="280" y="20"/>
                  </a:cubicBezTo>
                  <a:cubicBezTo>
                    <a:pt x="280" y="0"/>
                    <a:pt x="280" y="0"/>
                    <a:pt x="280" y="0"/>
                  </a:cubicBezTo>
                  <a:cubicBezTo>
                    <a:pt x="288" y="0"/>
                    <a:pt x="288" y="0"/>
                    <a:pt x="288" y="0"/>
                  </a:cubicBezTo>
                  <a:lnTo>
                    <a:pt x="288" y="20"/>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nvGrpSpPr>
          <p:cNvPr id="7" name="组合 6"/>
          <p:cNvGrpSpPr/>
          <p:nvPr/>
        </p:nvGrpSpPr>
        <p:grpSpPr>
          <a:xfrm>
            <a:off x="7104331" y="1721216"/>
            <a:ext cx="4110376" cy="1225206"/>
            <a:chOff x="7105255" y="1721216"/>
            <a:chExt cx="4110911" cy="1225206"/>
          </a:xfrm>
        </p:grpSpPr>
        <p:sp>
          <p:nvSpPr>
            <p:cNvPr id="21" name="Rectangle 18"/>
            <p:cNvSpPr>
              <a:spLocks noChangeArrowheads="1"/>
            </p:cNvSpPr>
            <p:nvPr/>
          </p:nvSpPr>
          <p:spPr bwMode="auto">
            <a:xfrm>
              <a:off x="8984158" y="2016792"/>
              <a:ext cx="32842" cy="48399"/>
            </a:xfrm>
            <a:prstGeom prst="rect">
              <a:avLst/>
            </a:prstGeom>
            <a:solidFill>
              <a:srgbClr val="D1D1D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2" name="Freeform 19"/>
            <p:cNvSpPr>
              <a:spLocks noEditPoints="1"/>
            </p:cNvSpPr>
            <p:nvPr/>
          </p:nvSpPr>
          <p:spPr bwMode="auto">
            <a:xfrm>
              <a:off x="7105255" y="1721216"/>
              <a:ext cx="1911743" cy="997357"/>
            </a:xfrm>
            <a:custGeom>
              <a:avLst/>
              <a:gdLst>
                <a:gd name="T0" fmla="*/ 0 w 468"/>
                <a:gd name="T1" fmla="*/ 244 h 244"/>
                <a:gd name="T2" fmla="*/ 8 w 468"/>
                <a:gd name="T3" fmla="*/ 224 h 244"/>
                <a:gd name="T4" fmla="*/ 8 w 468"/>
                <a:gd name="T5" fmla="*/ 204 h 244"/>
                <a:gd name="T6" fmla="*/ 0 w 468"/>
                <a:gd name="T7" fmla="*/ 180 h 244"/>
                <a:gd name="T8" fmla="*/ 8 w 468"/>
                <a:gd name="T9" fmla="*/ 204 h 244"/>
                <a:gd name="T10" fmla="*/ 0 w 468"/>
                <a:gd name="T11" fmla="*/ 160 h 244"/>
                <a:gd name="T12" fmla="*/ 8 w 468"/>
                <a:gd name="T13" fmla="*/ 140 h 244"/>
                <a:gd name="T14" fmla="*/ 8 w 468"/>
                <a:gd name="T15" fmla="*/ 120 h 244"/>
                <a:gd name="T16" fmla="*/ 0 w 468"/>
                <a:gd name="T17" fmla="*/ 100 h 244"/>
                <a:gd name="T18" fmla="*/ 8 w 468"/>
                <a:gd name="T19" fmla="*/ 120 h 244"/>
                <a:gd name="T20" fmla="*/ 0 w 468"/>
                <a:gd name="T21" fmla="*/ 80 h 244"/>
                <a:gd name="T22" fmla="*/ 8 w 468"/>
                <a:gd name="T23" fmla="*/ 60 h 244"/>
                <a:gd name="T24" fmla="*/ 468 w 468"/>
                <a:gd name="T25" fmla="*/ 52 h 244"/>
                <a:gd name="T26" fmla="*/ 460 w 468"/>
                <a:gd name="T27" fmla="*/ 44 h 244"/>
                <a:gd name="T28" fmla="*/ 466 w 468"/>
                <a:gd name="T29" fmla="*/ 31 h 244"/>
                <a:gd name="T30" fmla="*/ 468 w 468"/>
                <a:gd name="T31" fmla="*/ 52 h 244"/>
                <a:gd name="T32" fmla="*/ 0 w 468"/>
                <a:gd name="T33" fmla="*/ 39 h 244"/>
                <a:gd name="T34" fmla="*/ 15 w 468"/>
                <a:gd name="T35" fmla="*/ 23 h 244"/>
                <a:gd name="T36" fmla="*/ 448 w 468"/>
                <a:gd name="T37" fmla="*/ 18 h 244"/>
                <a:gd name="T38" fmla="*/ 434 w 468"/>
                <a:gd name="T39" fmla="*/ 2 h 244"/>
                <a:gd name="T40" fmla="*/ 448 w 468"/>
                <a:gd name="T41" fmla="*/ 18 h 244"/>
                <a:gd name="T42" fmla="*/ 25 w 468"/>
                <a:gd name="T43" fmla="*/ 4 h 244"/>
                <a:gd name="T44" fmla="*/ 48 w 468"/>
                <a:gd name="T45" fmla="*/ 0 h 244"/>
                <a:gd name="T46" fmla="*/ 43 w 468"/>
                <a:gd name="T47" fmla="*/ 8 h 244"/>
                <a:gd name="T48" fmla="*/ 412 w 468"/>
                <a:gd name="T49" fmla="*/ 8 h 244"/>
                <a:gd name="T50" fmla="*/ 392 w 468"/>
                <a:gd name="T51" fmla="*/ 0 h 244"/>
                <a:gd name="T52" fmla="*/ 412 w 468"/>
                <a:gd name="T53" fmla="*/ 8 h 244"/>
                <a:gd name="T54" fmla="*/ 352 w 468"/>
                <a:gd name="T55" fmla="*/ 8 h 244"/>
                <a:gd name="T56" fmla="*/ 372 w 468"/>
                <a:gd name="T57" fmla="*/ 0 h 244"/>
                <a:gd name="T58" fmla="*/ 332 w 468"/>
                <a:gd name="T59" fmla="*/ 8 h 244"/>
                <a:gd name="T60" fmla="*/ 312 w 468"/>
                <a:gd name="T61" fmla="*/ 0 h 244"/>
                <a:gd name="T62" fmla="*/ 332 w 468"/>
                <a:gd name="T63" fmla="*/ 8 h 244"/>
                <a:gd name="T64" fmla="*/ 272 w 468"/>
                <a:gd name="T65" fmla="*/ 8 h 244"/>
                <a:gd name="T66" fmla="*/ 292 w 468"/>
                <a:gd name="T67" fmla="*/ 0 h 244"/>
                <a:gd name="T68" fmla="*/ 252 w 468"/>
                <a:gd name="T69" fmla="*/ 8 h 244"/>
                <a:gd name="T70" fmla="*/ 228 w 468"/>
                <a:gd name="T71" fmla="*/ 0 h 244"/>
                <a:gd name="T72" fmla="*/ 252 w 468"/>
                <a:gd name="T73" fmla="*/ 8 h 244"/>
                <a:gd name="T74" fmla="*/ 188 w 468"/>
                <a:gd name="T75" fmla="*/ 8 h 244"/>
                <a:gd name="T76" fmla="*/ 208 w 468"/>
                <a:gd name="T77" fmla="*/ 0 h 244"/>
                <a:gd name="T78" fmla="*/ 168 w 468"/>
                <a:gd name="T79" fmla="*/ 8 h 244"/>
                <a:gd name="T80" fmla="*/ 148 w 468"/>
                <a:gd name="T81" fmla="*/ 0 h 244"/>
                <a:gd name="T82" fmla="*/ 168 w 468"/>
                <a:gd name="T83" fmla="*/ 8 h 244"/>
                <a:gd name="T84" fmla="*/ 108 w 468"/>
                <a:gd name="T85" fmla="*/ 8 h 244"/>
                <a:gd name="T86" fmla="*/ 128 w 468"/>
                <a:gd name="T87" fmla="*/ 0 h 244"/>
                <a:gd name="T88" fmla="*/ 88 w 468"/>
                <a:gd name="T89" fmla="*/ 8 h 244"/>
                <a:gd name="T90" fmla="*/ 68 w 468"/>
                <a:gd name="T91" fmla="*/ 0 h 244"/>
                <a:gd name="T92" fmla="*/ 88 w 468"/>
                <a:gd name="T93" fmla="*/ 8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68" h="244">
                  <a:moveTo>
                    <a:pt x="8" y="244"/>
                  </a:moveTo>
                  <a:cubicBezTo>
                    <a:pt x="0" y="244"/>
                    <a:pt x="0" y="244"/>
                    <a:pt x="0" y="244"/>
                  </a:cubicBezTo>
                  <a:cubicBezTo>
                    <a:pt x="0" y="224"/>
                    <a:pt x="0" y="224"/>
                    <a:pt x="0" y="224"/>
                  </a:cubicBezTo>
                  <a:cubicBezTo>
                    <a:pt x="8" y="224"/>
                    <a:pt x="8" y="224"/>
                    <a:pt x="8" y="224"/>
                  </a:cubicBezTo>
                  <a:lnTo>
                    <a:pt x="8" y="244"/>
                  </a:lnTo>
                  <a:close/>
                  <a:moveTo>
                    <a:pt x="8" y="204"/>
                  </a:moveTo>
                  <a:cubicBezTo>
                    <a:pt x="0" y="204"/>
                    <a:pt x="0" y="204"/>
                    <a:pt x="0" y="204"/>
                  </a:cubicBezTo>
                  <a:cubicBezTo>
                    <a:pt x="0" y="180"/>
                    <a:pt x="0" y="180"/>
                    <a:pt x="0" y="180"/>
                  </a:cubicBezTo>
                  <a:cubicBezTo>
                    <a:pt x="8" y="180"/>
                    <a:pt x="8" y="180"/>
                    <a:pt x="8" y="180"/>
                  </a:cubicBezTo>
                  <a:lnTo>
                    <a:pt x="8" y="204"/>
                  </a:lnTo>
                  <a:close/>
                  <a:moveTo>
                    <a:pt x="8" y="160"/>
                  </a:moveTo>
                  <a:cubicBezTo>
                    <a:pt x="0" y="160"/>
                    <a:pt x="0" y="160"/>
                    <a:pt x="0" y="160"/>
                  </a:cubicBezTo>
                  <a:cubicBezTo>
                    <a:pt x="0" y="140"/>
                    <a:pt x="0" y="140"/>
                    <a:pt x="0" y="140"/>
                  </a:cubicBezTo>
                  <a:cubicBezTo>
                    <a:pt x="8" y="140"/>
                    <a:pt x="8" y="140"/>
                    <a:pt x="8" y="140"/>
                  </a:cubicBezTo>
                  <a:lnTo>
                    <a:pt x="8" y="160"/>
                  </a:lnTo>
                  <a:close/>
                  <a:moveTo>
                    <a:pt x="8" y="120"/>
                  </a:moveTo>
                  <a:cubicBezTo>
                    <a:pt x="0" y="120"/>
                    <a:pt x="0" y="120"/>
                    <a:pt x="0" y="120"/>
                  </a:cubicBezTo>
                  <a:cubicBezTo>
                    <a:pt x="0" y="100"/>
                    <a:pt x="0" y="100"/>
                    <a:pt x="0" y="100"/>
                  </a:cubicBezTo>
                  <a:cubicBezTo>
                    <a:pt x="8" y="100"/>
                    <a:pt x="8" y="100"/>
                    <a:pt x="8" y="100"/>
                  </a:cubicBezTo>
                  <a:lnTo>
                    <a:pt x="8" y="120"/>
                  </a:lnTo>
                  <a:close/>
                  <a:moveTo>
                    <a:pt x="8" y="80"/>
                  </a:moveTo>
                  <a:cubicBezTo>
                    <a:pt x="0" y="80"/>
                    <a:pt x="0" y="80"/>
                    <a:pt x="0" y="80"/>
                  </a:cubicBezTo>
                  <a:cubicBezTo>
                    <a:pt x="0" y="60"/>
                    <a:pt x="0" y="60"/>
                    <a:pt x="0" y="60"/>
                  </a:cubicBezTo>
                  <a:cubicBezTo>
                    <a:pt x="8" y="60"/>
                    <a:pt x="8" y="60"/>
                    <a:pt x="8" y="60"/>
                  </a:cubicBezTo>
                  <a:lnTo>
                    <a:pt x="8" y="80"/>
                  </a:lnTo>
                  <a:close/>
                  <a:moveTo>
                    <a:pt x="468" y="52"/>
                  </a:moveTo>
                  <a:cubicBezTo>
                    <a:pt x="460" y="52"/>
                    <a:pt x="460" y="52"/>
                    <a:pt x="460" y="52"/>
                  </a:cubicBezTo>
                  <a:cubicBezTo>
                    <a:pt x="460" y="44"/>
                    <a:pt x="460" y="44"/>
                    <a:pt x="460" y="44"/>
                  </a:cubicBezTo>
                  <a:cubicBezTo>
                    <a:pt x="460" y="40"/>
                    <a:pt x="459" y="37"/>
                    <a:pt x="458" y="33"/>
                  </a:cubicBezTo>
                  <a:cubicBezTo>
                    <a:pt x="466" y="31"/>
                    <a:pt x="466" y="31"/>
                    <a:pt x="466" y="31"/>
                  </a:cubicBezTo>
                  <a:cubicBezTo>
                    <a:pt x="467" y="35"/>
                    <a:pt x="468" y="40"/>
                    <a:pt x="468" y="44"/>
                  </a:cubicBezTo>
                  <a:lnTo>
                    <a:pt x="468" y="52"/>
                  </a:lnTo>
                  <a:close/>
                  <a:moveTo>
                    <a:pt x="8" y="40"/>
                  </a:moveTo>
                  <a:cubicBezTo>
                    <a:pt x="0" y="39"/>
                    <a:pt x="0" y="39"/>
                    <a:pt x="0" y="39"/>
                  </a:cubicBezTo>
                  <a:cubicBezTo>
                    <a:pt x="2" y="32"/>
                    <a:pt x="4" y="25"/>
                    <a:pt x="9" y="19"/>
                  </a:cubicBezTo>
                  <a:cubicBezTo>
                    <a:pt x="15" y="23"/>
                    <a:pt x="15" y="23"/>
                    <a:pt x="15" y="23"/>
                  </a:cubicBezTo>
                  <a:cubicBezTo>
                    <a:pt x="12" y="28"/>
                    <a:pt x="9" y="34"/>
                    <a:pt x="8" y="40"/>
                  </a:cubicBezTo>
                  <a:close/>
                  <a:moveTo>
                    <a:pt x="448" y="18"/>
                  </a:moveTo>
                  <a:cubicBezTo>
                    <a:pt x="443" y="14"/>
                    <a:pt x="438" y="11"/>
                    <a:pt x="432" y="9"/>
                  </a:cubicBezTo>
                  <a:cubicBezTo>
                    <a:pt x="434" y="2"/>
                    <a:pt x="434" y="2"/>
                    <a:pt x="434" y="2"/>
                  </a:cubicBezTo>
                  <a:cubicBezTo>
                    <a:pt x="441" y="4"/>
                    <a:pt x="448" y="7"/>
                    <a:pt x="453" y="12"/>
                  </a:cubicBezTo>
                  <a:lnTo>
                    <a:pt x="448" y="18"/>
                  </a:lnTo>
                  <a:close/>
                  <a:moveTo>
                    <a:pt x="29" y="11"/>
                  </a:moveTo>
                  <a:cubicBezTo>
                    <a:pt x="25" y="4"/>
                    <a:pt x="25" y="4"/>
                    <a:pt x="25" y="4"/>
                  </a:cubicBezTo>
                  <a:cubicBezTo>
                    <a:pt x="31" y="1"/>
                    <a:pt x="37" y="0"/>
                    <a:pt x="43" y="0"/>
                  </a:cubicBezTo>
                  <a:cubicBezTo>
                    <a:pt x="48" y="0"/>
                    <a:pt x="48" y="0"/>
                    <a:pt x="48" y="0"/>
                  </a:cubicBezTo>
                  <a:cubicBezTo>
                    <a:pt x="48" y="8"/>
                    <a:pt x="48" y="8"/>
                    <a:pt x="48" y="8"/>
                  </a:cubicBezTo>
                  <a:cubicBezTo>
                    <a:pt x="43" y="8"/>
                    <a:pt x="43" y="8"/>
                    <a:pt x="43" y="8"/>
                  </a:cubicBezTo>
                  <a:cubicBezTo>
                    <a:pt x="38" y="8"/>
                    <a:pt x="33" y="9"/>
                    <a:pt x="29" y="11"/>
                  </a:cubicBezTo>
                  <a:close/>
                  <a:moveTo>
                    <a:pt x="412" y="8"/>
                  </a:moveTo>
                  <a:cubicBezTo>
                    <a:pt x="392" y="8"/>
                    <a:pt x="392" y="8"/>
                    <a:pt x="392" y="8"/>
                  </a:cubicBezTo>
                  <a:cubicBezTo>
                    <a:pt x="392" y="0"/>
                    <a:pt x="392" y="0"/>
                    <a:pt x="392" y="0"/>
                  </a:cubicBezTo>
                  <a:cubicBezTo>
                    <a:pt x="412" y="0"/>
                    <a:pt x="412" y="0"/>
                    <a:pt x="412" y="0"/>
                  </a:cubicBezTo>
                  <a:lnTo>
                    <a:pt x="412" y="8"/>
                  </a:lnTo>
                  <a:close/>
                  <a:moveTo>
                    <a:pt x="372" y="8"/>
                  </a:moveTo>
                  <a:cubicBezTo>
                    <a:pt x="352" y="8"/>
                    <a:pt x="352" y="8"/>
                    <a:pt x="352" y="8"/>
                  </a:cubicBezTo>
                  <a:cubicBezTo>
                    <a:pt x="352" y="0"/>
                    <a:pt x="352" y="0"/>
                    <a:pt x="352" y="0"/>
                  </a:cubicBezTo>
                  <a:cubicBezTo>
                    <a:pt x="372" y="0"/>
                    <a:pt x="372" y="0"/>
                    <a:pt x="372" y="0"/>
                  </a:cubicBezTo>
                  <a:lnTo>
                    <a:pt x="372" y="8"/>
                  </a:lnTo>
                  <a:close/>
                  <a:moveTo>
                    <a:pt x="332" y="8"/>
                  </a:moveTo>
                  <a:cubicBezTo>
                    <a:pt x="312" y="8"/>
                    <a:pt x="312" y="8"/>
                    <a:pt x="312" y="8"/>
                  </a:cubicBezTo>
                  <a:cubicBezTo>
                    <a:pt x="312" y="0"/>
                    <a:pt x="312" y="0"/>
                    <a:pt x="312" y="0"/>
                  </a:cubicBezTo>
                  <a:cubicBezTo>
                    <a:pt x="332" y="0"/>
                    <a:pt x="332" y="0"/>
                    <a:pt x="332" y="0"/>
                  </a:cubicBezTo>
                  <a:lnTo>
                    <a:pt x="332" y="8"/>
                  </a:lnTo>
                  <a:close/>
                  <a:moveTo>
                    <a:pt x="292" y="8"/>
                  </a:moveTo>
                  <a:cubicBezTo>
                    <a:pt x="272" y="8"/>
                    <a:pt x="272" y="8"/>
                    <a:pt x="272" y="8"/>
                  </a:cubicBezTo>
                  <a:cubicBezTo>
                    <a:pt x="272" y="0"/>
                    <a:pt x="272" y="0"/>
                    <a:pt x="272" y="0"/>
                  </a:cubicBezTo>
                  <a:cubicBezTo>
                    <a:pt x="292" y="0"/>
                    <a:pt x="292" y="0"/>
                    <a:pt x="292" y="0"/>
                  </a:cubicBezTo>
                  <a:lnTo>
                    <a:pt x="292" y="8"/>
                  </a:lnTo>
                  <a:close/>
                  <a:moveTo>
                    <a:pt x="252" y="8"/>
                  </a:moveTo>
                  <a:cubicBezTo>
                    <a:pt x="228" y="8"/>
                    <a:pt x="228" y="8"/>
                    <a:pt x="228" y="8"/>
                  </a:cubicBezTo>
                  <a:cubicBezTo>
                    <a:pt x="228" y="0"/>
                    <a:pt x="228" y="0"/>
                    <a:pt x="228" y="0"/>
                  </a:cubicBezTo>
                  <a:cubicBezTo>
                    <a:pt x="252" y="0"/>
                    <a:pt x="252" y="0"/>
                    <a:pt x="252" y="0"/>
                  </a:cubicBezTo>
                  <a:lnTo>
                    <a:pt x="252" y="8"/>
                  </a:lnTo>
                  <a:close/>
                  <a:moveTo>
                    <a:pt x="208" y="8"/>
                  </a:moveTo>
                  <a:cubicBezTo>
                    <a:pt x="188" y="8"/>
                    <a:pt x="188" y="8"/>
                    <a:pt x="188" y="8"/>
                  </a:cubicBezTo>
                  <a:cubicBezTo>
                    <a:pt x="188" y="0"/>
                    <a:pt x="188" y="0"/>
                    <a:pt x="188" y="0"/>
                  </a:cubicBezTo>
                  <a:cubicBezTo>
                    <a:pt x="208" y="0"/>
                    <a:pt x="208" y="0"/>
                    <a:pt x="208" y="0"/>
                  </a:cubicBezTo>
                  <a:lnTo>
                    <a:pt x="208" y="8"/>
                  </a:lnTo>
                  <a:close/>
                  <a:moveTo>
                    <a:pt x="168" y="8"/>
                  </a:moveTo>
                  <a:cubicBezTo>
                    <a:pt x="148" y="8"/>
                    <a:pt x="148" y="8"/>
                    <a:pt x="148" y="8"/>
                  </a:cubicBezTo>
                  <a:cubicBezTo>
                    <a:pt x="148" y="0"/>
                    <a:pt x="148" y="0"/>
                    <a:pt x="148" y="0"/>
                  </a:cubicBezTo>
                  <a:cubicBezTo>
                    <a:pt x="168" y="0"/>
                    <a:pt x="168" y="0"/>
                    <a:pt x="168" y="0"/>
                  </a:cubicBezTo>
                  <a:lnTo>
                    <a:pt x="168" y="8"/>
                  </a:lnTo>
                  <a:close/>
                  <a:moveTo>
                    <a:pt x="128" y="8"/>
                  </a:moveTo>
                  <a:cubicBezTo>
                    <a:pt x="108" y="8"/>
                    <a:pt x="108" y="8"/>
                    <a:pt x="108" y="8"/>
                  </a:cubicBezTo>
                  <a:cubicBezTo>
                    <a:pt x="108" y="0"/>
                    <a:pt x="108" y="0"/>
                    <a:pt x="108" y="0"/>
                  </a:cubicBezTo>
                  <a:cubicBezTo>
                    <a:pt x="128" y="0"/>
                    <a:pt x="128" y="0"/>
                    <a:pt x="128" y="0"/>
                  </a:cubicBezTo>
                  <a:lnTo>
                    <a:pt x="128" y="8"/>
                  </a:lnTo>
                  <a:close/>
                  <a:moveTo>
                    <a:pt x="88" y="8"/>
                  </a:moveTo>
                  <a:cubicBezTo>
                    <a:pt x="68" y="8"/>
                    <a:pt x="68" y="8"/>
                    <a:pt x="68" y="8"/>
                  </a:cubicBezTo>
                  <a:cubicBezTo>
                    <a:pt x="68" y="0"/>
                    <a:pt x="68" y="0"/>
                    <a:pt x="68" y="0"/>
                  </a:cubicBezTo>
                  <a:cubicBezTo>
                    <a:pt x="88" y="0"/>
                    <a:pt x="88" y="0"/>
                    <a:pt x="88" y="0"/>
                  </a:cubicBezTo>
                  <a:lnTo>
                    <a:pt x="88" y="8"/>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3" name="Rectangle 20"/>
            <p:cNvSpPr>
              <a:spLocks noChangeArrowheads="1"/>
            </p:cNvSpPr>
            <p:nvPr/>
          </p:nvSpPr>
          <p:spPr bwMode="auto">
            <a:xfrm>
              <a:off x="7105255" y="2817098"/>
              <a:ext cx="32842" cy="32842"/>
            </a:xfrm>
            <a:prstGeom prst="rect">
              <a:avLst/>
            </a:prstGeom>
            <a:solidFill>
              <a:srgbClr val="D1D1D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1" name="Rectangle 9"/>
            <p:cNvSpPr/>
            <p:nvPr/>
          </p:nvSpPr>
          <p:spPr>
            <a:xfrm>
              <a:off x="8556074" y="2126197"/>
              <a:ext cx="2660092" cy="820225"/>
            </a:xfrm>
            <a:prstGeom prst="rect">
              <a:avLst/>
            </a:prstGeom>
          </p:spPr>
          <p:txBody>
            <a:bodyPr wrap="square">
              <a:spAutoFit/>
            </a:bodyPr>
            <a:lstStyle/>
            <a:p>
              <a:pPr>
                <a:lnSpc>
                  <a:spcPct val="130000"/>
                </a:lnSpc>
              </a:pPr>
              <a:r>
                <a:rPr lang="zh-CN" altLang="en-US" sz="1100" b="1" dirty="0">
                  <a:solidFill>
                    <a:schemeClr val="tx1">
                      <a:lumMod val="65000"/>
                      <a:lumOff val="35000"/>
                    </a:schemeClr>
                  </a:solidFill>
                  <a:cs typeface="+mn-ea"/>
                  <a:sym typeface="+mn-lt"/>
                </a:rPr>
                <a:t>单击此处添加文字</a:t>
              </a:r>
              <a:endParaRPr lang="en-US" altLang="zh-CN" sz="1100" b="1" dirty="0">
                <a:solidFill>
                  <a:schemeClr val="tx1">
                    <a:lumMod val="65000"/>
                    <a:lumOff val="35000"/>
                  </a:schemeClr>
                </a:solidFill>
                <a:cs typeface="+mn-ea"/>
                <a:sym typeface="+mn-lt"/>
              </a:endParaRPr>
            </a:p>
            <a:p>
              <a:r>
                <a:rPr lang="zh-CN" altLang="en-US" sz="1100" dirty="0">
                  <a:solidFill>
                    <a:schemeClr val="tx1">
                      <a:lumMod val="60000"/>
                      <a:lumOff val="40000"/>
                    </a:schemeClr>
                  </a:solidFill>
                  <a:cs typeface="+mn-ea"/>
                  <a:sym typeface="+mn-lt"/>
                </a:rPr>
                <a:t>点击输入简要的文字介绍，文字内容需概括精炼，不用多余的文字修饰，言简意赅的说明分项内容</a:t>
              </a:r>
              <a:r>
                <a:rPr lang="en-US" altLang="zh-CN" sz="1100" dirty="0">
                  <a:solidFill>
                    <a:schemeClr val="tx1">
                      <a:lumMod val="60000"/>
                      <a:lumOff val="40000"/>
                    </a:schemeClr>
                  </a:solidFill>
                  <a:cs typeface="+mn-ea"/>
                  <a:sym typeface="+mn-lt"/>
                </a:rPr>
                <a:t>..........</a:t>
              </a:r>
              <a:endParaRPr lang="zh-CN" altLang="en-US" sz="1100" dirty="0">
                <a:solidFill>
                  <a:schemeClr val="tx1">
                    <a:lumMod val="60000"/>
                    <a:lumOff val="40000"/>
                  </a:schemeClr>
                </a:solidFill>
                <a:cs typeface="+mn-ea"/>
                <a:sym typeface="+mn-lt"/>
              </a:endParaRPr>
            </a:p>
          </p:txBody>
        </p:sp>
      </p:grpSp>
      <p:grpSp>
        <p:nvGrpSpPr>
          <p:cNvPr id="6" name="组合 5"/>
          <p:cNvGrpSpPr/>
          <p:nvPr/>
        </p:nvGrpSpPr>
        <p:grpSpPr>
          <a:xfrm>
            <a:off x="6696454" y="4156956"/>
            <a:ext cx="3753756" cy="820225"/>
            <a:chOff x="6697325" y="4156955"/>
            <a:chExt cx="3754245" cy="820225"/>
          </a:xfrm>
        </p:grpSpPr>
        <p:sp>
          <p:nvSpPr>
            <p:cNvPr id="25" name="Freeform 22"/>
            <p:cNvSpPr>
              <a:spLocks noEditPoints="1"/>
            </p:cNvSpPr>
            <p:nvPr/>
          </p:nvSpPr>
          <p:spPr bwMode="auto">
            <a:xfrm>
              <a:off x="6697325" y="4434993"/>
              <a:ext cx="980072" cy="456329"/>
            </a:xfrm>
            <a:custGeom>
              <a:avLst/>
              <a:gdLst>
                <a:gd name="T0" fmla="*/ 125 w 240"/>
                <a:gd name="T1" fmla="*/ 112 h 112"/>
                <a:gd name="T2" fmla="*/ 124 w 240"/>
                <a:gd name="T3" fmla="*/ 112 h 112"/>
                <a:gd name="T4" fmla="*/ 124 w 240"/>
                <a:gd name="T5" fmla="*/ 104 h 112"/>
                <a:gd name="T6" fmla="*/ 125 w 240"/>
                <a:gd name="T7" fmla="*/ 104 h 112"/>
                <a:gd name="T8" fmla="*/ 142 w 240"/>
                <a:gd name="T9" fmla="*/ 100 h 112"/>
                <a:gd name="T10" fmla="*/ 146 w 240"/>
                <a:gd name="T11" fmla="*/ 107 h 112"/>
                <a:gd name="T12" fmla="*/ 125 w 240"/>
                <a:gd name="T13" fmla="*/ 112 h 112"/>
                <a:gd name="T14" fmla="*/ 104 w 240"/>
                <a:gd name="T15" fmla="*/ 112 h 112"/>
                <a:gd name="T16" fmla="*/ 84 w 240"/>
                <a:gd name="T17" fmla="*/ 112 h 112"/>
                <a:gd name="T18" fmla="*/ 84 w 240"/>
                <a:gd name="T19" fmla="*/ 104 h 112"/>
                <a:gd name="T20" fmla="*/ 104 w 240"/>
                <a:gd name="T21" fmla="*/ 104 h 112"/>
                <a:gd name="T22" fmla="*/ 104 w 240"/>
                <a:gd name="T23" fmla="*/ 112 h 112"/>
                <a:gd name="T24" fmla="*/ 64 w 240"/>
                <a:gd name="T25" fmla="*/ 112 h 112"/>
                <a:gd name="T26" fmla="*/ 40 w 240"/>
                <a:gd name="T27" fmla="*/ 112 h 112"/>
                <a:gd name="T28" fmla="*/ 40 w 240"/>
                <a:gd name="T29" fmla="*/ 104 h 112"/>
                <a:gd name="T30" fmla="*/ 64 w 240"/>
                <a:gd name="T31" fmla="*/ 104 h 112"/>
                <a:gd name="T32" fmla="*/ 64 w 240"/>
                <a:gd name="T33" fmla="*/ 112 h 112"/>
                <a:gd name="T34" fmla="*/ 20 w 240"/>
                <a:gd name="T35" fmla="*/ 112 h 112"/>
                <a:gd name="T36" fmla="*/ 0 w 240"/>
                <a:gd name="T37" fmla="*/ 112 h 112"/>
                <a:gd name="T38" fmla="*/ 0 w 240"/>
                <a:gd name="T39" fmla="*/ 104 h 112"/>
                <a:gd name="T40" fmla="*/ 20 w 240"/>
                <a:gd name="T41" fmla="*/ 104 h 112"/>
                <a:gd name="T42" fmla="*/ 20 w 240"/>
                <a:gd name="T43" fmla="*/ 112 h 112"/>
                <a:gd name="T44" fmla="*/ 162 w 240"/>
                <a:gd name="T45" fmla="*/ 91 h 112"/>
                <a:gd name="T46" fmla="*/ 155 w 240"/>
                <a:gd name="T47" fmla="*/ 87 h 112"/>
                <a:gd name="T48" fmla="*/ 160 w 240"/>
                <a:gd name="T49" fmla="*/ 69 h 112"/>
                <a:gd name="T50" fmla="*/ 168 w 240"/>
                <a:gd name="T51" fmla="*/ 69 h 112"/>
                <a:gd name="T52" fmla="*/ 162 w 240"/>
                <a:gd name="T53" fmla="*/ 91 h 112"/>
                <a:gd name="T54" fmla="*/ 168 w 240"/>
                <a:gd name="T55" fmla="*/ 48 h 112"/>
                <a:gd name="T56" fmla="*/ 160 w 240"/>
                <a:gd name="T57" fmla="*/ 48 h 112"/>
                <a:gd name="T58" fmla="*/ 160 w 240"/>
                <a:gd name="T59" fmla="*/ 44 h 112"/>
                <a:gd name="T60" fmla="*/ 164 w 240"/>
                <a:gd name="T61" fmla="*/ 27 h 112"/>
                <a:gd name="T62" fmla="*/ 171 w 240"/>
                <a:gd name="T63" fmla="*/ 30 h 112"/>
                <a:gd name="T64" fmla="*/ 168 w 240"/>
                <a:gd name="T65" fmla="*/ 44 h 112"/>
                <a:gd name="T66" fmla="*/ 168 w 240"/>
                <a:gd name="T67" fmla="*/ 48 h 112"/>
                <a:gd name="T68" fmla="*/ 182 w 240"/>
                <a:gd name="T69" fmla="*/ 16 h 112"/>
                <a:gd name="T70" fmla="*/ 178 w 240"/>
                <a:gd name="T71" fmla="*/ 9 h 112"/>
                <a:gd name="T72" fmla="*/ 198 w 240"/>
                <a:gd name="T73" fmla="*/ 1 h 112"/>
                <a:gd name="T74" fmla="*/ 199 w 240"/>
                <a:gd name="T75" fmla="*/ 8 h 112"/>
                <a:gd name="T76" fmla="*/ 182 w 240"/>
                <a:gd name="T77" fmla="*/ 16 h 112"/>
                <a:gd name="T78" fmla="*/ 240 w 240"/>
                <a:gd name="T79" fmla="*/ 8 h 112"/>
                <a:gd name="T80" fmla="*/ 220 w 240"/>
                <a:gd name="T81" fmla="*/ 8 h 112"/>
                <a:gd name="T82" fmla="*/ 220 w 240"/>
                <a:gd name="T83" fmla="*/ 0 h 112"/>
                <a:gd name="T84" fmla="*/ 240 w 240"/>
                <a:gd name="T85" fmla="*/ 0 h 112"/>
                <a:gd name="T86" fmla="*/ 240 w 240"/>
                <a:gd name="T87" fmla="*/ 8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0" h="112">
                  <a:moveTo>
                    <a:pt x="125" y="112"/>
                  </a:moveTo>
                  <a:cubicBezTo>
                    <a:pt x="124" y="112"/>
                    <a:pt x="124" y="112"/>
                    <a:pt x="124" y="112"/>
                  </a:cubicBezTo>
                  <a:cubicBezTo>
                    <a:pt x="124" y="104"/>
                    <a:pt x="124" y="104"/>
                    <a:pt x="124" y="104"/>
                  </a:cubicBezTo>
                  <a:cubicBezTo>
                    <a:pt x="125" y="104"/>
                    <a:pt x="125" y="104"/>
                    <a:pt x="125" y="104"/>
                  </a:cubicBezTo>
                  <a:cubicBezTo>
                    <a:pt x="131" y="104"/>
                    <a:pt x="137" y="103"/>
                    <a:pt x="142" y="100"/>
                  </a:cubicBezTo>
                  <a:cubicBezTo>
                    <a:pt x="146" y="107"/>
                    <a:pt x="146" y="107"/>
                    <a:pt x="146" y="107"/>
                  </a:cubicBezTo>
                  <a:cubicBezTo>
                    <a:pt x="140" y="110"/>
                    <a:pt x="133" y="112"/>
                    <a:pt x="125" y="112"/>
                  </a:cubicBezTo>
                  <a:close/>
                  <a:moveTo>
                    <a:pt x="104" y="112"/>
                  </a:moveTo>
                  <a:cubicBezTo>
                    <a:pt x="84" y="112"/>
                    <a:pt x="84" y="112"/>
                    <a:pt x="84" y="112"/>
                  </a:cubicBezTo>
                  <a:cubicBezTo>
                    <a:pt x="84" y="104"/>
                    <a:pt x="84" y="104"/>
                    <a:pt x="84" y="104"/>
                  </a:cubicBezTo>
                  <a:cubicBezTo>
                    <a:pt x="104" y="104"/>
                    <a:pt x="104" y="104"/>
                    <a:pt x="104" y="104"/>
                  </a:cubicBezTo>
                  <a:lnTo>
                    <a:pt x="104" y="112"/>
                  </a:lnTo>
                  <a:close/>
                  <a:moveTo>
                    <a:pt x="64" y="112"/>
                  </a:moveTo>
                  <a:cubicBezTo>
                    <a:pt x="40" y="112"/>
                    <a:pt x="40" y="112"/>
                    <a:pt x="40" y="112"/>
                  </a:cubicBezTo>
                  <a:cubicBezTo>
                    <a:pt x="40" y="104"/>
                    <a:pt x="40" y="104"/>
                    <a:pt x="40" y="104"/>
                  </a:cubicBezTo>
                  <a:cubicBezTo>
                    <a:pt x="64" y="104"/>
                    <a:pt x="64" y="104"/>
                    <a:pt x="64" y="104"/>
                  </a:cubicBezTo>
                  <a:lnTo>
                    <a:pt x="64" y="112"/>
                  </a:lnTo>
                  <a:close/>
                  <a:moveTo>
                    <a:pt x="20" y="112"/>
                  </a:moveTo>
                  <a:cubicBezTo>
                    <a:pt x="0" y="112"/>
                    <a:pt x="0" y="112"/>
                    <a:pt x="0" y="112"/>
                  </a:cubicBezTo>
                  <a:cubicBezTo>
                    <a:pt x="0" y="104"/>
                    <a:pt x="0" y="104"/>
                    <a:pt x="0" y="104"/>
                  </a:cubicBezTo>
                  <a:cubicBezTo>
                    <a:pt x="20" y="104"/>
                    <a:pt x="20" y="104"/>
                    <a:pt x="20" y="104"/>
                  </a:cubicBezTo>
                  <a:lnTo>
                    <a:pt x="20" y="112"/>
                  </a:lnTo>
                  <a:close/>
                  <a:moveTo>
                    <a:pt x="162" y="91"/>
                  </a:moveTo>
                  <a:cubicBezTo>
                    <a:pt x="155" y="87"/>
                    <a:pt x="155" y="87"/>
                    <a:pt x="155" y="87"/>
                  </a:cubicBezTo>
                  <a:cubicBezTo>
                    <a:pt x="158" y="81"/>
                    <a:pt x="160" y="75"/>
                    <a:pt x="160" y="69"/>
                  </a:cubicBezTo>
                  <a:cubicBezTo>
                    <a:pt x="168" y="69"/>
                    <a:pt x="168" y="69"/>
                    <a:pt x="168" y="69"/>
                  </a:cubicBezTo>
                  <a:cubicBezTo>
                    <a:pt x="168" y="77"/>
                    <a:pt x="166" y="84"/>
                    <a:pt x="162" y="91"/>
                  </a:cubicBezTo>
                  <a:close/>
                  <a:moveTo>
                    <a:pt x="168" y="48"/>
                  </a:moveTo>
                  <a:cubicBezTo>
                    <a:pt x="160" y="48"/>
                    <a:pt x="160" y="48"/>
                    <a:pt x="160" y="48"/>
                  </a:cubicBezTo>
                  <a:cubicBezTo>
                    <a:pt x="160" y="44"/>
                    <a:pt x="160" y="44"/>
                    <a:pt x="160" y="44"/>
                  </a:cubicBezTo>
                  <a:cubicBezTo>
                    <a:pt x="160" y="38"/>
                    <a:pt x="161" y="32"/>
                    <a:pt x="164" y="27"/>
                  </a:cubicBezTo>
                  <a:cubicBezTo>
                    <a:pt x="171" y="30"/>
                    <a:pt x="171" y="30"/>
                    <a:pt x="171" y="30"/>
                  </a:cubicBezTo>
                  <a:cubicBezTo>
                    <a:pt x="169" y="34"/>
                    <a:pt x="168" y="39"/>
                    <a:pt x="168" y="44"/>
                  </a:cubicBezTo>
                  <a:lnTo>
                    <a:pt x="168" y="48"/>
                  </a:lnTo>
                  <a:close/>
                  <a:moveTo>
                    <a:pt x="182" y="16"/>
                  </a:moveTo>
                  <a:cubicBezTo>
                    <a:pt x="178" y="9"/>
                    <a:pt x="178" y="9"/>
                    <a:pt x="178" y="9"/>
                  </a:cubicBezTo>
                  <a:cubicBezTo>
                    <a:pt x="184" y="5"/>
                    <a:pt x="191" y="2"/>
                    <a:pt x="198" y="1"/>
                  </a:cubicBezTo>
                  <a:cubicBezTo>
                    <a:pt x="199" y="8"/>
                    <a:pt x="199" y="8"/>
                    <a:pt x="199" y="8"/>
                  </a:cubicBezTo>
                  <a:cubicBezTo>
                    <a:pt x="193" y="9"/>
                    <a:pt x="187" y="12"/>
                    <a:pt x="182" y="16"/>
                  </a:cubicBezTo>
                  <a:close/>
                  <a:moveTo>
                    <a:pt x="240" y="8"/>
                  </a:moveTo>
                  <a:cubicBezTo>
                    <a:pt x="220" y="8"/>
                    <a:pt x="220" y="8"/>
                    <a:pt x="220" y="8"/>
                  </a:cubicBezTo>
                  <a:cubicBezTo>
                    <a:pt x="220" y="0"/>
                    <a:pt x="220" y="0"/>
                    <a:pt x="220" y="0"/>
                  </a:cubicBezTo>
                  <a:cubicBezTo>
                    <a:pt x="240" y="0"/>
                    <a:pt x="240" y="0"/>
                    <a:pt x="240" y="0"/>
                  </a:cubicBezTo>
                  <a:lnTo>
                    <a:pt x="240" y="8"/>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2" name="Rectangle 9"/>
            <p:cNvSpPr/>
            <p:nvPr/>
          </p:nvSpPr>
          <p:spPr>
            <a:xfrm>
              <a:off x="7791478" y="4156955"/>
              <a:ext cx="2660092" cy="820225"/>
            </a:xfrm>
            <a:prstGeom prst="rect">
              <a:avLst/>
            </a:prstGeom>
          </p:spPr>
          <p:txBody>
            <a:bodyPr wrap="square">
              <a:spAutoFit/>
            </a:bodyPr>
            <a:lstStyle/>
            <a:p>
              <a:pPr>
                <a:lnSpc>
                  <a:spcPct val="130000"/>
                </a:lnSpc>
              </a:pPr>
              <a:r>
                <a:rPr lang="zh-CN" altLang="en-US" sz="1100" b="1" dirty="0">
                  <a:solidFill>
                    <a:schemeClr val="tx1">
                      <a:lumMod val="65000"/>
                      <a:lumOff val="35000"/>
                    </a:schemeClr>
                  </a:solidFill>
                  <a:cs typeface="+mn-ea"/>
                  <a:sym typeface="+mn-lt"/>
                </a:rPr>
                <a:t>单击此处添加文字</a:t>
              </a:r>
              <a:endParaRPr lang="en-US" altLang="zh-CN" sz="1100" b="1" dirty="0">
                <a:solidFill>
                  <a:schemeClr val="tx1">
                    <a:lumMod val="65000"/>
                    <a:lumOff val="35000"/>
                  </a:schemeClr>
                </a:solidFill>
                <a:cs typeface="+mn-ea"/>
                <a:sym typeface="+mn-lt"/>
              </a:endParaRPr>
            </a:p>
            <a:p>
              <a:r>
                <a:rPr lang="zh-CN" altLang="en-US" sz="1100" dirty="0">
                  <a:solidFill>
                    <a:schemeClr val="tx1">
                      <a:lumMod val="60000"/>
                      <a:lumOff val="40000"/>
                    </a:schemeClr>
                  </a:solidFill>
                  <a:cs typeface="+mn-ea"/>
                  <a:sym typeface="+mn-lt"/>
                </a:rPr>
                <a:t>点击输入简要的文字介绍，文字内容需概括精炼，不用多余的文字修饰，言简意赅的说明分项内容</a:t>
              </a:r>
              <a:r>
                <a:rPr lang="en-US" altLang="zh-CN" sz="1100" dirty="0">
                  <a:solidFill>
                    <a:schemeClr val="tx1">
                      <a:lumMod val="60000"/>
                      <a:lumOff val="40000"/>
                    </a:schemeClr>
                  </a:solidFill>
                  <a:cs typeface="+mn-ea"/>
                  <a:sym typeface="+mn-lt"/>
                </a:rPr>
                <a:t>..........</a:t>
              </a:r>
              <a:endParaRPr lang="zh-CN" altLang="en-US" sz="1100" dirty="0">
                <a:solidFill>
                  <a:schemeClr val="tx1">
                    <a:lumMod val="60000"/>
                    <a:lumOff val="40000"/>
                  </a:schemeClr>
                </a:solidFill>
                <a:cs typeface="+mn-ea"/>
                <a:sym typeface="+mn-lt"/>
              </a:endParaRPr>
            </a:p>
          </p:txBody>
        </p:sp>
      </p:grpSp>
      <p:grpSp>
        <p:nvGrpSpPr>
          <p:cNvPr id="4" name="组合 3"/>
          <p:cNvGrpSpPr/>
          <p:nvPr/>
        </p:nvGrpSpPr>
        <p:grpSpPr>
          <a:xfrm>
            <a:off x="1131444" y="2343484"/>
            <a:ext cx="3848812" cy="1335127"/>
            <a:chOff x="1131591" y="2343483"/>
            <a:chExt cx="3849313" cy="1335127"/>
          </a:xfrm>
        </p:grpSpPr>
        <p:sp>
          <p:nvSpPr>
            <p:cNvPr id="12" name="Rectangle 12"/>
            <p:cNvSpPr>
              <a:spLocks noChangeArrowheads="1"/>
            </p:cNvSpPr>
            <p:nvPr/>
          </p:nvSpPr>
          <p:spPr bwMode="auto">
            <a:xfrm>
              <a:off x="4948062" y="2343483"/>
              <a:ext cx="32842" cy="32842"/>
            </a:xfrm>
            <a:prstGeom prst="rect">
              <a:avLst/>
            </a:prstGeom>
            <a:solidFill>
              <a:srgbClr val="6495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3" name="Freeform 13"/>
            <p:cNvSpPr>
              <a:spLocks noEditPoints="1"/>
            </p:cNvSpPr>
            <p:nvPr/>
          </p:nvSpPr>
          <p:spPr bwMode="auto">
            <a:xfrm>
              <a:off x="2284413" y="2343483"/>
              <a:ext cx="2582409" cy="375089"/>
            </a:xfrm>
            <a:custGeom>
              <a:avLst/>
              <a:gdLst>
                <a:gd name="T0" fmla="*/ 0 w 632"/>
                <a:gd name="T1" fmla="*/ 92 h 92"/>
                <a:gd name="T2" fmla="*/ 8 w 632"/>
                <a:gd name="T3" fmla="*/ 72 h 92"/>
                <a:gd name="T4" fmla="*/ 8 w 632"/>
                <a:gd name="T5" fmla="*/ 52 h 92"/>
                <a:gd name="T6" fmla="*/ 0 w 632"/>
                <a:gd name="T7" fmla="*/ 44 h 92"/>
                <a:gd name="T8" fmla="*/ 9 w 632"/>
                <a:gd name="T9" fmla="*/ 34 h 92"/>
                <a:gd name="T10" fmla="*/ 8 w 632"/>
                <a:gd name="T11" fmla="*/ 52 h 92"/>
                <a:gd name="T12" fmla="*/ 13 w 632"/>
                <a:gd name="T13" fmla="*/ 13 h 92"/>
                <a:gd name="T14" fmla="*/ 34 w 632"/>
                <a:gd name="T15" fmla="*/ 9 h 92"/>
                <a:gd name="T16" fmla="*/ 632 w 632"/>
                <a:gd name="T17" fmla="*/ 8 h 92"/>
                <a:gd name="T18" fmla="*/ 612 w 632"/>
                <a:gd name="T19" fmla="*/ 0 h 92"/>
                <a:gd name="T20" fmla="*/ 632 w 632"/>
                <a:gd name="T21" fmla="*/ 8 h 92"/>
                <a:gd name="T22" fmla="*/ 572 w 632"/>
                <a:gd name="T23" fmla="*/ 8 h 92"/>
                <a:gd name="T24" fmla="*/ 592 w 632"/>
                <a:gd name="T25" fmla="*/ 0 h 92"/>
                <a:gd name="T26" fmla="*/ 552 w 632"/>
                <a:gd name="T27" fmla="*/ 8 h 92"/>
                <a:gd name="T28" fmla="*/ 532 w 632"/>
                <a:gd name="T29" fmla="*/ 0 h 92"/>
                <a:gd name="T30" fmla="*/ 552 w 632"/>
                <a:gd name="T31" fmla="*/ 8 h 92"/>
                <a:gd name="T32" fmla="*/ 492 w 632"/>
                <a:gd name="T33" fmla="*/ 8 h 92"/>
                <a:gd name="T34" fmla="*/ 512 w 632"/>
                <a:gd name="T35" fmla="*/ 0 h 92"/>
                <a:gd name="T36" fmla="*/ 472 w 632"/>
                <a:gd name="T37" fmla="*/ 8 h 92"/>
                <a:gd name="T38" fmla="*/ 452 w 632"/>
                <a:gd name="T39" fmla="*/ 0 h 92"/>
                <a:gd name="T40" fmla="*/ 472 w 632"/>
                <a:gd name="T41" fmla="*/ 8 h 92"/>
                <a:gd name="T42" fmla="*/ 412 w 632"/>
                <a:gd name="T43" fmla="*/ 8 h 92"/>
                <a:gd name="T44" fmla="*/ 432 w 632"/>
                <a:gd name="T45" fmla="*/ 0 h 92"/>
                <a:gd name="T46" fmla="*/ 392 w 632"/>
                <a:gd name="T47" fmla="*/ 8 h 92"/>
                <a:gd name="T48" fmla="*/ 372 w 632"/>
                <a:gd name="T49" fmla="*/ 0 h 92"/>
                <a:gd name="T50" fmla="*/ 392 w 632"/>
                <a:gd name="T51" fmla="*/ 8 h 92"/>
                <a:gd name="T52" fmla="*/ 332 w 632"/>
                <a:gd name="T53" fmla="*/ 8 h 92"/>
                <a:gd name="T54" fmla="*/ 352 w 632"/>
                <a:gd name="T55" fmla="*/ 0 h 92"/>
                <a:gd name="T56" fmla="*/ 312 w 632"/>
                <a:gd name="T57" fmla="*/ 8 h 92"/>
                <a:gd name="T58" fmla="*/ 292 w 632"/>
                <a:gd name="T59" fmla="*/ 0 h 92"/>
                <a:gd name="T60" fmla="*/ 312 w 632"/>
                <a:gd name="T61" fmla="*/ 8 h 92"/>
                <a:gd name="T62" fmla="*/ 252 w 632"/>
                <a:gd name="T63" fmla="*/ 8 h 92"/>
                <a:gd name="T64" fmla="*/ 272 w 632"/>
                <a:gd name="T65" fmla="*/ 0 h 92"/>
                <a:gd name="T66" fmla="*/ 232 w 632"/>
                <a:gd name="T67" fmla="*/ 8 h 92"/>
                <a:gd name="T68" fmla="*/ 212 w 632"/>
                <a:gd name="T69" fmla="*/ 0 h 92"/>
                <a:gd name="T70" fmla="*/ 232 w 632"/>
                <a:gd name="T71" fmla="*/ 8 h 92"/>
                <a:gd name="T72" fmla="*/ 172 w 632"/>
                <a:gd name="T73" fmla="*/ 8 h 92"/>
                <a:gd name="T74" fmla="*/ 192 w 632"/>
                <a:gd name="T75" fmla="*/ 0 h 92"/>
                <a:gd name="T76" fmla="*/ 152 w 632"/>
                <a:gd name="T77" fmla="*/ 8 h 92"/>
                <a:gd name="T78" fmla="*/ 132 w 632"/>
                <a:gd name="T79" fmla="*/ 0 h 92"/>
                <a:gd name="T80" fmla="*/ 152 w 632"/>
                <a:gd name="T81" fmla="*/ 8 h 92"/>
                <a:gd name="T82" fmla="*/ 92 w 632"/>
                <a:gd name="T83" fmla="*/ 8 h 92"/>
                <a:gd name="T84" fmla="*/ 112 w 632"/>
                <a:gd name="T85" fmla="*/ 0 h 92"/>
                <a:gd name="T86" fmla="*/ 72 w 632"/>
                <a:gd name="T87" fmla="*/ 8 h 92"/>
                <a:gd name="T88" fmla="*/ 52 w 632"/>
                <a:gd name="T89" fmla="*/ 0 h 92"/>
                <a:gd name="T90" fmla="*/ 72 w 632"/>
                <a:gd name="T91" fmla="*/ 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32" h="92">
                  <a:moveTo>
                    <a:pt x="8" y="92"/>
                  </a:moveTo>
                  <a:cubicBezTo>
                    <a:pt x="0" y="92"/>
                    <a:pt x="0" y="92"/>
                    <a:pt x="0" y="92"/>
                  </a:cubicBezTo>
                  <a:cubicBezTo>
                    <a:pt x="0" y="72"/>
                    <a:pt x="0" y="72"/>
                    <a:pt x="0" y="72"/>
                  </a:cubicBezTo>
                  <a:cubicBezTo>
                    <a:pt x="8" y="72"/>
                    <a:pt x="8" y="72"/>
                    <a:pt x="8" y="72"/>
                  </a:cubicBezTo>
                  <a:lnTo>
                    <a:pt x="8" y="92"/>
                  </a:lnTo>
                  <a:close/>
                  <a:moveTo>
                    <a:pt x="8" y="52"/>
                  </a:moveTo>
                  <a:cubicBezTo>
                    <a:pt x="0" y="52"/>
                    <a:pt x="0" y="52"/>
                    <a:pt x="0" y="52"/>
                  </a:cubicBezTo>
                  <a:cubicBezTo>
                    <a:pt x="0" y="44"/>
                    <a:pt x="0" y="44"/>
                    <a:pt x="0" y="44"/>
                  </a:cubicBezTo>
                  <a:cubicBezTo>
                    <a:pt x="0" y="40"/>
                    <a:pt x="1" y="36"/>
                    <a:pt x="2" y="31"/>
                  </a:cubicBezTo>
                  <a:cubicBezTo>
                    <a:pt x="9" y="34"/>
                    <a:pt x="9" y="34"/>
                    <a:pt x="9" y="34"/>
                  </a:cubicBezTo>
                  <a:cubicBezTo>
                    <a:pt x="9" y="37"/>
                    <a:pt x="8" y="41"/>
                    <a:pt x="8" y="44"/>
                  </a:cubicBezTo>
                  <a:lnTo>
                    <a:pt x="8" y="52"/>
                  </a:lnTo>
                  <a:close/>
                  <a:moveTo>
                    <a:pt x="19" y="18"/>
                  </a:moveTo>
                  <a:cubicBezTo>
                    <a:pt x="13" y="13"/>
                    <a:pt x="13" y="13"/>
                    <a:pt x="13" y="13"/>
                  </a:cubicBezTo>
                  <a:cubicBezTo>
                    <a:pt x="18" y="8"/>
                    <a:pt x="25" y="4"/>
                    <a:pt x="32" y="2"/>
                  </a:cubicBezTo>
                  <a:cubicBezTo>
                    <a:pt x="34" y="9"/>
                    <a:pt x="34" y="9"/>
                    <a:pt x="34" y="9"/>
                  </a:cubicBezTo>
                  <a:cubicBezTo>
                    <a:pt x="28" y="11"/>
                    <a:pt x="23" y="14"/>
                    <a:pt x="19" y="18"/>
                  </a:cubicBezTo>
                  <a:close/>
                  <a:moveTo>
                    <a:pt x="632" y="8"/>
                  </a:moveTo>
                  <a:cubicBezTo>
                    <a:pt x="612" y="8"/>
                    <a:pt x="612" y="8"/>
                    <a:pt x="612" y="8"/>
                  </a:cubicBezTo>
                  <a:cubicBezTo>
                    <a:pt x="612" y="0"/>
                    <a:pt x="612" y="0"/>
                    <a:pt x="612" y="0"/>
                  </a:cubicBezTo>
                  <a:cubicBezTo>
                    <a:pt x="632" y="0"/>
                    <a:pt x="632" y="0"/>
                    <a:pt x="632" y="0"/>
                  </a:cubicBezTo>
                  <a:lnTo>
                    <a:pt x="632" y="8"/>
                  </a:lnTo>
                  <a:close/>
                  <a:moveTo>
                    <a:pt x="592" y="8"/>
                  </a:moveTo>
                  <a:cubicBezTo>
                    <a:pt x="572" y="8"/>
                    <a:pt x="572" y="8"/>
                    <a:pt x="572" y="8"/>
                  </a:cubicBezTo>
                  <a:cubicBezTo>
                    <a:pt x="572" y="0"/>
                    <a:pt x="572" y="0"/>
                    <a:pt x="572" y="0"/>
                  </a:cubicBezTo>
                  <a:cubicBezTo>
                    <a:pt x="592" y="0"/>
                    <a:pt x="592" y="0"/>
                    <a:pt x="592" y="0"/>
                  </a:cubicBezTo>
                  <a:lnTo>
                    <a:pt x="592" y="8"/>
                  </a:lnTo>
                  <a:close/>
                  <a:moveTo>
                    <a:pt x="552" y="8"/>
                  </a:moveTo>
                  <a:cubicBezTo>
                    <a:pt x="532" y="8"/>
                    <a:pt x="532" y="8"/>
                    <a:pt x="532" y="8"/>
                  </a:cubicBezTo>
                  <a:cubicBezTo>
                    <a:pt x="532" y="0"/>
                    <a:pt x="532" y="0"/>
                    <a:pt x="532" y="0"/>
                  </a:cubicBezTo>
                  <a:cubicBezTo>
                    <a:pt x="552" y="0"/>
                    <a:pt x="552" y="0"/>
                    <a:pt x="552" y="0"/>
                  </a:cubicBezTo>
                  <a:lnTo>
                    <a:pt x="552" y="8"/>
                  </a:lnTo>
                  <a:close/>
                  <a:moveTo>
                    <a:pt x="512" y="8"/>
                  </a:moveTo>
                  <a:cubicBezTo>
                    <a:pt x="492" y="8"/>
                    <a:pt x="492" y="8"/>
                    <a:pt x="492" y="8"/>
                  </a:cubicBezTo>
                  <a:cubicBezTo>
                    <a:pt x="492" y="0"/>
                    <a:pt x="492" y="0"/>
                    <a:pt x="492" y="0"/>
                  </a:cubicBezTo>
                  <a:cubicBezTo>
                    <a:pt x="512" y="0"/>
                    <a:pt x="512" y="0"/>
                    <a:pt x="512" y="0"/>
                  </a:cubicBezTo>
                  <a:lnTo>
                    <a:pt x="512" y="8"/>
                  </a:lnTo>
                  <a:close/>
                  <a:moveTo>
                    <a:pt x="472" y="8"/>
                  </a:moveTo>
                  <a:cubicBezTo>
                    <a:pt x="452" y="8"/>
                    <a:pt x="452" y="8"/>
                    <a:pt x="452" y="8"/>
                  </a:cubicBezTo>
                  <a:cubicBezTo>
                    <a:pt x="452" y="0"/>
                    <a:pt x="452" y="0"/>
                    <a:pt x="452" y="0"/>
                  </a:cubicBezTo>
                  <a:cubicBezTo>
                    <a:pt x="472" y="0"/>
                    <a:pt x="472" y="0"/>
                    <a:pt x="472" y="0"/>
                  </a:cubicBezTo>
                  <a:lnTo>
                    <a:pt x="472" y="8"/>
                  </a:lnTo>
                  <a:close/>
                  <a:moveTo>
                    <a:pt x="432" y="8"/>
                  </a:moveTo>
                  <a:cubicBezTo>
                    <a:pt x="412" y="8"/>
                    <a:pt x="412" y="8"/>
                    <a:pt x="412" y="8"/>
                  </a:cubicBezTo>
                  <a:cubicBezTo>
                    <a:pt x="412" y="0"/>
                    <a:pt x="412" y="0"/>
                    <a:pt x="412" y="0"/>
                  </a:cubicBezTo>
                  <a:cubicBezTo>
                    <a:pt x="432" y="0"/>
                    <a:pt x="432" y="0"/>
                    <a:pt x="432" y="0"/>
                  </a:cubicBezTo>
                  <a:lnTo>
                    <a:pt x="432" y="8"/>
                  </a:lnTo>
                  <a:close/>
                  <a:moveTo>
                    <a:pt x="392" y="8"/>
                  </a:moveTo>
                  <a:cubicBezTo>
                    <a:pt x="372" y="8"/>
                    <a:pt x="372" y="8"/>
                    <a:pt x="372" y="8"/>
                  </a:cubicBezTo>
                  <a:cubicBezTo>
                    <a:pt x="372" y="0"/>
                    <a:pt x="372" y="0"/>
                    <a:pt x="372" y="0"/>
                  </a:cubicBezTo>
                  <a:cubicBezTo>
                    <a:pt x="392" y="0"/>
                    <a:pt x="392" y="0"/>
                    <a:pt x="392" y="0"/>
                  </a:cubicBezTo>
                  <a:lnTo>
                    <a:pt x="392" y="8"/>
                  </a:lnTo>
                  <a:close/>
                  <a:moveTo>
                    <a:pt x="352" y="8"/>
                  </a:moveTo>
                  <a:cubicBezTo>
                    <a:pt x="332" y="8"/>
                    <a:pt x="332" y="8"/>
                    <a:pt x="332" y="8"/>
                  </a:cubicBezTo>
                  <a:cubicBezTo>
                    <a:pt x="332" y="0"/>
                    <a:pt x="332" y="0"/>
                    <a:pt x="332" y="0"/>
                  </a:cubicBezTo>
                  <a:cubicBezTo>
                    <a:pt x="352" y="0"/>
                    <a:pt x="352" y="0"/>
                    <a:pt x="352" y="0"/>
                  </a:cubicBezTo>
                  <a:lnTo>
                    <a:pt x="352" y="8"/>
                  </a:lnTo>
                  <a:close/>
                  <a:moveTo>
                    <a:pt x="312" y="8"/>
                  </a:moveTo>
                  <a:cubicBezTo>
                    <a:pt x="292" y="8"/>
                    <a:pt x="292" y="8"/>
                    <a:pt x="292" y="8"/>
                  </a:cubicBezTo>
                  <a:cubicBezTo>
                    <a:pt x="292" y="0"/>
                    <a:pt x="292" y="0"/>
                    <a:pt x="292" y="0"/>
                  </a:cubicBezTo>
                  <a:cubicBezTo>
                    <a:pt x="312" y="0"/>
                    <a:pt x="312" y="0"/>
                    <a:pt x="312" y="0"/>
                  </a:cubicBezTo>
                  <a:lnTo>
                    <a:pt x="312" y="8"/>
                  </a:lnTo>
                  <a:close/>
                  <a:moveTo>
                    <a:pt x="272" y="8"/>
                  </a:moveTo>
                  <a:cubicBezTo>
                    <a:pt x="252" y="8"/>
                    <a:pt x="252" y="8"/>
                    <a:pt x="252" y="8"/>
                  </a:cubicBezTo>
                  <a:cubicBezTo>
                    <a:pt x="252" y="0"/>
                    <a:pt x="252" y="0"/>
                    <a:pt x="252" y="0"/>
                  </a:cubicBezTo>
                  <a:cubicBezTo>
                    <a:pt x="272" y="0"/>
                    <a:pt x="272" y="0"/>
                    <a:pt x="272" y="0"/>
                  </a:cubicBezTo>
                  <a:lnTo>
                    <a:pt x="272" y="8"/>
                  </a:lnTo>
                  <a:close/>
                  <a:moveTo>
                    <a:pt x="232" y="8"/>
                  </a:moveTo>
                  <a:cubicBezTo>
                    <a:pt x="212" y="8"/>
                    <a:pt x="212" y="8"/>
                    <a:pt x="212" y="8"/>
                  </a:cubicBezTo>
                  <a:cubicBezTo>
                    <a:pt x="212" y="0"/>
                    <a:pt x="212" y="0"/>
                    <a:pt x="212" y="0"/>
                  </a:cubicBezTo>
                  <a:cubicBezTo>
                    <a:pt x="232" y="0"/>
                    <a:pt x="232" y="0"/>
                    <a:pt x="232" y="0"/>
                  </a:cubicBezTo>
                  <a:lnTo>
                    <a:pt x="232" y="8"/>
                  </a:lnTo>
                  <a:close/>
                  <a:moveTo>
                    <a:pt x="192" y="8"/>
                  </a:moveTo>
                  <a:cubicBezTo>
                    <a:pt x="172" y="8"/>
                    <a:pt x="172" y="8"/>
                    <a:pt x="172" y="8"/>
                  </a:cubicBezTo>
                  <a:cubicBezTo>
                    <a:pt x="172" y="0"/>
                    <a:pt x="172" y="0"/>
                    <a:pt x="172" y="0"/>
                  </a:cubicBezTo>
                  <a:cubicBezTo>
                    <a:pt x="192" y="0"/>
                    <a:pt x="192" y="0"/>
                    <a:pt x="192" y="0"/>
                  </a:cubicBezTo>
                  <a:lnTo>
                    <a:pt x="192" y="8"/>
                  </a:lnTo>
                  <a:close/>
                  <a:moveTo>
                    <a:pt x="152" y="8"/>
                  </a:moveTo>
                  <a:cubicBezTo>
                    <a:pt x="132" y="8"/>
                    <a:pt x="132" y="8"/>
                    <a:pt x="132" y="8"/>
                  </a:cubicBezTo>
                  <a:cubicBezTo>
                    <a:pt x="132" y="0"/>
                    <a:pt x="132" y="0"/>
                    <a:pt x="132" y="0"/>
                  </a:cubicBezTo>
                  <a:cubicBezTo>
                    <a:pt x="152" y="0"/>
                    <a:pt x="152" y="0"/>
                    <a:pt x="152" y="0"/>
                  </a:cubicBezTo>
                  <a:lnTo>
                    <a:pt x="152" y="8"/>
                  </a:lnTo>
                  <a:close/>
                  <a:moveTo>
                    <a:pt x="112" y="8"/>
                  </a:moveTo>
                  <a:cubicBezTo>
                    <a:pt x="92" y="8"/>
                    <a:pt x="92" y="8"/>
                    <a:pt x="92" y="8"/>
                  </a:cubicBezTo>
                  <a:cubicBezTo>
                    <a:pt x="92" y="0"/>
                    <a:pt x="92" y="0"/>
                    <a:pt x="92" y="0"/>
                  </a:cubicBezTo>
                  <a:cubicBezTo>
                    <a:pt x="112" y="0"/>
                    <a:pt x="112" y="0"/>
                    <a:pt x="112" y="0"/>
                  </a:cubicBezTo>
                  <a:lnTo>
                    <a:pt x="112" y="8"/>
                  </a:lnTo>
                  <a:close/>
                  <a:moveTo>
                    <a:pt x="72" y="8"/>
                  </a:moveTo>
                  <a:cubicBezTo>
                    <a:pt x="52" y="8"/>
                    <a:pt x="52" y="8"/>
                    <a:pt x="52" y="8"/>
                  </a:cubicBezTo>
                  <a:cubicBezTo>
                    <a:pt x="52" y="0"/>
                    <a:pt x="52" y="0"/>
                    <a:pt x="52" y="0"/>
                  </a:cubicBezTo>
                  <a:cubicBezTo>
                    <a:pt x="72" y="0"/>
                    <a:pt x="72" y="0"/>
                    <a:pt x="72" y="0"/>
                  </a:cubicBezTo>
                  <a:lnTo>
                    <a:pt x="72" y="8"/>
                  </a:lnTo>
                  <a:close/>
                </a:path>
              </a:pathLst>
            </a:custGeom>
            <a:solidFill>
              <a:srgbClr val="6495C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4" name="Rectangle 14"/>
            <p:cNvSpPr>
              <a:spLocks noChangeArrowheads="1"/>
            </p:cNvSpPr>
            <p:nvPr/>
          </p:nvSpPr>
          <p:spPr bwMode="auto">
            <a:xfrm>
              <a:off x="2284413" y="2817098"/>
              <a:ext cx="32842" cy="32842"/>
            </a:xfrm>
            <a:prstGeom prst="rect">
              <a:avLst/>
            </a:prstGeom>
            <a:solidFill>
              <a:srgbClr val="6495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4" name="Rectangle 9"/>
            <p:cNvSpPr/>
            <p:nvPr/>
          </p:nvSpPr>
          <p:spPr>
            <a:xfrm>
              <a:off x="1131591" y="2858385"/>
              <a:ext cx="2660092" cy="820225"/>
            </a:xfrm>
            <a:prstGeom prst="rect">
              <a:avLst/>
            </a:prstGeom>
          </p:spPr>
          <p:txBody>
            <a:bodyPr wrap="square">
              <a:spAutoFit/>
            </a:bodyPr>
            <a:lstStyle/>
            <a:p>
              <a:pPr>
                <a:lnSpc>
                  <a:spcPct val="130000"/>
                </a:lnSpc>
              </a:pPr>
              <a:r>
                <a:rPr lang="zh-CN" altLang="en-US" sz="1100" b="1" dirty="0">
                  <a:solidFill>
                    <a:schemeClr val="tx1">
                      <a:lumMod val="65000"/>
                      <a:lumOff val="35000"/>
                    </a:schemeClr>
                  </a:solidFill>
                  <a:cs typeface="+mn-ea"/>
                  <a:sym typeface="+mn-lt"/>
                </a:rPr>
                <a:t>单击此处添加文字</a:t>
              </a:r>
              <a:endParaRPr lang="en-US" altLang="zh-CN" sz="1100" b="1" dirty="0">
                <a:solidFill>
                  <a:schemeClr val="tx1">
                    <a:lumMod val="65000"/>
                    <a:lumOff val="35000"/>
                  </a:schemeClr>
                </a:solidFill>
                <a:cs typeface="+mn-ea"/>
                <a:sym typeface="+mn-lt"/>
              </a:endParaRPr>
            </a:p>
            <a:p>
              <a:r>
                <a:rPr lang="zh-CN" altLang="en-US" sz="1100" dirty="0">
                  <a:solidFill>
                    <a:schemeClr val="tx1">
                      <a:lumMod val="60000"/>
                      <a:lumOff val="40000"/>
                    </a:schemeClr>
                  </a:solidFill>
                  <a:cs typeface="+mn-ea"/>
                  <a:sym typeface="+mn-lt"/>
                </a:rPr>
                <a:t>点击输入简要的文字介绍，文字内容需概括精炼，不用多余的文字修饰，言简意赅的说明分项内容</a:t>
              </a:r>
              <a:r>
                <a:rPr lang="en-US" altLang="zh-CN" sz="1100" dirty="0">
                  <a:solidFill>
                    <a:schemeClr val="tx1">
                      <a:lumMod val="60000"/>
                      <a:lumOff val="40000"/>
                    </a:schemeClr>
                  </a:solidFill>
                  <a:cs typeface="+mn-ea"/>
                  <a:sym typeface="+mn-lt"/>
                </a:rPr>
                <a:t>..........</a:t>
              </a:r>
              <a:endParaRPr lang="zh-CN" altLang="en-US" sz="1100" dirty="0">
                <a:solidFill>
                  <a:schemeClr val="tx1">
                    <a:lumMod val="60000"/>
                    <a:lumOff val="40000"/>
                  </a:schemeClr>
                </a:solidFill>
                <a:cs typeface="+mn-ea"/>
                <a:sym typeface="+mn-lt"/>
              </a:endParaRPr>
            </a:p>
          </p:txBody>
        </p:sp>
      </p:grpSp>
      <p:sp>
        <p:nvSpPr>
          <p:cNvPr id="3" name="标题 2"/>
          <p:cNvSpPr>
            <a:spLocks noGrp="1"/>
          </p:cNvSpPr>
          <p:nvPr>
            <p:ph type="title"/>
          </p:nvPr>
        </p:nvSpPr>
        <p:spPr/>
        <p:txBody>
          <a:bodyPr>
            <a:normAutofit/>
          </a:bodyPr>
          <a:lstStyle/>
          <a:p>
            <a:r>
              <a:rPr lang="zh-CN" altLang="en-US">
                <a:sym typeface="+mn-lt"/>
              </a:rPr>
              <a:t>单击此处添加标题</a:t>
            </a:r>
            <a:endParaRPr lang="zh-CN" altLang="en-US" dirty="0">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fltVal val="0"/>
                                          </p:val>
                                        </p:tav>
                                        <p:tav tm="100000">
                                          <p:val>
                                            <p:strVal val="#ppt_w"/>
                                          </p:val>
                                        </p:tav>
                                      </p:tavLst>
                                    </p:anim>
                                    <p:anim calcmode="lin" valueType="num">
                                      <p:cBhvr>
                                        <p:cTn id="14" dur="1000" fill="hold"/>
                                        <p:tgtEl>
                                          <p:spTgt spid="8"/>
                                        </p:tgtEl>
                                        <p:attrNameLst>
                                          <p:attrName>ppt_h</p:attrName>
                                        </p:attrNameLst>
                                      </p:cBhvr>
                                      <p:tavLst>
                                        <p:tav tm="0">
                                          <p:val>
                                            <p:fltVal val="0"/>
                                          </p:val>
                                        </p:tav>
                                        <p:tav tm="100000">
                                          <p:val>
                                            <p:strVal val="#ppt_h"/>
                                          </p:val>
                                        </p:tav>
                                      </p:tavLst>
                                    </p:anim>
                                    <p:anim calcmode="lin" valueType="num">
                                      <p:cBhvr>
                                        <p:cTn id="15" dur="1000" fill="hold"/>
                                        <p:tgtEl>
                                          <p:spTgt spid="8"/>
                                        </p:tgtEl>
                                        <p:attrNameLst>
                                          <p:attrName>style.rotation</p:attrName>
                                        </p:attrNameLst>
                                      </p:cBhvr>
                                      <p:tavLst>
                                        <p:tav tm="0">
                                          <p:val>
                                            <p:fltVal val="90"/>
                                          </p:val>
                                        </p:tav>
                                        <p:tav tm="100000">
                                          <p:val>
                                            <p:fltVal val="0"/>
                                          </p:val>
                                        </p:tav>
                                      </p:tavLst>
                                    </p:anim>
                                    <p:animEffect transition="in" filter="fade">
                                      <p:cBhvr>
                                        <p:cTn id="16" dur="1000"/>
                                        <p:tgtEl>
                                          <p:spTgt spid="8"/>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1000" fill="hold"/>
                                        <p:tgtEl>
                                          <p:spTgt spid="11"/>
                                        </p:tgtEl>
                                        <p:attrNameLst>
                                          <p:attrName>ppt_w</p:attrName>
                                        </p:attrNameLst>
                                      </p:cBhvr>
                                      <p:tavLst>
                                        <p:tav tm="0">
                                          <p:val>
                                            <p:fltVal val="0"/>
                                          </p:val>
                                        </p:tav>
                                        <p:tav tm="100000">
                                          <p:val>
                                            <p:strVal val="#ppt_w"/>
                                          </p:val>
                                        </p:tav>
                                      </p:tavLst>
                                    </p:anim>
                                    <p:anim calcmode="lin" valueType="num">
                                      <p:cBhvr>
                                        <p:cTn id="20" dur="1000" fill="hold"/>
                                        <p:tgtEl>
                                          <p:spTgt spid="11"/>
                                        </p:tgtEl>
                                        <p:attrNameLst>
                                          <p:attrName>ppt_h</p:attrName>
                                        </p:attrNameLst>
                                      </p:cBhvr>
                                      <p:tavLst>
                                        <p:tav tm="0">
                                          <p:val>
                                            <p:fltVal val="0"/>
                                          </p:val>
                                        </p:tav>
                                        <p:tav tm="100000">
                                          <p:val>
                                            <p:strVal val="#ppt_h"/>
                                          </p:val>
                                        </p:tav>
                                      </p:tavLst>
                                    </p:anim>
                                    <p:anim calcmode="lin" valueType="num">
                                      <p:cBhvr>
                                        <p:cTn id="21" dur="1000" fill="hold"/>
                                        <p:tgtEl>
                                          <p:spTgt spid="11"/>
                                        </p:tgtEl>
                                        <p:attrNameLst>
                                          <p:attrName>style.rotation</p:attrName>
                                        </p:attrNameLst>
                                      </p:cBhvr>
                                      <p:tavLst>
                                        <p:tav tm="0">
                                          <p:val>
                                            <p:fltVal val="90"/>
                                          </p:val>
                                        </p:tav>
                                        <p:tav tm="100000">
                                          <p:val>
                                            <p:fltVal val="0"/>
                                          </p:val>
                                        </p:tav>
                                      </p:tavLst>
                                    </p:anim>
                                    <p:animEffect transition="in" filter="fade">
                                      <p:cBhvr>
                                        <p:cTn id="22" dur="1000"/>
                                        <p:tgtEl>
                                          <p:spTgt spid="11"/>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p:cTn id="25" dur="1000" fill="hold"/>
                                        <p:tgtEl>
                                          <p:spTgt spid="10"/>
                                        </p:tgtEl>
                                        <p:attrNameLst>
                                          <p:attrName>ppt_w</p:attrName>
                                        </p:attrNameLst>
                                      </p:cBhvr>
                                      <p:tavLst>
                                        <p:tav tm="0">
                                          <p:val>
                                            <p:fltVal val="0"/>
                                          </p:val>
                                        </p:tav>
                                        <p:tav tm="100000">
                                          <p:val>
                                            <p:strVal val="#ppt_w"/>
                                          </p:val>
                                        </p:tav>
                                      </p:tavLst>
                                    </p:anim>
                                    <p:anim calcmode="lin" valueType="num">
                                      <p:cBhvr>
                                        <p:cTn id="26" dur="1000" fill="hold"/>
                                        <p:tgtEl>
                                          <p:spTgt spid="10"/>
                                        </p:tgtEl>
                                        <p:attrNameLst>
                                          <p:attrName>ppt_h</p:attrName>
                                        </p:attrNameLst>
                                      </p:cBhvr>
                                      <p:tavLst>
                                        <p:tav tm="0">
                                          <p:val>
                                            <p:fltVal val="0"/>
                                          </p:val>
                                        </p:tav>
                                        <p:tav tm="100000">
                                          <p:val>
                                            <p:strVal val="#ppt_h"/>
                                          </p:val>
                                        </p:tav>
                                      </p:tavLst>
                                    </p:anim>
                                    <p:anim calcmode="lin" valueType="num">
                                      <p:cBhvr>
                                        <p:cTn id="27" dur="1000" fill="hold"/>
                                        <p:tgtEl>
                                          <p:spTgt spid="10"/>
                                        </p:tgtEl>
                                        <p:attrNameLst>
                                          <p:attrName>style.rotation</p:attrName>
                                        </p:attrNameLst>
                                      </p:cBhvr>
                                      <p:tavLst>
                                        <p:tav tm="0">
                                          <p:val>
                                            <p:fltVal val="90"/>
                                          </p:val>
                                        </p:tav>
                                        <p:tav tm="100000">
                                          <p:val>
                                            <p:fltVal val="0"/>
                                          </p:val>
                                        </p:tav>
                                      </p:tavLst>
                                    </p:anim>
                                    <p:animEffect transition="in" filter="fade">
                                      <p:cBhvr>
                                        <p:cTn id="28" dur="10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left)">
                                      <p:cBhvr>
                                        <p:cTn id="33" dur="500"/>
                                        <p:tgtEl>
                                          <p:spTgt spid="7"/>
                                        </p:tgtEl>
                                      </p:cBhvr>
                                    </p:animEffect>
                                  </p:childTnLst>
                                </p:cTn>
                              </p:par>
                              <p:par>
                                <p:cTn id="34" presetID="22" presetClass="entr" presetSubtype="2" fill="hold" nodeType="withEffect">
                                  <p:stCondLst>
                                    <p:cond delay="200"/>
                                  </p:stCondLst>
                                  <p:childTnLst>
                                    <p:set>
                                      <p:cBhvr>
                                        <p:cTn id="35" dur="1" fill="hold">
                                          <p:stCondLst>
                                            <p:cond delay="0"/>
                                          </p:stCondLst>
                                        </p:cTn>
                                        <p:tgtEl>
                                          <p:spTgt spid="4"/>
                                        </p:tgtEl>
                                        <p:attrNameLst>
                                          <p:attrName>style.visibility</p:attrName>
                                        </p:attrNameLst>
                                      </p:cBhvr>
                                      <p:to>
                                        <p:strVal val="visible"/>
                                      </p:to>
                                    </p:set>
                                    <p:animEffect transition="in" filter="wipe(right)">
                                      <p:cBhvr>
                                        <p:cTn id="36" dur="500"/>
                                        <p:tgtEl>
                                          <p:spTgt spid="4"/>
                                        </p:tgtEl>
                                      </p:cBhvr>
                                    </p:animEffect>
                                  </p:childTnLst>
                                </p:cTn>
                              </p:par>
                              <p:par>
                                <p:cTn id="37" presetID="22" presetClass="entr" presetSubtype="2" fill="hold" nodeType="withEffect">
                                  <p:stCondLst>
                                    <p:cond delay="400"/>
                                  </p:stCondLst>
                                  <p:childTnLst>
                                    <p:set>
                                      <p:cBhvr>
                                        <p:cTn id="38" dur="1" fill="hold">
                                          <p:stCondLst>
                                            <p:cond delay="0"/>
                                          </p:stCondLst>
                                        </p:cTn>
                                        <p:tgtEl>
                                          <p:spTgt spid="5"/>
                                        </p:tgtEl>
                                        <p:attrNameLst>
                                          <p:attrName>style.visibility</p:attrName>
                                        </p:attrNameLst>
                                      </p:cBhvr>
                                      <p:to>
                                        <p:strVal val="visible"/>
                                      </p:to>
                                    </p:set>
                                    <p:animEffect transition="in" filter="wipe(right)">
                                      <p:cBhvr>
                                        <p:cTn id="39" dur="500"/>
                                        <p:tgtEl>
                                          <p:spTgt spid="5"/>
                                        </p:tgtEl>
                                      </p:cBhvr>
                                    </p:animEffect>
                                  </p:childTnLst>
                                </p:cTn>
                              </p:par>
                              <p:par>
                                <p:cTn id="40" presetID="22" presetClass="entr" presetSubtype="8" fill="hold" nodeType="withEffect">
                                  <p:stCondLst>
                                    <p:cond delay="600"/>
                                  </p:stCondLst>
                                  <p:childTnLst>
                                    <p:set>
                                      <p:cBhvr>
                                        <p:cTn id="41" dur="1" fill="hold">
                                          <p:stCondLst>
                                            <p:cond delay="0"/>
                                          </p:stCondLst>
                                        </p:cTn>
                                        <p:tgtEl>
                                          <p:spTgt spid="6"/>
                                        </p:tgtEl>
                                        <p:attrNameLst>
                                          <p:attrName>style.visibility</p:attrName>
                                        </p:attrNameLst>
                                      </p:cBhvr>
                                      <p:to>
                                        <p:strVal val="visible"/>
                                      </p:to>
                                    </p:set>
                                    <p:animEffect transition="in" filter="wipe(left)">
                                      <p:cBhvr>
                                        <p:cTn id="4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normAutofit/>
          </a:bodyPr>
          <a:lstStyle/>
          <a:p>
            <a:r>
              <a:rPr lang="zh-CN" altLang="en-US">
                <a:sym typeface="+mn-lt"/>
              </a:rPr>
              <a:t>单击此处添加标题</a:t>
            </a:r>
            <a:endParaRPr lang="zh-CN" altLang="en-US" dirty="0">
              <a:sym typeface="+mn-lt"/>
            </a:endParaRPr>
          </a:p>
        </p:txBody>
      </p:sp>
      <p:grpSp>
        <p:nvGrpSpPr>
          <p:cNvPr id="71" name="组合 70"/>
          <p:cNvGrpSpPr/>
          <p:nvPr/>
        </p:nvGrpSpPr>
        <p:grpSpPr>
          <a:xfrm>
            <a:off x="3473890" y="1448928"/>
            <a:ext cx="2120348" cy="900113"/>
            <a:chOff x="3095626" y="1164433"/>
            <a:chExt cx="1590675" cy="675085"/>
          </a:xfrm>
        </p:grpSpPr>
        <p:cxnSp>
          <p:nvCxnSpPr>
            <p:cNvPr id="72" name="Straight Connector 62"/>
            <p:cNvCxnSpPr/>
            <p:nvPr/>
          </p:nvCxnSpPr>
          <p:spPr>
            <a:xfrm>
              <a:off x="3095626" y="1458516"/>
              <a:ext cx="1348980" cy="0"/>
            </a:xfrm>
            <a:prstGeom prst="line">
              <a:avLst/>
            </a:prstGeom>
            <a:ln w="12700">
              <a:solidFill>
                <a:schemeClr val="tx2"/>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73" name="Group 26"/>
            <p:cNvGrpSpPr>
              <a:grpSpLocks noChangeAspect="1"/>
            </p:cNvGrpSpPr>
            <p:nvPr/>
          </p:nvGrpSpPr>
          <p:grpSpPr bwMode="auto">
            <a:xfrm>
              <a:off x="4011217" y="1164433"/>
              <a:ext cx="675084" cy="675085"/>
              <a:chOff x="5385173" y="1917525"/>
              <a:chExt cx="1440000" cy="1440000"/>
            </a:xfrm>
          </p:grpSpPr>
          <p:sp>
            <p:nvSpPr>
              <p:cNvPr id="78" name="Oval 27"/>
              <p:cNvSpPr>
                <a:spLocks noChangeAspect="1"/>
              </p:cNvSpPr>
              <p:nvPr/>
            </p:nvSpPr>
            <p:spPr>
              <a:xfrm>
                <a:off x="5385173" y="1917525"/>
                <a:ext cx="1440000" cy="1440000"/>
              </a:xfrm>
              <a:prstGeom prst="ellipse">
                <a:avLst/>
              </a:prstGeom>
              <a:solidFill>
                <a:schemeClr val="bg1">
                  <a:lumMod val="65000"/>
                  <a:alpha val="6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1600"/>
              </a:p>
            </p:txBody>
          </p:sp>
          <p:sp>
            <p:nvSpPr>
              <p:cNvPr id="79" name="Oval 28"/>
              <p:cNvSpPr/>
              <p:nvPr/>
            </p:nvSpPr>
            <p:spPr>
              <a:xfrm>
                <a:off x="5474061" y="2006415"/>
                <a:ext cx="1262224" cy="1262221"/>
              </a:xfrm>
              <a:prstGeom prst="ellipse">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1600"/>
              </a:p>
            </p:txBody>
          </p:sp>
        </p:grpSp>
        <p:grpSp>
          <p:nvGrpSpPr>
            <p:cNvPr id="74" name="Group 38"/>
            <p:cNvGrpSpPr>
              <a:grpSpLocks noChangeAspect="1"/>
            </p:cNvGrpSpPr>
            <p:nvPr/>
          </p:nvGrpSpPr>
          <p:grpSpPr>
            <a:xfrm>
              <a:off x="4162193" y="1311775"/>
              <a:ext cx="365627" cy="365627"/>
              <a:chOff x="-2771775" y="66675"/>
              <a:chExt cx="827087" cy="827088"/>
            </a:xfrm>
            <a:solidFill>
              <a:schemeClr val="bg1"/>
            </a:solidFill>
          </p:grpSpPr>
          <p:sp>
            <p:nvSpPr>
              <p:cNvPr id="75" name="Freeform 19"/>
              <p:cNvSpPr>
                <a:spLocks noEditPoints="1"/>
              </p:cNvSpPr>
              <p:nvPr/>
            </p:nvSpPr>
            <p:spPr bwMode="auto">
              <a:xfrm>
                <a:off x="-2771775" y="66675"/>
                <a:ext cx="827087" cy="827088"/>
              </a:xfrm>
              <a:custGeom>
                <a:avLst/>
                <a:gdLst>
                  <a:gd name="T0" fmla="*/ 188 w 220"/>
                  <a:gd name="T1" fmla="*/ 83 h 220"/>
                  <a:gd name="T2" fmla="*/ 196 w 220"/>
                  <a:gd name="T3" fmla="*/ 56 h 220"/>
                  <a:gd name="T4" fmla="*/ 181 w 220"/>
                  <a:gd name="T5" fmla="*/ 26 h 220"/>
                  <a:gd name="T6" fmla="*/ 164 w 220"/>
                  <a:gd name="T7" fmla="*/ 24 h 220"/>
                  <a:gd name="T8" fmla="*/ 137 w 220"/>
                  <a:gd name="T9" fmla="*/ 32 h 220"/>
                  <a:gd name="T10" fmla="*/ 119 w 220"/>
                  <a:gd name="T11" fmla="*/ 0 h 220"/>
                  <a:gd name="T12" fmla="*/ 87 w 220"/>
                  <a:gd name="T13" fmla="*/ 11 h 220"/>
                  <a:gd name="T14" fmla="*/ 74 w 220"/>
                  <a:gd name="T15" fmla="*/ 36 h 220"/>
                  <a:gd name="T16" fmla="*/ 49 w 220"/>
                  <a:gd name="T17" fmla="*/ 22 h 220"/>
                  <a:gd name="T18" fmla="*/ 26 w 220"/>
                  <a:gd name="T19" fmla="*/ 39 h 220"/>
                  <a:gd name="T20" fmla="*/ 36 w 220"/>
                  <a:gd name="T21" fmla="*/ 74 h 220"/>
                  <a:gd name="T22" fmla="*/ 11 w 220"/>
                  <a:gd name="T23" fmla="*/ 87 h 220"/>
                  <a:gd name="T24" fmla="*/ 0 w 220"/>
                  <a:gd name="T25" fmla="*/ 119 h 220"/>
                  <a:gd name="T26" fmla="*/ 32 w 220"/>
                  <a:gd name="T27" fmla="*/ 137 h 220"/>
                  <a:gd name="T28" fmla="*/ 24 w 220"/>
                  <a:gd name="T29" fmla="*/ 164 h 220"/>
                  <a:gd name="T30" fmla="*/ 39 w 220"/>
                  <a:gd name="T31" fmla="*/ 194 h 220"/>
                  <a:gd name="T32" fmla="*/ 56 w 220"/>
                  <a:gd name="T33" fmla="*/ 196 h 220"/>
                  <a:gd name="T34" fmla="*/ 83 w 220"/>
                  <a:gd name="T35" fmla="*/ 188 h 220"/>
                  <a:gd name="T36" fmla="*/ 101 w 220"/>
                  <a:gd name="T37" fmla="*/ 220 h 220"/>
                  <a:gd name="T38" fmla="*/ 133 w 220"/>
                  <a:gd name="T39" fmla="*/ 209 h 220"/>
                  <a:gd name="T40" fmla="*/ 146 w 220"/>
                  <a:gd name="T41" fmla="*/ 184 h 220"/>
                  <a:gd name="T42" fmla="*/ 171 w 220"/>
                  <a:gd name="T43" fmla="*/ 198 h 220"/>
                  <a:gd name="T44" fmla="*/ 194 w 220"/>
                  <a:gd name="T45" fmla="*/ 181 h 220"/>
                  <a:gd name="T46" fmla="*/ 184 w 220"/>
                  <a:gd name="T47" fmla="*/ 146 h 220"/>
                  <a:gd name="T48" fmla="*/ 209 w 220"/>
                  <a:gd name="T49" fmla="*/ 133 h 220"/>
                  <a:gd name="T50" fmla="*/ 220 w 220"/>
                  <a:gd name="T51" fmla="*/ 101 h 220"/>
                  <a:gd name="T52" fmla="*/ 185 w 220"/>
                  <a:gd name="T53" fmla="*/ 124 h 220"/>
                  <a:gd name="T54" fmla="*/ 172 w 220"/>
                  <a:gd name="T55" fmla="*/ 140 h 220"/>
                  <a:gd name="T56" fmla="*/ 185 w 220"/>
                  <a:gd name="T57" fmla="*/ 171 h 220"/>
                  <a:gd name="T58" fmla="*/ 154 w 220"/>
                  <a:gd name="T59" fmla="*/ 173 h 220"/>
                  <a:gd name="T60" fmla="*/ 140 w 220"/>
                  <a:gd name="T61" fmla="*/ 172 h 220"/>
                  <a:gd name="T62" fmla="*/ 124 w 220"/>
                  <a:gd name="T63" fmla="*/ 185 h 220"/>
                  <a:gd name="T64" fmla="*/ 101 w 220"/>
                  <a:gd name="T65" fmla="*/ 206 h 220"/>
                  <a:gd name="T66" fmla="*/ 87 w 220"/>
                  <a:gd name="T67" fmla="*/ 175 h 220"/>
                  <a:gd name="T68" fmla="*/ 74 w 220"/>
                  <a:gd name="T69" fmla="*/ 170 h 220"/>
                  <a:gd name="T70" fmla="*/ 49 w 220"/>
                  <a:gd name="T71" fmla="*/ 185 h 220"/>
                  <a:gd name="T72" fmla="*/ 47 w 220"/>
                  <a:gd name="T73" fmla="*/ 154 h 220"/>
                  <a:gd name="T74" fmla="*/ 45 w 220"/>
                  <a:gd name="T75" fmla="*/ 133 h 220"/>
                  <a:gd name="T76" fmla="*/ 14 w 220"/>
                  <a:gd name="T77" fmla="*/ 119 h 220"/>
                  <a:gd name="T78" fmla="*/ 35 w 220"/>
                  <a:gd name="T79" fmla="*/ 96 h 220"/>
                  <a:gd name="T80" fmla="*/ 48 w 220"/>
                  <a:gd name="T81" fmla="*/ 80 h 220"/>
                  <a:gd name="T82" fmla="*/ 35 w 220"/>
                  <a:gd name="T83" fmla="*/ 49 h 220"/>
                  <a:gd name="T84" fmla="*/ 66 w 220"/>
                  <a:gd name="T85" fmla="*/ 47 h 220"/>
                  <a:gd name="T86" fmla="*/ 80 w 220"/>
                  <a:gd name="T87" fmla="*/ 48 h 220"/>
                  <a:gd name="T88" fmla="*/ 96 w 220"/>
                  <a:gd name="T89" fmla="*/ 35 h 220"/>
                  <a:gd name="T90" fmla="*/ 119 w 220"/>
                  <a:gd name="T91" fmla="*/ 14 h 220"/>
                  <a:gd name="T92" fmla="*/ 133 w 220"/>
                  <a:gd name="T93" fmla="*/ 45 h 220"/>
                  <a:gd name="T94" fmla="*/ 146 w 220"/>
                  <a:gd name="T95" fmla="*/ 50 h 220"/>
                  <a:gd name="T96" fmla="*/ 171 w 220"/>
                  <a:gd name="T97" fmla="*/ 35 h 220"/>
                  <a:gd name="T98" fmla="*/ 173 w 220"/>
                  <a:gd name="T99" fmla="*/ 66 h 220"/>
                  <a:gd name="T100" fmla="*/ 175 w 220"/>
                  <a:gd name="T101" fmla="*/ 87 h 220"/>
                  <a:gd name="T102" fmla="*/ 206 w 220"/>
                  <a:gd name="T103" fmla="*/ 101 h 220"/>
                  <a:gd name="T104" fmla="*/ 185 w 220"/>
                  <a:gd name="T105" fmla="*/ 124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20" h="220">
                    <a:moveTo>
                      <a:pt x="209" y="87"/>
                    </a:moveTo>
                    <a:cubicBezTo>
                      <a:pt x="188" y="83"/>
                      <a:pt x="188" y="83"/>
                      <a:pt x="188" y="83"/>
                    </a:cubicBezTo>
                    <a:cubicBezTo>
                      <a:pt x="187" y="80"/>
                      <a:pt x="186" y="77"/>
                      <a:pt x="184" y="74"/>
                    </a:cubicBezTo>
                    <a:cubicBezTo>
                      <a:pt x="196" y="56"/>
                      <a:pt x="196" y="56"/>
                      <a:pt x="196" y="56"/>
                    </a:cubicBezTo>
                    <a:cubicBezTo>
                      <a:pt x="200" y="51"/>
                      <a:pt x="199" y="43"/>
                      <a:pt x="194" y="39"/>
                    </a:cubicBezTo>
                    <a:cubicBezTo>
                      <a:pt x="181" y="26"/>
                      <a:pt x="181" y="26"/>
                      <a:pt x="181" y="26"/>
                    </a:cubicBezTo>
                    <a:cubicBezTo>
                      <a:pt x="179" y="23"/>
                      <a:pt x="175" y="22"/>
                      <a:pt x="171" y="22"/>
                    </a:cubicBezTo>
                    <a:cubicBezTo>
                      <a:pt x="169" y="22"/>
                      <a:pt x="166" y="22"/>
                      <a:pt x="164" y="24"/>
                    </a:cubicBezTo>
                    <a:cubicBezTo>
                      <a:pt x="146" y="36"/>
                      <a:pt x="146" y="36"/>
                      <a:pt x="146" y="36"/>
                    </a:cubicBezTo>
                    <a:cubicBezTo>
                      <a:pt x="143" y="34"/>
                      <a:pt x="140" y="33"/>
                      <a:pt x="137" y="32"/>
                    </a:cubicBezTo>
                    <a:cubicBezTo>
                      <a:pt x="133" y="11"/>
                      <a:pt x="133" y="11"/>
                      <a:pt x="133" y="11"/>
                    </a:cubicBezTo>
                    <a:cubicBezTo>
                      <a:pt x="132" y="5"/>
                      <a:pt x="126" y="0"/>
                      <a:pt x="119" y="0"/>
                    </a:cubicBezTo>
                    <a:cubicBezTo>
                      <a:pt x="101" y="0"/>
                      <a:pt x="101" y="0"/>
                      <a:pt x="101" y="0"/>
                    </a:cubicBezTo>
                    <a:cubicBezTo>
                      <a:pt x="94" y="0"/>
                      <a:pt x="88" y="5"/>
                      <a:pt x="87" y="11"/>
                    </a:cubicBezTo>
                    <a:cubicBezTo>
                      <a:pt x="83" y="32"/>
                      <a:pt x="83" y="32"/>
                      <a:pt x="83" y="32"/>
                    </a:cubicBezTo>
                    <a:cubicBezTo>
                      <a:pt x="80" y="33"/>
                      <a:pt x="77" y="34"/>
                      <a:pt x="74" y="36"/>
                    </a:cubicBezTo>
                    <a:cubicBezTo>
                      <a:pt x="56" y="24"/>
                      <a:pt x="56" y="24"/>
                      <a:pt x="56" y="24"/>
                    </a:cubicBezTo>
                    <a:cubicBezTo>
                      <a:pt x="54" y="22"/>
                      <a:pt x="51" y="22"/>
                      <a:pt x="49" y="22"/>
                    </a:cubicBezTo>
                    <a:cubicBezTo>
                      <a:pt x="45" y="22"/>
                      <a:pt x="41" y="23"/>
                      <a:pt x="39" y="26"/>
                    </a:cubicBezTo>
                    <a:cubicBezTo>
                      <a:pt x="26" y="39"/>
                      <a:pt x="26" y="39"/>
                      <a:pt x="26" y="39"/>
                    </a:cubicBezTo>
                    <a:cubicBezTo>
                      <a:pt x="21" y="43"/>
                      <a:pt x="20" y="51"/>
                      <a:pt x="24" y="56"/>
                    </a:cubicBezTo>
                    <a:cubicBezTo>
                      <a:pt x="36" y="74"/>
                      <a:pt x="36" y="74"/>
                      <a:pt x="36" y="74"/>
                    </a:cubicBezTo>
                    <a:cubicBezTo>
                      <a:pt x="34" y="77"/>
                      <a:pt x="33" y="80"/>
                      <a:pt x="32" y="83"/>
                    </a:cubicBezTo>
                    <a:cubicBezTo>
                      <a:pt x="11" y="87"/>
                      <a:pt x="11" y="87"/>
                      <a:pt x="11" y="87"/>
                    </a:cubicBezTo>
                    <a:cubicBezTo>
                      <a:pt x="5" y="88"/>
                      <a:pt x="0" y="94"/>
                      <a:pt x="0" y="101"/>
                    </a:cubicBezTo>
                    <a:cubicBezTo>
                      <a:pt x="0" y="119"/>
                      <a:pt x="0" y="119"/>
                      <a:pt x="0" y="119"/>
                    </a:cubicBezTo>
                    <a:cubicBezTo>
                      <a:pt x="0" y="126"/>
                      <a:pt x="5" y="132"/>
                      <a:pt x="11" y="133"/>
                    </a:cubicBezTo>
                    <a:cubicBezTo>
                      <a:pt x="32" y="137"/>
                      <a:pt x="32" y="137"/>
                      <a:pt x="32" y="137"/>
                    </a:cubicBezTo>
                    <a:cubicBezTo>
                      <a:pt x="33" y="140"/>
                      <a:pt x="34" y="143"/>
                      <a:pt x="36" y="146"/>
                    </a:cubicBezTo>
                    <a:cubicBezTo>
                      <a:pt x="24" y="164"/>
                      <a:pt x="24" y="164"/>
                      <a:pt x="24" y="164"/>
                    </a:cubicBezTo>
                    <a:cubicBezTo>
                      <a:pt x="20" y="169"/>
                      <a:pt x="21" y="177"/>
                      <a:pt x="26" y="181"/>
                    </a:cubicBezTo>
                    <a:cubicBezTo>
                      <a:pt x="39" y="194"/>
                      <a:pt x="39" y="194"/>
                      <a:pt x="39" y="194"/>
                    </a:cubicBezTo>
                    <a:cubicBezTo>
                      <a:pt x="41" y="197"/>
                      <a:pt x="45" y="198"/>
                      <a:pt x="49" y="198"/>
                    </a:cubicBezTo>
                    <a:cubicBezTo>
                      <a:pt x="51" y="198"/>
                      <a:pt x="54" y="198"/>
                      <a:pt x="56" y="196"/>
                    </a:cubicBezTo>
                    <a:cubicBezTo>
                      <a:pt x="74" y="184"/>
                      <a:pt x="74" y="184"/>
                      <a:pt x="74" y="184"/>
                    </a:cubicBezTo>
                    <a:cubicBezTo>
                      <a:pt x="77" y="186"/>
                      <a:pt x="80" y="187"/>
                      <a:pt x="83" y="188"/>
                    </a:cubicBezTo>
                    <a:cubicBezTo>
                      <a:pt x="87" y="209"/>
                      <a:pt x="87" y="209"/>
                      <a:pt x="87" y="209"/>
                    </a:cubicBezTo>
                    <a:cubicBezTo>
                      <a:pt x="88" y="215"/>
                      <a:pt x="94" y="220"/>
                      <a:pt x="101" y="220"/>
                    </a:cubicBezTo>
                    <a:cubicBezTo>
                      <a:pt x="119" y="220"/>
                      <a:pt x="119" y="220"/>
                      <a:pt x="119" y="220"/>
                    </a:cubicBezTo>
                    <a:cubicBezTo>
                      <a:pt x="126" y="220"/>
                      <a:pt x="132" y="215"/>
                      <a:pt x="133" y="209"/>
                    </a:cubicBezTo>
                    <a:cubicBezTo>
                      <a:pt x="137" y="188"/>
                      <a:pt x="137" y="188"/>
                      <a:pt x="137" y="188"/>
                    </a:cubicBezTo>
                    <a:cubicBezTo>
                      <a:pt x="140" y="187"/>
                      <a:pt x="143" y="186"/>
                      <a:pt x="146" y="184"/>
                    </a:cubicBezTo>
                    <a:cubicBezTo>
                      <a:pt x="164" y="196"/>
                      <a:pt x="164" y="196"/>
                      <a:pt x="164" y="196"/>
                    </a:cubicBezTo>
                    <a:cubicBezTo>
                      <a:pt x="166" y="198"/>
                      <a:pt x="169" y="198"/>
                      <a:pt x="171" y="198"/>
                    </a:cubicBezTo>
                    <a:cubicBezTo>
                      <a:pt x="175" y="198"/>
                      <a:pt x="179" y="197"/>
                      <a:pt x="181" y="194"/>
                    </a:cubicBezTo>
                    <a:cubicBezTo>
                      <a:pt x="194" y="181"/>
                      <a:pt x="194" y="181"/>
                      <a:pt x="194" y="181"/>
                    </a:cubicBezTo>
                    <a:cubicBezTo>
                      <a:pt x="199" y="177"/>
                      <a:pt x="200" y="169"/>
                      <a:pt x="196" y="164"/>
                    </a:cubicBezTo>
                    <a:cubicBezTo>
                      <a:pt x="184" y="146"/>
                      <a:pt x="184" y="146"/>
                      <a:pt x="184" y="146"/>
                    </a:cubicBezTo>
                    <a:cubicBezTo>
                      <a:pt x="186" y="143"/>
                      <a:pt x="187" y="140"/>
                      <a:pt x="188" y="137"/>
                    </a:cubicBezTo>
                    <a:cubicBezTo>
                      <a:pt x="209" y="133"/>
                      <a:pt x="209" y="133"/>
                      <a:pt x="209" y="133"/>
                    </a:cubicBezTo>
                    <a:cubicBezTo>
                      <a:pt x="215" y="132"/>
                      <a:pt x="220" y="126"/>
                      <a:pt x="220" y="119"/>
                    </a:cubicBezTo>
                    <a:cubicBezTo>
                      <a:pt x="220" y="101"/>
                      <a:pt x="220" y="101"/>
                      <a:pt x="220" y="101"/>
                    </a:cubicBezTo>
                    <a:cubicBezTo>
                      <a:pt x="220" y="94"/>
                      <a:pt x="215" y="88"/>
                      <a:pt x="209" y="87"/>
                    </a:cubicBezTo>
                    <a:close/>
                    <a:moveTo>
                      <a:pt x="185" y="124"/>
                    </a:moveTo>
                    <a:cubicBezTo>
                      <a:pt x="180" y="125"/>
                      <a:pt x="176" y="128"/>
                      <a:pt x="175" y="133"/>
                    </a:cubicBezTo>
                    <a:cubicBezTo>
                      <a:pt x="174" y="135"/>
                      <a:pt x="173" y="138"/>
                      <a:pt x="172" y="140"/>
                    </a:cubicBezTo>
                    <a:cubicBezTo>
                      <a:pt x="170" y="144"/>
                      <a:pt x="170" y="149"/>
                      <a:pt x="173" y="154"/>
                    </a:cubicBezTo>
                    <a:cubicBezTo>
                      <a:pt x="185" y="171"/>
                      <a:pt x="185" y="171"/>
                      <a:pt x="185" y="171"/>
                    </a:cubicBezTo>
                    <a:cubicBezTo>
                      <a:pt x="171" y="185"/>
                      <a:pt x="171" y="185"/>
                      <a:pt x="171" y="185"/>
                    </a:cubicBezTo>
                    <a:cubicBezTo>
                      <a:pt x="154" y="173"/>
                      <a:pt x="154" y="173"/>
                      <a:pt x="154" y="173"/>
                    </a:cubicBezTo>
                    <a:cubicBezTo>
                      <a:pt x="151" y="171"/>
                      <a:pt x="149" y="170"/>
                      <a:pt x="146" y="170"/>
                    </a:cubicBezTo>
                    <a:cubicBezTo>
                      <a:pt x="144" y="170"/>
                      <a:pt x="142" y="171"/>
                      <a:pt x="140" y="172"/>
                    </a:cubicBezTo>
                    <a:cubicBezTo>
                      <a:pt x="138" y="173"/>
                      <a:pt x="135" y="174"/>
                      <a:pt x="133" y="175"/>
                    </a:cubicBezTo>
                    <a:cubicBezTo>
                      <a:pt x="128" y="176"/>
                      <a:pt x="125" y="180"/>
                      <a:pt x="124" y="185"/>
                    </a:cubicBezTo>
                    <a:cubicBezTo>
                      <a:pt x="119" y="206"/>
                      <a:pt x="119" y="206"/>
                      <a:pt x="119" y="206"/>
                    </a:cubicBezTo>
                    <a:cubicBezTo>
                      <a:pt x="101" y="206"/>
                      <a:pt x="101" y="206"/>
                      <a:pt x="101" y="206"/>
                    </a:cubicBezTo>
                    <a:cubicBezTo>
                      <a:pt x="96" y="185"/>
                      <a:pt x="96" y="185"/>
                      <a:pt x="96" y="185"/>
                    </a:cubicBezTo>
                    <a:cubicBezTo>
                      <a:pt x="95" y="180"/>
                      <a:pt x="92" y="176"/>
                      <a:pt x="87" y="175"/>
                    </a:cubicBezTo>
                    <a:cubicBezTo>
                      <a:pt x="85" y="174"/>
                      <a:pt x="82" y="173"/>
                      <a:pt x="80" y="172"/>
                    </a:cubicBezTo>
                    <a:cubicBezTo>
                      <a:pt x="78" y="171"/>
                      <a:pt x="76" y="170"/>
                      <a:pt x="74" y="170"/>
                    </a:cubicBezTo>
                    <a:cubicBezTo>
                      <a:pt x="71" y="170"/>
                      <a:pt x="69" y="171"/>
                      <a:pt x="66" y="173"/>
                    </a:cubicBezTo>
                    <a:cubicBezTo>
                      <a:pt x="49" y="185"/>
                      <a:pt x="49" y="185"/>
                      <a:pt x="49" y="185"/>
                    </a:cubicBezTo>
                    <a:cubicBezTo>
                      <a:pt x="35" y="171"/>
                      <a:pt x="35" y="171"/>
                      <a:pt x="35" y="171"/>
                    </a:cubicBezTo>
                    <a:cubicBezTo>
                      <a:pt x="47" y="154"/>
                      <a:pt x="47" y="154"/>
                      <a:pt x="47" y="154"/>
                    </a:cubicBezTo>
                    <a:cubicBezTo>
                      <a:pt x="50" y="149"/>
                      <a:pt x="50" y="144"/>
                      <a:pt x="48" y="140"/>
                    </a:cubicBezTo>
                    <a:cubicBezTo>
                      <a:pt x="47" y="138"/>
                      <a:pt x="46" y="135"/>
                      <a:pt x="45" y="133"/>
                    </a:cubicBezTo>
                    <a:cubicBezTo>
                      <a:pt x="44" y="128"/>
                      <a:pt x="40" y="125"/>
                      <a:pt x="35" y="124"/>
                    </a:cubicBezTo>
                    <a:cubicBezTo>
                      <a:pt x="14" y="119"/>
                      <a:pt x="14" y="119"/>
                      <a:pt x="14" y="119"/>
                    </a:cubicBezTo>
                    <a:cubicBezTo>
                      <a:pt x="14" y="101"/>
                      <a:pt x="14" y="101"/>
                      <a:pt x="14" y="101"/>
                    </a:cubicBezTo>
                    <a:cubicBezTo>
                      <a:pt x="35" y="96"/>
                      <a:pt x="35" y="96"/>
                      <a:pt x="35" y="96"/>
                    </a:cubicBezTo>
                    <a:cubicBezTo>
                      <a:pt x="40" y="95"/>
                      <a:pt x="44" y="92"/>
                      <a:pt x="45" y="87"/>
                    </a:cubicBezTo>
                    <a:cubicBezTo>
                      <a:pt x="46" y="85"/>
                      <a:pt x="47" y="82"/>
                      <a:pt x="48" y="80"/>
                    </a:cubicBezTo>
                    <a:cubicBezTo>
                      <a:pt x="50" y="76"/>
                      <a:pt x="50" y="71"/>
                      <a:pt x="47" y="66"/>
                    </a:cubicBezTo>
                    <a:cubicBezTo>
                      <a:pt x="35" y="49"/>
                      <a:pt x="35" y="49"/>
                      <a:pt x="35" y="49"/>
                    </a:cubicBezTo>
                    <a:cubicBezTo>
                      <a:pt x="49" y="35"/>
                      <a:pt x="49" y="35"/>
                      <a:pt x="49" y="35"/>
                    </a:cubicBezTo>
                    <a:cubicBezTo>
                      <a:pt x="66" y="47"/>
                      <a:pt x="66" y="47"/>
                      <a:pt x="66" y="47"/>
                    </a:cubicBezTo>
                    <a:cubicBezTo>
                      <a:pt x="69" y="49"/>
                      <a:pt x="71" y="50"/>
                      <a:pt x="74" y="50"/>
                    </a:cubicBezTo>
                    <a:cubicBezTo>
                      <a:pt x="76" y="50"/>
                      <a:pt x="78" y="49"/>
                      <a:pt x="80" y="48"/>
                    </a:cubicBezTo>
                    <a:cubicBezTo>
                      <a:pt x="82" y="47"/>
                      <a:pt x="85" y="46"/>
                      <a:pt x="87" y="45"/>
                    </a:cubicBezTo>
                    <a:cubicBezTo>
                      <a:pt x="92" y="44"/>
                      <a:pt x="95" y="40"/>
                      <a:pt x="96" y="35"/>
                    </a:cubicBezTo>
                    <a:cubicBezTo>
                      <a:pt x="101" y="14"/>
                      <a:pt x="101" y="14"/>
                      <a:pt x="101" y="14"/>
                    </a:cubicBezTo>
                    <a:cubicBezTo>
                      <a:pt x="119" y="14"/>
                      <a:pt x="119" y="14"/>
                      <a:pt x="119" y="14"/>
                    </a:cubicBezTo>
                    <a:cubicBezTo>
                      <a:pt x="124" y="35"/>
                      <a:pt x="124" y="35"/>
                      <a:pt x="124" y="35"/>
                    </a:cubicBezTo>
                    <a:cubicBezTo>
                      <a:pt x="125" y="40"/>
                      <a:pt x="128" y="44"/>
                      <a:pt x="133" y="45"/>
                    </a:cubicBezTo>
                    <a:cubicBezTo>
                      <a:pt x="135" y="46"/>
                      <a:pt x="138" y="47"/>
                      <a:pt x="140" y="48"/>
                    </a:cubicBezTo>
                    <a:cubicBezTo>
                      <a:pt x="142" y="49"/>
                      <a:pt x="144" y="50"/>
                      <a:pt x="146" y="50"/>
                    </a:cubicBezTo>
                    <a:cubicBezTo>
                      <a:pt x="149" y="50"/>
                      <a:pt x="151" y="49"/>
                      <a:pt x="154" y="47"/>
                    </a:cubicBezTo>
                    <a:cubicBezTo>
                      <a:pt x="171" y="35"/>
                      <a:pt x="171" y="35"/>
                      <a:pt x="171" y="35"/>
                    </a:cubicBezTo>
                    <a:cubicBezTo>
                      <a:pt x="185" y="49"/>
                      <a:pt x="185" y="49"/>
                      <a:pt x="185" y="49"/>
                    </a:cubicBezTo>
                    <a:cubicBezTo>
                      <a:pt x="173" y="66"/>
                      <a:pt x="173" y="66"/>
                      <a:pt x="173" y="66"/>
                    </a:cubicBezTo>
                    <a:cubicBezTo>
                      <a:pt x="170" y="71"/>
                      <a:pt x="170" y="76"/>
                      <a:pt x="172" y="80"/>
                    </a:cubicBezTo>
                    <a:cubicBezTo>
                      <a:pt x="173" y="82"/>
                      <a:pt x="174" y="85"/>
                      <a:pt x="175" y="87"/>
                    </a:cubicBezTo>
                    <a:cubicBezTo>
                      <a:pt x="176" y="92"/>
                      <a:pt x="180" y="95"/>
                      <a:pt x="185" y="96"/>
                    </a:cubicBezTo>
                    <a:cubicBezTo>
                      <a:pt x="206" y="101"/>
                      <a:pt x="206" y="101"/>
                      <a:pt x="206" y="101"/>
                    </a:cubicBezTo>
                    <a:cubicBezTo>
                      <a:pt x="206" y="119"/>
                      <a:pt x="206" y="119"/>
                      <a:pt x="206" y="119"/>
                    </a:cubicBezTo>
                    <a:lnTo>
                      <a:pt x="185" y="124"/>
                    </a:lnTo>
                    <a:close/>
                  </a:path>
                </a:pathLst>
              </a:custGeom>
              <a:grpFill/>
              <a:ln>
                <a:noFill/>
              </a:ln>
            </p:spPr>
            <p:txBody>
              <a:bodyPr/>
              <a:lstStyle/>
              <a:p>
                <a:pPr>
                  <a:defRPr/>
                </a:pPr>
                <a:endParaRPr lang="id-ID" sz="1600"/>
              </a:p>
            </p:txBody>
          </p:sp>
          <p:sp>
            <p:nvSpPr>
              <p:cNvPr id="76" name="Freeform 20"/>
              <p:cNvSpPr>
                <a:spLocks noEditPoints="1"/>
              </p:cNvSpPr>
              <p:nvPr/>
            </p:nvSpPr>
            <p:spPr bwMode="auto">
              <a:xfrm>
                <a:off x="-2538413" y="300038"/>
                <a:ext cx="360362" cy="360363"/>
              </a:xfrm>
              <a:custGeom>
                <a:avLst/>
                <a:gdLst>
                  <a:gd name="T0" fmla="*/ 48 w 96"/>
                  <a:gd name="T1" fmla="*/ 0 h 96"/>
                  <a:gd name="T2" fmla="*/ 0 w 96"/>
                  <a:gd name="T3" fmla="*/ 48 h 96"/>
                  <a:gd name="T4" fmla="*/ 48 w 96"/>
                  <a:gd name="T5" fmla="*/ 96 h 96"/>
                  <a:gd name="T6" fmla="*/ 96 w 96"/>
                  <a:gd name="T7" fmla="*/ 48 h 96"/>
                  <a:gd name="T8" fmla="*/ 48 w 96"/>
                  <a:gd name="T9" fmla="*/ 0 h 96"/>
                  <a:gd name="T10" fmla="*/ 48 w 96"/>
                  <a:gd name="T11" fmla="*/ 90 h 96"/>
                  <a:gd name="T12" fmla="*/ 6 w 96"/>
                  <a:gd name="T13" fmla="*/ 48 h 96"/>
                  <a:gd name="T14" fmla="*/ 48 w 96"/>
                  <a:gd name="T15" fmla="*/ 6 h 96"/>
                  <a:gd name="T16" fmla="*/ 90 w 96"/>
                  <a:gd name="T17" fmla="*/ 48 h 96"/>
                  <a:gd name="T18" fmla="*/ 48 w 96"/>
                  <a:gd name="T19" fmla="*/ 9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6" h="96">
                    <a:moveTo>
                      <a:pt x="48" y="0"/>
                    </a:moveTo>
                    <a:cubicBezTo>
                      <a:pt x="21" y="0"/>
                      <a:pt x="0" y="21"/>
                      <a:pt x="0" y="48"/>
                    </a:cubicBezTo>
                    <a:cubicBezTo>
                      <a:pt x="0" y="75"/>
                      <a:pt x="21" y="96"/>
                      <a:pt x="48" y="96"/>
                    </a:cubicBezTo>
                    <a:cubicBezTo>
                      <a:pt x="75" y="96"/>
                      <a:pt x="96" y="75"/>
                      <a:pt x="96" y="48"/>
                    </a:cubicBezTo>
                    <a:cubicBezTo>
                      <a:pt x="96" y="21"/>
                      <a:pt x="75" y="0"/>
                      <a:pt x="48" y="0"/>
                    </a:cubicBezTo>
                    <a:close/>
                    <a:moveTo>
                      <a:pt x="48" y="90"/>
                    </a:moveTo>
                    <a:cubicBezTo>
                      <a:pt x="25" y="90"/>
                      <a:pt x="6" y="71"/>
                      <a:pt x="6" y="48"/>
                    </a:cubicBezTo>
                    <a:cubicBezTo>
                      <a:pt x="6" y="25"/>
                      <a:pt x="25" y="6"/>
                      <a:pt x="48" y="6"/>
                    </a:cubicBezTo>
                    <a:cubicBezTo>
                      <a:pt x="71" y="6"/>
                      <a:pt x="90" y="25"/>
                      <a:pt x="90" y="48"/>
                    </a:cubicBezTo>
                    <a:cubicBezTo>
                      <a:pt x="90" y="71"/>
                      <a:pt x="71" y="90"/>
                      <a:pt x="48" y="90"/>
                    </a:cubicBezTo>
                    <a:close/>
                  </a:path>
                </a:pathLst>
              </a:custGeom>
              <a:grpFill/>
              <a:ln>
                <a:noFill/>
              </a:ln>
            </p:spPr>
            <p:txBody>
              <a:bodyPr/>
              <a:lstStyle/>
              <a:p>
                <a:pPr>
                  <a:defRPr/>
                </a:pPr>
                <a:endParaRPr lang="id-ID" sz="1600"/>
              </a:p>
            </p:txBody>
          </p:sp>
          <p:sp>
            <p:nvSpPr>
              <p:cNvPr id="77" name="Freeform 21"/>
              <p:cNvSpPr>
                <a:spLocks noEditPoints="1"/>
              </p:cNvSpPr>
              <p:nvPr/>
            </p:nvSpPr>
            <p:spPr bwMode="auto">
              <a:xfrm>
                <a:off x="-2460625" y="374650"/>
                <a:ext cx="207962" cy="206375"/>
              </a:xfrm>
              <a:custGeom>
                <a:avLst/>
                <a:gdLst>
                  <a:gd name="T0" fmla="*/ 27 w 55"/>
                  <a:gd name="T1" fmla="*/ 0 h 55"/>
                  <a:gd name="T2" fmla="*/ 0 w 55"/>
                  <a:gd name="T3" fmla="*/ 28 h 55"/>
                  <a:gd name="T4" fmla="*/ 27 w 55"/>
                  <a:gd name="T5" fmla="*/ 55 h 55"/>
                  <a:gd name="T6" fmla="*/ 55 w 55"/>
                  <a:gd name="T7" fmla="*/ 28 h 55"/>
                  <a:gd name="T8" fmla="*/ 27 w 55"/>
                  <a:gd name="T9" fmla="*/ 0 h 55"/>
                  <a:gd name="T10" fmla="*/ 27 w 55"/>
                  <a:gd name="T11" fmla="*/ 49 h 55"/>
                  <a:gd name="T12" fmla="*/ 6 w 55"/>
                  <a:gd name="T13" fmla="*/ 28 h 55"/>
                  <a:gd name="T14" fmla="*/ 27 w 55"/>
                  <a:gd name="T15" fmla="*/ 7 h 55"/>
                  <a:gd name="T16" fmla="*/ 48 w 55"/>
                  <a:gd name="T17" fmla="*/ 28 h 55"/>
                  <a:gd name="T18" fmla="*/ 27 w 55"/>
                  <a:gd name="T19" fmla="*/ 49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 h="55">
                    <a:moveTo>
                      <a:pt x="27" y="0"/>
                    </a:moveTo>
                    <a:cubicBezTo>
                      <a:pt x="12" y="0"/>
                      <a:pt x="0" y="13"/>
                      <a:pt x="0" y="28"/>
                    </a:cubicBezTo>
                    <a:cubicBezTo>
                      <a:pt x="0" y="43"/>
                      <a:pt x="12" y="55"/>
                      <a:pt x="27" y="55"/>
                    </a:cubicBezTo>
                    <a:cubicBezTo>
                      <a:pt x="42" y="55"/>
                      <a:pt x="55" y="43"/>
                      <a:pt x="55" y="28"/>
                    </a:cubicBezTo>
                    <a:cubicBezTo>
                      <a:pt x="55" y="13"/>
                      <a:pt x="42" y="0"/>
                      <a:pt x="27" y="0"/>
                    </a:cubicBezTo>
                    <a:close/>
                    <a:moveTo>
                      <a:pt x="27" y="49"/>
                    </a:moveTo>
                    <a:cubicBezTo>
                      <a:pt x="16" y="49"/>
                      <a:pt x="6" y="39"/>
                      <a:pt x="6" y="28"/>
                    </a:cubicBezTo>
                    <a:cubicBezTo>
                      <a:pt x="6" y="17"/>
                      <a:pt x="16" y="7"/>
                      <a:pt x="27" y="7"/>
                    </a:cubicBezTo>
                    <a:cubicBezTo>
                      <a:pt x="38" y="7"/>
                      <a:pt x="48" y="17"/>
                      <a:pt x="48" y="28"/>
                    </a:cubicBezTo>
                    <a:cubicBezTo>
                      <a:pt x="48" y="39"/>
                      <a:pt x="38" y="49"/>
                      <a:pt x="27" y="49"/>
                    </a:cubicBezTo>
                    <a:close/>
                  </a:path>
                </a:pathLst>
              </a:custGeom>
              <a:grpFill/>
              <a:ln>
                <a:noFill/>
              </a:ln>
            </p:spPr>
            <p:txBody>
              <a:bodyPr/>
              <a:lstStyle/>
              <a:p>
                <a:pPr>
                  <a:defRPr/>
                </a:pPr>
                <a:endParaRPr lang="id-ID" sz="1600"/>
              </a:p>
            </p:txBody>
          </p:sp>
        </p:grpSp>
      </p:grpSp>
      <p:grpSp>
        <p:nvGrpSpPr>
          <p:cNvPr id="80" name="组合 79"/>
          <p:cNvGrpSpPr/>
          <p:nvPr/>
        </p:nvGrpSpPr>
        <p:grpSpPr>
          <a:xfrm>
            <a:off x="3857833" y="4779502"/>
            <a:ext cx="2575840" cy="900113"/>
            <a:chOff x="3487342" y="3662364"/>
            <a:chExt cx="1932383" cy="675085"/>
          </a:xfrm>
        </p:grpSpPr>
        <p:cxnSp>
          <p:nvCxnSpPr>
            <p:cNvPr id="81" name="Straight Connector 65"/>
            <p:cNvCxnSpPr/>
            <p:nvPr/>
          </p:nvCxnSpPr>
          <p:spPr>
            <a:xfrm>
              <a:off x="3487342" y="4013597"/>
              <a:ext cx="1350169" cy="0"/>
            </a:xfrm>
            <a:prstGeom prst="line">
              <a:avLst/>
            </a:prstGeom>
            <a:ln w="12700">
              <a:solidFill>
                <a:schemeClr val="tx2"/>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82" name="Group 29"/>
            <p:cNvGrpSpPr>
              <a:grpSpLocks noChangeAspect="1"/>
            </p:cNvGrpSpPr>
            <p:nvPr/>
          </p:nvGrpSpPr>
          <p:grpSpPr bwMode="auto">
            <a:xfrm>
              <a:off x="4744641" y="3662364"/>
              <a:ext cx="675084" cy="675085"/>
              <a:chOff x="5385173" y="1917525"/>
              <a:chExt cx="1440000" cy="1440000"/>
            </a:xfrm>
          </p:grpSpPr>
          <p:sp>
            <p:nvSpPr>
              <p:cNvPr id="91" name="Oval 30"/>
              <p:cNvSpPr>
                <a:spLocks noChangeAspect="1"/>
              </p:cNvSpPr>
              <p:nvPr/>
            </p:nvSpPr>
            <p:spPr>
              <a:xfrm>
                <a:off x="5385173" y="1917525"/>
                <a:ext cx="1440000" cy="1440000"/>
              </a:xfrm>
              <a:prstGeom prst="ellipse">
                <a:avLst/>
              </a:prstGeom>
              <a:solidFill>
                <a:schemeClr val="bg1">
                  <a:lumMod val="65000"/>
                  <a:alpha val="6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1600"/>
              </a:p>
            </p:txBody>
          </p:sp>
          <p:sp>
            <p:nvSpPr>
              <p:cNvPr id="92" name="Oval 31"/>
              <p:cNvSpPr/>
              <p:nvPr/>
            </p:nvSpPr>
            <p:spPr>
              <a:xfrm>
                <a:off x="5474061" y="2006415"/>
                <a:ext cx="1262224" cy="1262221"/>
              </a:xfrm>
              <a:prstGeom prst="ellipse">
                <a:avLst/>
              </a:prstGeom>
              <a:solidFill>
                <a:schemeClr val="accent4"/>
              </a:solidFill>
              <a:ln w="254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1600"/>
              </a:p>
            </p:txBody>
          </p:sp>
        </p:grpSp>
        <p:grpSp>
          <p:nvGrpSpPr>
            <p:cNvPr id="83" name="Group 42"/>
            <p:cNvGrpSpPr/>
            <p:nvPr/>
          </p:nvGrpSpPr>
          <p:grpSpPr>
            <a:xfrm>
              <a:off x="4917922" y="3874428"/>
              <a:ext cx="324274" cy="247844"/>
              <a:chOff x="5516563" y="84138"/>
              <a:chExt cx="1414463" cy="1081087"/>
            </a:xfrm>
            <a:solidFill>
              <a:schemeClr val="bg1"/>
            </a:solidFill>
          </p:grpSpPr>
          <p:sp>
            <p:nvSpPr>
              <p:cNvPr id="84" name="Freeform 13"/>
              <p:cNvSpPr>
                <a:spLocks noEditPoints="1"/>
              </p:cNvSpPr>
              <p:nvPr/>
            </p:nvSpPr>
            <p:spPr bwMode="auto">
              <a:xfrm>
                <a:off x="5688013" y="249238"/>
                <a:ext cx="896938" cy="698500"/>
              </a:xfrm>
              <a:custGeom>
                <a:avLst/>
                <a:gdLst>
                  <a:gd name="T0" fmla="*/ 214 w 239"/>
                  <a:gd name="T1" fmla="*/ 9 h 186"/>
                  <a:gd name="T2" fmla="*/ 120 w 239"/>
                  <a:gd name="T3" fmla="*/ 0 h 186"/>
                  <a:gd name="T4" fmla="*/ 26 w 239"/>
                  <a:gd name="T5" fmla="*/ 9 h 186"/>
                  <a:gd name="T6" fmla="*/ 17 w 239"/>
                  <a:gd name="T7" fmla="*/ 17 h 186"/>
                  <a:gd name="T8" fmla="*/ 17 w 239"/>
                  <a:gd name="T9" fmla="*/ 169 h 186"/>
                  <a:gd name="T10" fmla="*/ 26 w 239"/>
                  <a:gd name="T11" fmla="*/ 177 h 186"/>
                  <a:gd name="T12" fmla="*/ 120 w 239"/>
                  <a:gd name="T13" fmla="*/ 186 h 186"/>
                  <a:gd name="T14" fmla="*/ 214 w 239"/>
                  <a:gd name="T15" fmla="*/ 177 h 186"/>
                  <a:gd name="T16" fmla="*/ 222 w 239"/>
                  <a:gd name="T17" fmla="*/ 169 h 186"/>
                  <a:gd name="T18" fmla="*/ 222 w 239"/>
                  <a:gd name="T19" fmla="*/ 17 h 186"/>
                  <a:gd name="T20" fmla="*/ 214 w 239"/>
                  <a:gd name="T21" fmla="*/ 9 h 186"/>
                  <a:gd name="T22" fmla="*/ 211 w 239"/>
                  <a:gd name="T23" fmla="*/ 165 h 186"/>
                  <a:gd name="T24" fmla="*/ 28 w 239"/>
                  <a:gd name="T25" fmla="*/ 165 h 186"/>
                  <a:gd name="T26" fmla="*/ 28 w 239"/>
                  <a:gd name="T27" fmla="*/ 21 h 186"/>
                  <a:gd name="T28" fmla="*/ 211 w 239"/>
                  <a:gd name="T29" fmla="*/ 21 h 186"/>
                  <a:gd name="T30" fmla="*/ 211 w 239"/>
                  <a:gd name="T31" fmla="*/ 165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9" h="186">
                    <a:moveTo>
                      <a:pt x="214" y="9"/>
                    </a:moveTo>
                    <a:cubicBezTo>
                      <a:pt x="182" y="3"/>
                      <a:pt x="151" y="0"/>
                      <a:pt x="120" y="0"/>
                    </a:cubicBezTo>
                    <a:cubicBezTo>
                      <a:pt x="88" y="0"/>
                      <a:pt x="57" y="3"/>
                      <a:pt x="26" y="9"/>
                    </a:cubicBezTo>
                    <a:cubicBezTo>
                      <a:pt x="22" y="10"/>
                      <a:pt x="18" y="13"/>
                      <a:pt x="17" y="17"/>
                    </a:cubicBezTo>
                    <a:cubicBezTo>
                      <a:pt x="0" y="67"/>
                      <a:pt x="0" y="118"/>
                      <a:pt x="17" y="169"/>
                    </a:cubicBezTo>
                    <a:cubicBezTo>
                      <a:pt x="18" y="173"/>
                      <a:pt x="22" y="176"/>
                      <a:pt x="26" y="177"/>
                    </a:cubicBezTo>
                    <a:cubicBezTo>
                      <a:pt x="57" y="183"/>
                      <a:pt x="88" y="186"/>
                      <a:pt x="120" y="186"/>
                    </a:cubicBezTo>
                    <a:cubicBezTo>
                      <a:pt x="151" y="186"/>
                      <a:pt x="182" y="183"/>
                      <a:pt x="214" y="177"/>
                    </a:cubicBezTo>
                    <a:cubicBezTo>
                      <a:pt x="218" y="176"/>
                      <a:pt x="221" y="173"/>
                      <a:pt x="222" y="169"/>
                    </a:cubicBezTo>
                    <a:cubicBezTo>
                      <a:pt x="239" y="118"/>
                      <a:pt x="239" y="67"/>
                      <a:pt x="222" y="17"/>
                    </a:cubicBezTo>
                    <a:cubicBezTo>
                      <a:pt x="221" y="13"/>
                      <a:pt x="218" y="10"/>
                      <a:pt x="214" y="9"/>
                    </a:cubicBezTo>
                    <a:close/>
                    <a:moveTo>
                      <a:pt x="211" y="165"/>
                    </a:moveTo>
                    <a:cubicBezTo>
                      <a:pt x="150" y="178"/>
                      <a:pt x="89" y="178"/>
                      <a:pt x="28" y="165"/>
                    </a:cubicBezTo>
                    <a:cubicBezTo>
                      <a:pt x="12" y="117"/>
                      <a:pt x="12" y="69"/>
                      <a:pt x="28" y="21"/>
                    </a:cubicBezTo>
                    <a:cubicBezTo>
                      <a:pt x="89" y="8"/>
                      <a:pt x="150" y="8"/>
                      <a:pt x="211" y="21"/>
                    </a:cubicBezTo>
                    <a:cubicBezTo>
                      <a:pt x="227" y="69"/>
                      <a:pt x="227" y="117"/>
                      <a:pt x="211" y="165"/>
                    </a:cubicBezTo>
                    <a:close/>
                  </a:path>
                </a:pathLst>
              </a:custGeom>
              <a:grpFill/>
              <a:ln>
                <a:noFill/>
              </a:ln>
            </p:spPr>
            <p:txBody>
              <a:bodyPr/>
              <a:lstStyle/>
              <a:p>
                <a:pPr>
                  <a:defRPr/>
                </a:pPr>
                <a:endParaRPr lang="id-ID" sz="1600"/>
              </a:p>
            </p:txBody>
          </p:sp>
          <p:sp>
            <p:nvSpPr>
              <p:cNvPr id="85" name="Freeform 14"/>
              <p:cNvSpPr>
                <a:spLocks noEditPoints="1"/>
              </p:cNvSpPr>
              <p:nvPr/>
            </p:nvSpPr>
            <p:spPr bwMode="auto">
              <a:xfrm>
                <a:off x="5516563" y="84138"/>
                <a:ext cx="1414463" cy="1081087"/>
              </a:xfrm>
              <a:custGeom>
                <a:avLst/>
                <a:gdLst>
                  <a:gd name="T0" fmla="*/ 359 w 377"/>
                  <a:gd name="T1" fmla="*/ 27 h 288"/>
                  <a:gd name="T2" fmla="*/ 340 w 377"/>
                  <a:gd name="T3" fmla="*/ 9 h 288"/>
                  <a:gd name="T4" fmla="*/ 189 w 377"/>
                  <a:gd name="T5" fmla="*/ 0 h 288"/>
                  <a:gd name="T6" fmla="*/ 37 w 377"/>
                  <a:gd name="T7" fmla="*/ 9 h 288"/>
                  <a:gd name="T8" fmla="*/ 18 w 377"/>
                  <a:gd name="T9" fmla="*/ 27 h 288"/>
                  <a:gd name="T10" fmla="*/ 18 w 377"/>
                  <a:gd name="T11" fmla="*/ 250 h 288"/>
                  <a:gd name="T12" fmla="*/ 37 w 377"/>
                  <a:gd name="T13" fmla="*/ 267 h 288"/>
                  <a:gd name="T14" fmla="*/ 110 w 377"/>
                  <a:gd name="T15" fmla="*/ 274 h 288"/>
                  <a:gd name="T16" fmla="*/ 108 w 377"/>
                  <a:gd name="T17" fmla="*/ 276 h 288"/>
                  <a:gd name="T18" fmla="*/ 189 w 377"/>
                  <a:gd name="T19" fmla="*/ 288 h 288"/>
                  <a:gd name="T20" fmla="*/ 269 w 377"/>
                  <a:gd name="T21" fmla="*/ 276 h 288"/>
                  <a:gd name="T22" fmla="*/ 267 w 377"/>
                  <a:gd name="T23" fmla="*/ 274 h 288"/>
                  <a:gd name="T24" fmla="*/ 340 w 377"/>
                  <a:gd name="T25" fmla="*/ 267 h 288"/>
                  <a:gd name="T26" fmla="*/ 359 w 377"/>
                  <a:gd name="T27" fmla="*/ 250 h 288"/>
                  <a:gd name="T28" fmla="*/ 359 w 377"/>
                  <a:gd name="T29" fmla="*/ 27 h 288"/>
                  <a:gd name="T30" fmla="*/ 337 w 377"/>
                  <a:gd name="T31" fmla="*/ 244 h 288"/>
                  <a:gd name="T32" fmla="*/ 40 w 377"/>
                  <a:gd name="T33" fmla="*/ 244 h 288"/>
                  <a:gd name="T34" fmla="*/ 40 w 377"/>
                  <a:gd name="T35" fmla="*/ 32 h 288"/>
                  <a:gd name="T36" fmla="*/ 337 w 377"/>
                  <a:gd name="T37" fmla="*/ 32 h 288"/>
                  <a:gd name="T38" fmla="*/ 337 w 377"/>
                  <a:gd name="T39" fmla="*/ 244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77" h="288">
                    <a:moveTo>
                      <a:pt x="359" y="27"/>
                    </a:moveTo>
                    <a:cubicBezTo>
                      <a:pt x="357" y="17"/>
                      <a:pt x="349" y="10"/>
                      <a:pt x="340" y="9"/>
                    </a:cubicBezTo>
                    <a:cubicBezTo>
                      <a:pt x="290" y="3"/>
                      <a:pt x="239" y="0"/>
                      <a:pt x="189" y="0"/>
                    </a:cubicBezTo>
                    <a:cubicBezTo>
                      <a:pt x="138" y="0"/>
                      <a:pt x="87" y="3"/>
                      <a:pt x="37" y="9"/>
                    </a:cubicBezTo>
                    <a:cubicBezTo>
                      <a:pt x="28" y="10"/>
                      <a:pt x="20" y="17"/>
                      <a:pt x="18" y="27"/>
                    </a:cubicBezTo>
                    <a:cubicBezTo>
                      <a:pt x="0" y="101"/>
                      <a:pt x="0" y="176"/>
                      <a:pt x="18" y="250"/>
                    </a:cubicBezTo>
                    <a:cubicBezTo>
                      <a:pt x="20" y="259"/>
                      <a:pt x="28" y="266"/>
                      <a:pt x="37" y="267"/>
                    </a:cubicBezTo>
                    <a:cubicBezTo>
                      <a:pt x="61" y="270"/>
                      <a:pt x="86" y="272"/>
                      <a:pt x="110" y="274"/>
                    </a:cubicBezTo>
                    <a:cubicBezTo>
                      <a:pt x="109" y="275"/>
                      <a:pt x="108" y="275"/>
                      <a:pt x="108" y="276"/>
                    </a:cubicBezTo>
                    <a:cubicBezTo>
                      <a:pt x="108" y="283"/>
                      <a:pt x="144" y="288"/>
                      <a:pt x="189" y="288"/>
                    </a:cubicBezTo>
                    <a:cubicBezTo>
                      <a:pt x="233" y="288"/>
                      <a:pt x="269" y="283"/>
                      <a:pt x="269" y="276"/>
                    </a:cubicBezTo>
                    <a:cubicBezTo>
                      <a:pt x="269" y="275"/>
                      <a:pt x="268" y="275"/>
                      <a:pt x="267" y="274"/>
                    </a:cubicBezTo>
                    <a:cubicBezTo>
                      <a:pt x="291" y="272"/>
                      <a:pt x="316" y="270"/>
                      <a:pt x="340" y="267"/>
                    </a:cubicBezTo>
                    <a:cubicBezTo>
                      <a:pt x="349" y="266"/>
                      <a:pt x="357" y="259"/>
                      <a:pt x="359" y="250"/>
                    </a:cubicBezTo>
                    <a:cubicBezTo>
                      <a:pt x="377" y="176"/>
                      <a:pt x="377" y="101"/>
                      <a:pt x="359" y="27"/>
                    </a:cubicBezTo>
                    <a:close/>
                    <a:moveTo>
                      <a:pt x="337" y="244"/>
                    </a:moveTo>
                    <a:cubicBezTo>
                      <a:pt x="238" y="256"/>
                      <a:pt x="139" y="256"/>
                      <a:pt x="40" y="244"/>
                    </a:cubicBezTo>
                    <a:cubicBezTo>
                      <a:pt x="23" y="174"/>
                      <a:pt x="23" y="103"/>
                      <a:pt x="40" y="32"/>
                    </a:cubicBezTo>
                    <a:cubicBezTo>
                      <a:pt x="139" y="20"/>
                      <a:pt x="238" y="20"/>
                      <a:pt x="337" y="32"/>
                    </a:cubicBezTo>
                    <a:cubicBezTo>
                      <a:pt x="354" y="103"/>
                      <a:pt x="354" y="174"/>
                      <a:pt x="337" y="244"/>
                    </a:cubicBezTo>
                    <a:close/>
                  </a:path>
                </a:pathLst>
              </a:custGeom>
              <a:grpFill/>
              <a:ln>
                <a:noFill/>
              </a:ln>
            </p:spPr>
            <p:txBody>
              <a:bodyPr/>
              <a:lstStyle/>
              <a:p>
                <a:pPr>
                  <a:defRPr/>
                </a:pPr>
                <a:endParaRPr lang="id-ID" sz="1600"/>
              </a:p>
            </p:txBody>
          </p:sp>
          <p:sp>
            <p:nvSpPr>
              <p:cNvPr id="86" name="Freeform 15"/>
              <p:cNvSpPr>
                <a:spLocks noEditPoints="1"/>
              </p:cNvSpPr>
              <p:nvPr/>
            </p:nvSpPr>
            <p:spPr bwMode="auto">
              <a:xfrm>
                <a:off x="6611938" y="301625"/>
                <a:ext cx="131763" cy="128587"/>
              </a:xfrm>
              <a:custGeom>
                <a:avLst/>
                <a:gdLst>
                  <a:gd name="T0" fmla="*/ 17 w 35"/>
                  <a:gd name="T1" fmla="*/ 34 h 34"/>
                  <a:gd name="T2" fmla="*/ 35 w 35"/>
                  <a:gd name="T3" fmla="*/ 17 h 34"/>
                  <a:gd name="T4" fmla="*/ 17 w 35"/>
                  <a:gd name="T5" fmla="*/ 0 h 34"/>
                  <a:gd name="T6" fmla="*/ 0 w 35"/>
                  <a:gd name="T7" fmla="*/ 17 h 34"/>
                  <a:gd name="T8" fmla="*/ 17 w 35"/>
                  <a:gd name="T9" fmla="*/ 34 h 34"/>
                  <a:gd name="T10" fmla="*/ 17 w 35"/>
                  <a:gd name="T11" fmla="*/ 11 h 34"/>
                  <a:gd name="T12" fmla="*/ 23 w 35"/>
                  <a:gd name="T13" fmla="*/ 17 h 34"/>
                  <a:gd name="T14" fmla="*/ 17 w 35"/>
                  <a:gd name="T15" fmla="*/ 23 h 34"/>
                  <a:gd name="T16" fmla="*/ 12 w 35"/>
                  <a:gd name="T17" fmla="*/ 17 h 34"/>
                  <a:gd name="T18" fmla="*/ 17 w 35"/>
                  <a:gd name="T19" fmla="*/ 11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 h="34">
                    <a:moveTo>
                      <a:pt x="17" y="34"/>
                    </a:moveTo>
                    <a:cubicBezTo>
                      <a:pt x="27" y="34"/>
                      <a:pt x="35" y="26"/>
                      <a:pt x="35" y="17"/>
                    </a:cubicBezTo>
                    <a:cubicBezTo>
                      <a:pt x="35" y="7"/>
                      <a:pt x="27" y="0"/>
                      <a:pt x="17" y="0"/>
                    </a:cubicBezTo>
                    <a:cubicBezTo>
                      <a:pt x="8" y="0"/>
                      <a:pt x="0" y="7"/>
                      <a:pt x="0" y="17"/>
                    </a:cubicBezTo>
                    <a:cubicBezTo>
                      <a:pt x="0" y="26"/>
                      <a:pt x="8" y="34"/>
                      <a:pt x="17" y="34"/>
                    </a:cubicBezTo>
                    <a:close/>
                    <a:moveTo>
                      <a:pt x="17" y="11"/>
                    </a:moveTo>
                    <a:cubicBezTo>
                      <a:pt x="21" y="11"/>
                      <a:pt x="23" y="14"/>
                      <a:pt x="23" y="17"/>
                    </a:cubicBezTo>
                    <a:cubicBezTo>
                      <a:pt x="23" y="20"/>
                      <a:pt x="21" y="23"/>
                      <a:pt x="17" y="23"/>
                    </a:cubicBezTo>
                    <a:cubicBezTo>
                      <a:pt x="14" y="23"/>
                      <a:pt x="12" y="20"/>
                      <a:pt x="12" y="17"/>
                    </a:cubicBezTo>
                    <a:cubicBezTo>
                      <a:pt x="12" y="14"/>
                      <a:pt x="14" y="11"/>
                      <a:pt x="17" y="11"/>
                    </a:cubicBezTo>
                    <a:close/>
                  </a:path>
                </a:pathLst>
              </a:custGeom>
              <a:grpFill/>
              <a:ln>
                <a:noFill/>
              </a:ln>
            </p:spPr>
            <p:txBody>
              <a:bodyPr/>
              <a:lstStyle/>
              <a:p>
                <a:pPr>
                  <a:defRPr/>
                </a:pPr>
                <a:endParaRPr lang="id-ID" sz="1600"/>
              </a:p>
            </p:txBody>
          </p:sp>
          <p:sp>
            <p:nvSpPr>
              <p:cNvPr id="87" name="Freeform 16"/>
              <p:cNvSpPr/>
              <p:nvPr/>
            </p:nvSpPr>
            <p:spPr bwMode="auto">
              <a:xfrm>
                <a:off x="6570663" y="860425"/>
                <a:ext cx="173038" cy="46037"/>
              </a:xfrm>
              <a:custGeom>
                <a:avLst/>
                <a:gdLst>
                  <a:gd name="T0" fmla="*/ 40 w 46"/>
                  <a:gd name="T1" fmla="*/ 0 h 12"/>
                  <a:gd name="T2" fmla="*/ 5 w 46"/>
                  <a:gd name="T3" fmla="*/ 0 h 12"/>
                  <a:gd name="T4" fmla="*/ 0 w 46"/>
                  <a:gd name="T5" fmla="*/ 6 h 12"/>
                  <a:gd name="T6" fmla="*/ 5 w 46"/>
                  <a:gd name="T7" fmla="*/ 12 h 12"/>
                  <a:gd name="T8" fmla="*/ 40 w 46"/>
                  <a:gd name="T9" fmla="*/ 12 h 12"/>
                  <a:gd name="T10" fmla="*/ 46 w 46"/>
                  <a:gd name="T11" fmla="*/ 6 h 12"/>
                  <a:gd name="T12" fmla="*/ 40 w 46"/>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46" h="12">
                    <a:moveTo>
                      <a:pt x="40" y="0"/>
                    </a:moveTo>
                    <a:cubicBezTo>
                      <a:pt x="5" y="0"/>
                      <a:pt x="5" y="0"/>
                      <a:pt x="5" y="0"/>
                    </a:cubicBezTo>
                    <a:cubicBezTo>
                      <a:pt x="2" y="0"/>
                      <a:pt x="0" y="3"/>
                      <a:pt x="0" y="6"/>
                    </a:cubicBezTo>
                    <a:cubicBezTo>
                      <a:pt x="0" y="9"/>
                      <a:pt x="2" y="12"/>
                      <a:pt x="5" y="12"/>
                    </a:cubicBezTo>
                    <a:cubicBezTo>
                      <a:pt x="40" y="12"/>
                      <a:pt x="40" y="12"/>
                      <a:pt x="40" y="12"/>
                    </a:cubicBezTo>
                    <a:cubicBezTo>
                      <a:pt x="43" y="12"/>
                      <a:pt x="46" y="9"/>
                      <a:pt x="46" y="6"/>
                    </a:cubicBezTo>
                    <a:cubicBezTo>
                      <a:pt x="46" y="3"/>
                      <a:pt x="43" y="0"/>
                      <a:pt x="40" y="0"/>
                    </a:cubicBezTo>
                    <a:close/>
                  </a:path>
                </a:pathLst>
              </a:custGeom>
              <a:grpFill/>
              <a:ln>
                <a:noFill/>
              </a:ln>
            </p:spPr>
            <p:txBody>
              <a:bodyPr/>
              <a:lstStyle/>
              <a:p>
                <a:pPr>
                  <a:defRPr/>
                </a:pPr>
                <a:endParaRPr lang="id-ID" sz="1600"/>
              </a:p>
            </p:txBody>
          </p:sp>
          <p:sp>
            <p:nvSpPr>
              <p:cNvPr id="88" name="Freeform 17"/>
              <p:cNvSpPr/>
              <p:nvPr/>
            </p:nvSpPr>
            <p:spPr bwMode="auto">
              <a:xfrm>
                <a:off x="6611938" y="733425"/>
                <a:ext cx="173038" cy="41275"/>
              </a:xfrm>
              <a:custGeom>
                <a:avLst/>
                <a:gdLst>
                  <a:gd name="T0" fmla="*/ 40 w 46"/>
                  <a:gd name="T1" fmla="*/ 0 h 11"/>
                  <a:gd name="T2" fmla="*/ 6 w 46"/>
                  <a:gd name="T3" fmla="*/ 0 h 11"/>
                  <a:gd name="T4" fmla="*/ 0 w 46"/>
                  <a:gd name="T5" fmla="*/ 5 h 11"/>
                  <a:gd name="T6" fmla="*/ 6 w 46"/>
                  <a:gd name="T7" fmla="*/ 11 h 11"/>
                  <a:gd name="T8" fmla="*/ 40 w 46"/>
                  <a:gd name="T9" fmla="*/ 11 h 11"/>
                  <a:gd name="T10" fmla="*/ 46 w 46"/>
                  <a:gd name="T11" fmla="*/ 5 h 11"/>
                  <a:gd name="T12" fmla="*/ 40 w 46"/>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46" h="11">
                    <a:moveTo>
                      <a:pt x="40" y="0"/>
                    </a:moveTo>
                    <a:cubicBezTo>
                      <a:pt x="6" y="0"/>
                      <a:pt x="6" y="0"/>
                      <a:pt x="6" y="0"/>
                    </a:cubicBezTo>
                    <a:cubicBezTo>
                      <a:pt x="3" y="0"/>
                      <a:pt x="0" y="2"/>
                      <a:pt x="0" y="5"/>
                    </a:cubicBezTo>
                    <a:cubicBezTo>
                      <a:pt x="0" y="9"/>
                      <a:pt x="3" y="11"/>
                      <a:pt x="6" y="11"/>
                    </a:cubicBezTo>
                    <a:cubicBezTo>
                      <a:pt x="40" y="11"/>
                      <a:pt x="40" y="11"/>
                      <a:pt x="40" y="11"/>
                    </a:cubicBezTo>
                    <a:cubicBezTo>
                      <a:pt x="44" y="11"/>
                      <a:pt x="46" y="9"/>
                      <a:pt x="46" y="5"/>
                    </a:cubicBezTo>
                    <a:cubicBezTo>
                      <a:pt x="46" y="2"/>
                      <a:pt x="44" y="0"/>
                      <a:pt x="40" y="0"/>
                    </a:cubicBezTo>
                    <a:close/>
                  </a:path>
                </a:pathLst>
              </a:custGeom>
              <a:grpFill/>
              <a:ln>
                <a:noFill/>
              </a:ln>
            </p:spPr>
            <p:txBody>
              <a:bodyPr/>
              <a:lstStyle/>
              <a:p>
                <a:pPr>
                  <a:defRPr/>
                </a:pPr>
                <a:endParaRPr lang="id-ID" sz="1600"/>
              </a:p>
            </p:txBody>
          </p:sp>
          <p:sp>
            <p:nvSpPr>
              <p:cNvPr id="89" name="Freeform 18"/>
              <p:cNvSpPr/>
              <p:nvPr/>
            </p:nvSpPr>
            <p:spPr bwMode="auto">
              <a:xfrm>
                <a:off x="6611938" y="601663"/>
                <a:ext cx="173038" cy="46037"/>
              </a:xfrm>
              <a:custGeom>
                <a:avLst/>
                <a:gdLst>
                  <a:gd name="T0" fmla="*/ 40 w 46"/>
                  <a:gd name="T1" fmla="*/ 0 h 12"/>
                  <a:gd name="T2" fmla="*/ 6 w 46"/>
                  <a:gd name="T3" fmla="*/ 0 h 12"/>
                  <a:gd name="T4" fmla="*/ 0 w 46"/>
                  <a:gd name="T5" fmla="*/ 6 h 12"/>
                  <a:gd name="T6" fmla="*/ 6 w 46"/>
                  <a:gd name="T7" fmla="*/ 12 h 12"/>
                  <a:gd name="T8" fmla="*/ 40 w 46"/>
                  <a:gd name="T9" fmla="*/ 12 h 12"/>
                  <a:gd name="T10" fmla="*/ 46 w 46"/>
                  <a:gd name="T11" fmla="*/ 6 h 12"/>
                  <a:gd name="T12" fmla="*/ 40 w 46"/>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46" h="12">
                    <a:moveTo>
                      <a:pt x="40" y="0"/>
                    </a:moveTo>
                    <a:cubicBezTo>
                      <a:pt x="6" y="0"/>
                      <a:pt x="6" y="0"/>
                      <a:pt x="6" y="0"/>
                    </a:cubicBezTo>
                    <a:cubicBezTo>
                      <a:pt x="3" y="0"/>
                      <a:pt x="0" y="3"/>
                      <a:pt x="0" y="6"/>
                    </a:cubicBezTo>
                    <a:cubicBezTo>
                      <a:pt x="0" y="9"/>
                      <a:pt x="3" y="12"/>
                      <a:pt x="6" y="12"/>
                    </a:cubicBezTo>
                    <a:cubicBezTo>
                      <a:pt x="40" y="12"/>
                      <a:pt x="40" y="12"/>
                      <a:pt x="40" y="12"/>
                    </a:cubicBezTo>
                    <a:cubicBezTo>
                      <a:pt x="44" y="12"/>
                      <a:pt x="46" y="9"/>
                      <a:pt x="46" y="6"/>
                    </a:cubicBezTo>
                    <a:cubicBezTo>
                      <a:pt x="46" y="3"/>
                      <a:pt x="44" y="0"/>
                      <a:pt x="40" y="0"/>
                    </a:cubicBezTo>
                    <a:close/>
                  </a:path>
                </a:pathLst>
              </a:custGeom>
              <a:grpFill/>
              <a:ln>
                <a:noFill/>
              </a:ln>
            </p:spPr>
            <p:txBody>
              <a:bodyPr/>
              <a:lstStyle/>
              <a:p>
                <a:pPr>
                  <a:defRPr/>
                </a:pPr>
                <a:endParaRPr lang="id-ID" sz="1600"/>
              </a:p>
            </p:txBody>
          </p:sp>
          <p:sp>
            <p:nvSpPr>
              <p:cNvPr id="90" name="Freeform 19"/>
              <p:cNvSpPr/>
              <p:nvPr/>
            </p:nvSpPr>
            <p:spPr bwMode="auto">
              <a:xfrm>
                <a:off x="5880100" y="422275"/>
                <a:ext cx="258763" cy="179387"/>
              </a:xfrm>
              <a:custGeom>
                <a:avLst/>
                <a:gdLst>
                  <a:gd name="T0" fmla="*/ 63 w 69"/>
                  <a:gd name="T1" fmla="*/ 0 h 48"/>
                  <a:gd name="T2" fmla="*/ 10 w 69"/>
                  <a:gd name="T3" fmla="*/ 4 h 48"/>
                  <a:gd name="T4" fmla="*/ 3 w 69"/>
                  <a:gd name="T5" fmla="*/ 10 h 48"/>
                  <a:gd name="T6" fmla="*/ 0 w 69"/>
                  <a:gd name="T7" fmla="*/ 42 h 48"/>
                  <a:gd name="T8" fmla="*/ 5 w 69"/>
                  <a:gd name="T9" fmla="*/ 48 h 48"/>
                  <a:gd name="T10" fmla="*/ 11 w 69"/>
                  <a:gd name="T11" fmla="*/ 42 h 48"/>
                  <a:gd name="T12" fmla="*/ 13 w 69"/>
                  <a:gd name="T13" fmla="*/ 21 h 48"/>
                  <a:gd name="T14" fmla="*/ 20 w 69"/>
                  <a:gd name="T15" fmla="*/ 14 h 48"/>
                  <a:gd name="T16" fmla="*/ 63 w 69"/>
                  <a:gd name="T17" fmla="*/ 11 h 48"/>
                  <a:gd name="T18" fmla="*/ 69 w 69"/>
                  <a:gd name="T19" fmla="*/ 5 h 48"/>
                  <a:gd name="T20" fmla="*/ 63 w 69"/>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 h="48">
                    <a:moveTo>
                      <a:pt x="63" y="0"/>
                    </a:moveTo>
                    <a:cubicBezTo>
                      <a:pt x="10" y="4"/>
                      <a:pt x="10" y="4"/>
                      <a:pt x="10" y="4"/>
                    </a:cubicBezTo>
                    <a:cubicBezTo>
                      <a:pt x="7" y="4"/>
                      <a:pt x="4" y="7"/>
                      <a:pt x="3" y="10"/>
                    </a:cubicBezTo>
                    <a:cubicBezTo>
                      <a:pt x="0" y="42"/>
                      <a:pt x="0" y="42"/>
                      <a:pt x="0" y="42"/>
                    </a:cubicBezTo>
                    <a:cubicBezTo>
                      <a:pt x="0" y="46"/>
                      <a:pt x="2" y="48"/>
                      <a:pt x="5" y="48"/>
                    </a:cubicBezTo>
                    <a:cubicBezTo>
                      <a:pt x="8" y="48"/>
                      <a:pt x="11" y="46"/>
                      <a:pt x="11" y="42"/>
                    </a:cubicBezTo>
                    <a:cubicBezTo>
                      <a:pt x="13" y="21"/>
                      <a:pt x="13" y="21"/>
                      <a:pt x="13" y="21"/>
                    </a:cubicBezTo>
                    <a:cubicBezTo>
                      <a:pt x="14" y="17"/>
                      <a:pt x="16" y="15"/>
                      <a:pt x="20" y="14"/>
                    </a:cubicBezTo>
                    <a:cubicBezTo>
                      <a:pt x="63" y="11"/>
                      <a:pt x="63" y="11"/>
                      <a:pt x="63" y="11"/>
                    </a:cubicBezTo>
                    <a:cubicBezTo>
                      <a:pt x="66" y="11"/>
                      <a:pt x="69" y="9"/>
                      <a:pt x="69" y="5"/>
                    </a:cubicBezTo>
                    <a:cubicBezTo>
                      <a:pt x="69" y="2"/>
                      <a:pt x="66" y="0"/>
                      <a:pt x="63" y="0"/>
                    </a:cubicBezTo>
                    <a:close/>
                  </a:path>
                </a:pathLst>
              </a:custGeom>
              <a:grpFill/>
              <a:ln>
                <a:noFill/>
              </a:ln>
            </p:spPr>
            <p:txBody>
              <a:bodyPr/>
              <a:lstStyle/>
              <a:p>
                <a:pPr>
                  <a:defRPr/>
                </a:pPr>
                <a:endParaRPr lang="id-ID" sz="1600"/>
              </a:p>
            </p:txBody>
          </p:sp>
        </p:grpSp>
      </p:grpSp>
      <p:grpSp>
        <p:nvGrpSpPr>
          <p:cNvPr id="93" name="组合 92"/>
          <p:cNvGrpSpPr/>
          <p:nvPr/>
        </p:nvGrpSpPr>
        <p:grpSpPr>
          <a:xfrm>
            <a:off x="4289884" y="3680951"/>
            <a:ext cx="2845649" cy="900113"/>
            <a:chOff x="3960019" y="2838451"/>
            <a:chExt cx="2134792" cy="675085"/>
          </a:xfrm>
        </p:grpSpPr>
        <p:cxnSp>
          <p:nvCxnSpPr>
            <p:cNvPr id="94" name="Straight Connector 64"/>
            <p:cNvCxnSpPr/>
            <p:nvPr/>
          </p:nvCxnSpPr>
          <p:spPr>
            <a:xfrm>
              <a:off x="3960019" y="3177778"/>
              <a:ext cx="1619250" cy="0"/>
            </a:xfrm>
            <a:prstGeom prst="line">
              <a:avLst/>
            </a:prstGeom>
            <a:ln w="12700">
              <a:solidFill>
                <a:schemeClr val="tx2"/>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95" name="Group 32"/>
            <p:cNvGrpSpPr>
              <a:grpSpLocks noChangeAspect="1"/>
            </p:cNvGrpSpPr>
            <p:nvPr/>
          </p:nvGrpSpPr>
          <p:grpSpPr bwMode="auto">
            <a:xfrm>
              <a:off x="5419727" y="2838451"/>
              <a:ext cx="675084" cy="675085"/>
              <a:chOff x="5385173" y="1917525"/>
              <a:chExt cx="1440000" cy="1440000"/>
            </a:xfrm>
          </p:grpSpPr>
          <p:sp>
            <p:nvSpPr>
              <p:cNvPr id="99" name="Oval 33"/>
              <p:cNvSpPr>
                <a:spLocks noChangeAspect="1"/>
              </p:cNvSpPr>
              <p:nvPr/>
            </p:nvSpPr>
            <p:spPr>
              <a:xfrm>
                <a:off x="5385173" y="1917525"/>
                <a:ext cx="1440000" cy="1440000"/>
              </a:xfrm>
              <a:prstGeom prst="ellipse">
                <a:avLst/>
              </a:prstGeom>
              <a:solidFill>
                <a:schemeClr val="bg1">
                  <a:lumMod val="65000"/>
                  <a:alpha val="6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1600"/>
              </a:p>
            </p:txBody>
          </p:sp>
          <p:sp>
            <p:nvSpPr>
              <p:cNvPr id="100" name="Oval 34"/>
              <p:cNvSpPr/>
              <p:nvPr/>
            </p:nvSpPr>
            <p:spPr>
              <a:xfrm>
                <a:off x="5474063" y="2006415"/>
                <a:ext cx="1262221" cy="1262221"/>
              </a:xfrm>
              <a:prstGeom prst="ellipse">
                <a:avLst/>
              </a:prstGeom>
              <a:solidFill>
                <a:schemeClr val="accent3"/>
              </a:solidFill>
              <a:ln w="254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1600"/>
              </a:p>
            </p:txBody>
          </p:sp>
        </p:grpSp>
        <p:grpSp>
          <p:nvGrpSpPr>
            <p:cNvPr id="96" name="Group 50"/>
            <p:cNvGrpSpPr/>
            <p:nvPr/>
          </p:nvGrpSpPr>
          <p:grpSpPr>
            <a:xfrm>
              <a:off x="5582489" y="3029057"/>
              <a:ext cx="335556" cy="288970"/>
              <a:chOff x="2727325" y="-39687"/>
              <a:chExt cx="1463675" cy="1260475"/>
            </a:xfrm>
            <a:solidFill>
              <a:schemeClr val="bg1"/>
            </a:solidFill>
          </p:grpSpPr>
          <p:sp>
            <p:nvSpPr>
              <p:cNvPr id="97" name="Freeform 20"/>
              <p:cNvSpPr>
                <a:spLocks noEditPoints="1"/>
              </p:cNvSpPr>
              <p:nvPr/>
            </p:nvSpPr>
            <p:spPr bwMode="auto">
              <a:xfrm>
                <a:off x="2727325" y="-39687"/>
                <a:ext cx="1463675" cy="1260475"/>
              </a:xfrm>
              <a:custGeom>
                <a:avLst/>
                <a:gdLst>
                  <a:gd name="T0" fmla="*/ 347 w 390"/>
                  <a:gd name="T1" fmla="*/ 42 h 336"/>
                  <a:gd name="T2" fmla="*/ 195 w 390"/>
                  <a:gd name="T3" fmla="*/ 38 h 336"/>
                  <a:gd name="T4" fmla="*/ 43 w 390"/>
                  <a:gd name="T5" fmla="*/ 42 h 336"/>
                  <a:gd name="T6" fmla="*/ 43 w 390"/>
                  <a:gd name="T7" fmla="*/ 196 h 336"/>
                  <a:gd name="T8" fmla="*/ 170 w 390"/>
                  <a:gd name="T9" fmla="*/ 322 h 336"/>
                  <a:gd name="T10" fmla="*/ 220 w 390"/>
                  <a:gd name="T11" fmla="*/ 322 h 336"/>
                  <a:gd name="T12" fmla="*/ 347 w 390"/>
                  <a:gd name="T13" fmla="*/ 196 h 336"/>
                  <a:gd name="T14" fmla="*/ 347 w 390"/>
                  <a:gd name="T15" fmla="*/ 42 h 336"/>
                  <a:gd name="T16" fmla="*/ 330 w 390"/>
                  <a:gd name="T17" fmla="*/ 180 h 336"/>
                  <a:gd name="T18" fmla="*/ 203 w 390"/>
                  <a:gd name="T19" fmla="*/ 306 h 336"/>
                  <a:gd name="T20" fmla="*/ 187 w 390"/>
                  <a:gd name="T21" fmla="*/ 306 h 336"/>
                  <a:gd name="T22" fmla="*/ 59 w 390"/>
                  <a:gd name="T23" fmla="*/ 180 h 336"/>
                  <a:gd name="T24" fmla="*/ 59 w 390"/>
                  <a:gd name="T25" fmla="*/ 58 h 336"/>
                  <a:gd name="T26" fmla="*/ 179 w 390"/>
                  <a:gd name="T27" fmla="*/ 55 h 336"/>
                  <a:gd name="T28" fmla="*/ 195 w 390"/>
                  <a:gd name="T29" fmla="*/ 70 h 336"/>
                  <a:gd name="T30" fmla="*/ 210 w 390"/>
                  <a:gd name="T31" fmla="*/ 55 h 336"/>
                  <a:gd name="T32" fmla="*/ 330 w 390"/>
                  <a:gd name="T33" fmla="*/ 58 h 336"/>
                  <a:gd name="T34" fmla="*/ 330 w 390"/>
                  <a:gd name="T35" fmla="*/ 18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0" h="336">
                    <a:moveTo>
                      <a:pt x="347" y="42"/>
                    </a:moveTo>
                    <a:cubicBezTo>
                      <a:pt x="305" y="0"/>
                      <a:pt x="238" y="0"/>
                      <a:pt x="195" y="38"/>
                    </a:cubicBezTo>
                    <a:cubicBezTo>
                      <a:pt x="152" y="0"/>
                      <a:pt x="85" y="0"/>
                      <a:pt x="43" y="42"/>
                    </a:cubicBezTo>
                    <a:cubicBezTo>
                      <a:pt x="0" y="84"/>
                      <a:pt x="0" y="154"/>
                      <a:pt x="43" y="196"/>
                    </a:cubicBezTo>
                    <a:cubicBezTo>
                      <a:pt x="55" y="208"/>
                      <a:pt x="170" y="322"/>
                      <a:pt x="170" y="322"/>
                    </a:cubicBezTo>
                    <a:cubicBezTo>
                      <a:pt x="184" y="336"/>
                      <a:pt x="206" y="336"/>
                      <a:pt x="220" y="322"/>
                    </a:cubicBezTo>
                    <a:cubicBezTo>
                      <a:pt x="220" y="322"/>
                      <a:pt x="345" y="198"/>
                      <a:pt x="347" y="196"/>
                    </a:cubicBezTo>
                    <a:cubicBezTo>
                      <a:pt x="390" y="154"/>
                      <a:pt x="390" y="84"/>
                      <a:pt x="347" y="42"/>
                    </a:cubicBezTo>
                    <a:close/>
                    <a:moveTo>
                      <a:pt x="330" y="180"/>
                    </a:moveTo>
                    <a:cubicBezTo>
                      <a:pt x="203" y="306"/>
                      <a:pt x="203" y="306"/>
                      <a:pt x="203" y="306"/>
                    </a:cubicBezTo>
                    <a:cubicBezTo>
                      <a:pt x="199" y="310"/>
                      <a:pt x="191" y="310"/>
                      <a:pt x="187" y="306"/>
                    </a:cubicBezTo>
                    <a:cubicBezTo>
                      <a:pt x="59" y="180"/>
                      <a:pt x="59" y="180"/>
                      <a:pt x="59" y="180"/>
                    </a:cubicBezTo>
                    <a:cubicBezTo>
                      <a:pt x="25" y="146"/>
                      <a:pt x="25" y="92"/>
                      <a:pt x="59" y="58"/>
                    </a:cubicBezTo>
                    <a:cubicBezTo>
                      <a:pt x="92" y="26"/>
                      <a:pt x="145" y="25"/>
                      <a:pt x="179" y="55"/>
                    </a:cubicBezTo>
                    <a:cubicBezTo>
                      <a:pt x="195" y="70"/>
                      <a:pt x="195" y="70"/>
                      <a:pt x="195" y="70"/>
                    </a:cubicBezTo>
                    <a:cubicBezTo>
                      <a:pt x="210" y="55"/>
                      <a:pt x="210" y="55"/>
                      <a:pt x="210" y="55"/>
                    </a:cubicBezTo>
                    <a:cubicBezTo>
                      <a:pt x="245" y="25"/>
                      <a:pt x="298" y="26"/>
                      <a:pt x="330" y="58"/>
                    </a:cubicBezTo>
                    <a:cubicBezTo>
                      <a:pt x="364" y="92"/>
                      <a:pt x="364" y="146"/>
                      <a:pt x="330" y="180"/>
                    </a:cubicBezTo>
                    <a:close/>
                  </a:path>
                </a:pathLst>
              </a:custGeom>
              <a:grpFill/>
              <a:ln>
                <a:noFill/>
              </a:ln>
            </p:spPr>
            <p:txBody>
              <a:bodyPr/>
              <a:lstStyle/>
              <a:p>
                <a:pPr>
                  <a:defRPr/>
                </a:pPr>
                <a:endParaRPr lang="id-ID" sz="1600"/>
              </a:p>
            </p:txBody>
          </p:sp>
          <p:sp>
            <p:nvSpPr>
              <p:cNvPr id="98" name="Freeform 21"/>
              <p:cNvSpPr/>
              <p:nvPr/>
            </p:nvSpPr>
            <p:spPr bwMode="auto">
              <a:xfrm>
                <a:off x="2982913" y="215900"/>
                <a:ext cx="206375" cy="201612"/>
              </a:xfrm>
              <a:custGeom>
                <a:avLst/>
                <a:gdLst>
                  <a:gd name="T0" fmla="*/ 49 w 55"/>
                  <a:gd name="T1" fmla="*/ 0 h 54"/>
                  <a:gd name="T2" fmla="*/ 49 w 55"/>
                  <a:gd name="T3" fmla="*/ 0 h 54"/>
                  <a:gd name="T4" fmla="*/ 0 w 55"/>
                  <a:gd name="T5" fmla="*/ 48 h 54"/>
                  <a:gd name="T6" fmla="*/ 0 w 55"/>
                  <a:gd name="T7" fmla="*/ 48 h 54"/>
                  <a:gd name="T8" fmla="*/ 6 w 55"/>
                  <a:gd name="T9" fmla="*/ 54 h 54"/>
                  <a:gd name="T10" fmla="*/ 12 w 55"/>
                  <a:gd name="T11" fmla="*/ 48 h 54"/>
                  <a:gd name="T12" fmla="*/ 12 w 55"/>
                  <a:gd name="T13" fmla="*/ 48 h 54"/>
                  <a:gd name="T14" fmla="*/ 49 w 55"/>
                  <a:gd name="T15" fmla="*/ 11 h 54"/>
                  <a:gd name="T16" fmla="*/ 49 w 55"/>
                  <a:gd name="T17" fmla="*/ 11 h 54"/>
                  <a:gd name="T18" fmla="*/ 55 w 55"/>
                  <a:gd name="T19" fmla="*/ 5 h 54"/>
                  <a:gd name="T20" fmla="*/ 49 w 55"/>
                  <a:gd name="T21"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54">
                    <a:moveTo>
                      <a:pt x="49" y="0"/>
                    </a:moveTo>
                    <a:cubicBezTo>
                      <a:pt x="49" y="0"/>
                      <a:pt x="49" y="0"/>
                      <a:pt x="49" y="0"/>
                    </a:cubicBezTo>
                    <a:cubicBezTo>
                      <a:pt x="22" y="0"/>
                      <a:pt x="0" y="21"/>
                      <a:pt x="0" y="48"/>
                    </a:cubicBezTo>
                    <a:cubicBezTo>
                      <a:pt x="0" y="48"/>
                      <a:pt x="0" y="48"/>
                      <a:pt x="0" y="48"/>
                    </a:cubicBezTo>
                    <a:cubicBezTo>
                      <a:pt x="0" y="52"/>
                      <a:pt x="3" y="54"/>
                      <a:pt x="6" y="54"/>
                    </a:cubicBezTo>
                    <a:cubicBezTo>
                      <a:pt x="9" y="54"/>
                      <a:pt x="12" y="52"/>
                      <a:pt x="12" y="48"/>
                    </a:cubicBezTo>
                    <a:cubicBezTo>
                      <a:pt x="12" y="48"/>
                      <a:pt x="12" y="48"/>
                      <a:pt x="12" y="48"/>
                    </a:cubicBezTo>
                    <a:cubicBezTo>
                      <a:pt x="12" y="28"/>
                      <a:pt x="29" y="11"/>
                      <a:pt x="49" y="11"/>
                    </a:cubicBezTo>
                    <a:cubicBezTo>
                      <a:pt x="49" y="11"/>
                      <a:pt x="49" y="11"/>
                      <a:pt x="49" y="11"/>
                    </a:cubicBezTo>
                    <a:cubicBezTo>
                      <a:pt x="52" y="11"/>
                      <a:pt x="55" y="8"/>
                      <a:pt x="55" y="5"/>
                    </a:cubicBezTo>
                    <a:cubicBezTo>
                      <a:pt x="55" y="2"/>
                      <a:pt x="52" y="0"/>
                      <a:pt x="49" y="0"/>
                    </a:cubicBezTo>
                    <a:close/>
                  </a:path>
                </a:pathLst>
              </a:custGeom>
              <a:grpFill/>
              <a:ln>
                <a:noFill/>
              </a:ln>
            </p:spPr>
            <p:txBody>
              <a:bodyPr/>
              <a:lstStyle/>
              <a:p>
                <a:pPr>
                  <a:defRPr/>
                </a:pPr>
                <a:endParaRPr lang="id-ID" sz="1600"/>
              </a:p>
            </p:txBody>
          </p:sp>
        </p:grpSp>
      </p:grpSp>
      <p:grpSp>
        <p:nvGrpSpPr>
          <p:cNvPr id="101" name="组合 100"/>
          <p:cNvGrpSpPr/>
          <p:nvPr/>
        </p:nvGrpSpPr>
        <p:grpSpPr>
          <a:xfrm>
            <a:off x="4008975" y="2517311"/>
            <a:ext cx="2293338" cy="900112"/>
            <a:chOff x="2858371" y="1965722"/>
            <a:chExt cx="1720452" cy="675084"/>
          </a:xfrm>
        </p:grpSpPr>
        <p:cxnSp>
          <p:nvCxnSpPr>
            <p:cNvPr id="102" name="Straight Connector 63"/>
            <p:cNvCxnSpPr/>
            <p:nvPr/>
          </p:nvCxnSpPr>
          <p:spPr>
            <a:xfrm>
              <a:off x="2858371" y="2355056"/>
              <a:ext cx="1350169" cy="0"/>
            </a:xfrm>
            <a:prstGeom prst="line">
              <a:avLst/>
            </a:prstGeom>
            <a:ln w="12700">
              <a:solidFill>
                <a:schemeClr val="tx2"/>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03" name="组合 102"/>
            <p:cNvGrpSpPr/>
            <p:nvPr/>
          </p:nvGrpSpPr>
          <p:grpSpPr>
            <a:xfrm>
              <a:off x="3903739" y="1965722"/>
              <a:ext cx="675084" cy="675084"/>
              <a:chOff x="4606529" y="1965722"/>
              <a:chExt cx="675084" cy="675084"/>
            </a:xfrm>
          </p:grpSpPr>
          <p:grpSp>
            <p:nvGrpSpPr>
              <p:cNvPr id="104" name="Group 35"/>
              <p:cNvGrpSpPr>
                <a:grpSpLocks noChangeAspect="1"/>
              </p:cNvGrpSpPr>
              <p:nvPr/>
            </p:nvGrpSpPr>
            <p:grpSpPr bwMode="auto">
              <a:xfrm>
                <a:off x="4606529" y="1965722"/>
                <a:ext cx="675084" cy="675084"/>
                <a:chOff x="5385173" y="1917525"/>
                <a:chExt cx="1440000" cy="1440000"/>
              </a:xfrm>
            </p:grpSpPr>
            <p:sp>
              <p:nvSpPr>
                <p:cNvPr id="106" name="Oval 36"/>
                <p:cNvSpPr>
                  <a:spLocks noChangeAspect="1"/>
                </p:cNvSpPr>
                <p:nvPr/>
              </p:nvSpPr>
              <p:spPr>
                <a:xfrm>
                  <a:off x="5385173" y="1917525"/>
                  <a:ext cx="1440000" cy="1440000"/>
                </a:xfrm>
                <a:prstGeom prst="ellipse">
                  <a:avLst/>
                </a:prstGeom>
                <a:solidFill>
                  <a:schemeClr val="bg1">
                    <a:lumMod val="65000"/>
                    <a:alpha val="6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1600"/>
                </a:p>
              </p:txBody>
            </p:sp>
            <p:sp>
              <p:nvSpPr>
                <p:cNvPr id="107" name="Oval 37"/>
                <p:cNvSpPr/>
                <p:nvPr/>
              </p:nvSpPr>
              <p:spPr>
                <a:xfrm>
                  <a:off x="5474061" y="2006413"/>
                  <a:ext cx="1262224" cy="1262224"/>
                </a:xfrm>
                <a:prstGeom prst="ellipse">
                  <a:avLst/>
                </a:prstGeom>
                <a:solidFill>
                  <a:schemeClr val="accent2"/>
                </a:solidFill>
                <a:ln w="254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sz="1600"/>
                </a:p>
              </p:txBody>
            </p:sp>
          </p:grpSp>
          <p:sp>
            <p:nvSpPr>
              <p:cNvPr id="105" name="Freeform 13"/>
              <p:cNvSpPr>
                <a:spLocks noChangeAspect="1" noEditPoints="1"/>
              </p:cNvSpPr>
              <p:nvPr/>
            </p:nvSpPr>
            <p:spPr bwMode="auto">
              <a:xfrm>
                <a:off x="4797030" y="2134792"/>
                <a:ext cx="316706" cy="309563"/>
              </a:xfrm>
              <a:custGeom>
                <a:avLst/>
                <a:gdLst>
                  <a:gd name="T0" fmla="*/ 301610 w 226"/>
                  <a:gd name="T1" fmla="*/ 0 h 220"/>
                  <a:gd name="T2" fmla="*/ 179842 w 226"/>
                  <a:gd name="T3" fmla="*/ 88082 h 220"/>
                  <a:gd name="T4" fmla="*/ 177969 w 226"/>
                  <a:gd name="T5" fmla="*/ 88082 h 220"/>
                  <a:gd name="T6" fmla="*/ 44960 w 226"/>
                  <a:gd name="T7" fmla="*/ 223016 h 220"/>
                  <a:gd name="T8" fmla="*/ 1873 w 226"/>
                  <a:gd name="T9" fmla="*/ 354202 h 220"/>
                  <a:gd name="T10" fmla="*/ 44960 w 226"/>
                  <a:gd name="T11" fmla="*/ 412299 h 220"/>
                  <a:gd name="T12" fmla="*/ 168602 w 226"/>
                  <a:gd name="T13" fmla="*/ 380440 h 220"/>
                  <a:gd name="T14" fmla="*/ 387784 w 226"/>
                  <a:gd name="T15" fmla="*/ 170542 h 220"/>
                  <a:gd name="T16" fmla="*/ 206069 w 226"/>
                  <a:gd name="T17" fmla="*/ 307350 h 220"/>
                  <a:gd name="T18" fmla="*/ 318470 w 226"/>
                  <a:gd name="T19" fmla="*/ 151801 h 220"/>
                  <a:gd name="T20" fmla="*/ 305357 w 226"/>
                  <a:gd name="T21" fmla="*/ 215520 h 220"/>
                  <a:gd name="T22" fmla="*/ 206069 w 226"/>
                  <a:gd name="T23" fmla="*/ 316721 h 220"/>
                  <a:gd name="T24" fmla="*/ 191082 w 226"/>
                  <a:gd name="T25" fmla="*/ 260498 h 220"/>
                  <a:gd name="T26" fmla="*/ 147995 w 226"/>
                  <a:gd name="T27" fmla="*/ 219268 h 220"/>
                  <a:gd name="T28" fmla="*/ 297863 w 226"/>
                  <a:gd name="T29" fmla="*/ 114319 h 220"/>
                  <a:gd name="T30" fmla="*/ 191082 w 226"/>
                  <a:gd name="T31" fmla="*/ 260498 h 220"/>
                  <a:gd name="T32" fmla="*/ 97414 w 226"/>
                  <a:gd name="T33" fmla="*/ 206150 h 220"/>
                  <a:gd name="T34" fmla="*/ 256650 w 226"/>
                  <a:gd name="T35" fmla="*/ 91830 h 220"/>
                  <a:gd name="T36" fmla="*/ 54327 w 226"/>
                  <a:gd name="T37" fmla="*/ 384188 h 220"/>
                  <a:gd name="T38" fmla="*/ 26227 w 226"/>
                  <a:gd name="T39" fmla="*/ 367321 h 220"/>
                  <a:gd name="T40" fmla="*/ 41214 w 226"/>
                  <a:gd name="T41" fmla="*/ 311098 h 220"/>
                  <a:gd name="T42" fmla="*/ 101161 w 226"/>
                  <a:gd name="T43" fmla="*/ 372943 h 220"/>
                  <a:gd name="T44" fmla="*/ 114275 w 226"/>
                  <a:gd name="T45" fmla="*/ 369195 h 220"/>
                  <a:gd name="T46" fmla="*/ 44960 w 226"/>
                  <a:gd name="T47" fmla="*/ 297980 h 220"/>
                  <a:gd name="T48" fmla="*/ 61821 w 226"/>
                  <a:gd name="T49" fmla="*/ 241757 h 220"/>
                  <a:gd name="T50" fmla="*/ 166729 w 226"/>
                  <a:gd name="T51" fmla="*/ 354202 h 220"/>
                  <a:gd name="T52" fmla="*/ 114275 w 226"/>
                  <a:gd name="T53" fmla="*/ 369195 h 220"/>
                  <a:gd name="T54" fmla="*/ 348444 w 226"/>
                  <a:gd name="T55" fmla="*/ 174290 h 220"/>
                  <a:gd name="T56" fmla="*/ 314723 w 226"/>
                  <a:gd name="T57" fmla="*/ 97452 h 220"/>
                  <a:gd name="T58" fmla="*/ 260396 w 226"/>
                  <a:gd name="T59" fmla="*/ 43104 h 220"/>
                  <a:gd name="T60" fmla="*/ 359684 w 226"/>
                  <a:gd name="T61" fmla="*/ 50600 h 220"/>
                  <a:gd name="T62" fmla="*/ 369051 w 226"/>
                  <a:gd name="T63" fmla="*/ 151801 h 22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26"/>
                  <a:gd name="T97" fmla="*/ 0 h 220"/>
                  <a:gd name="T98" fmla="*/ 226 w 226"/>
                  <a:gd name="T99" fmla="*/ 220 h 22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26" h="220">
                    <a:moveTo>
                      <a:pt x="202" y="18"/>
                    </a:moveTo>
                    <a:cubicBezTo>
                      <a:pt x="191" y="6"/>
                      <a:pt x="176" y="0"/>
                      <a:pt x="161" y="0"/>
                    </a:cubicBezTo>
                    <a:cubicBezTo>
                      <a:pt x="149" y="0"/>
                      <a:pt x="137" y="5"/>
                      <a:pt x="129" y="13"/>
                    </a:cubicBezTo>
                    <a:cubicBezTo>
                      <a:pt x="96" y="47"/>
                      <a:pt x="96" y="47"/>
                      <a:pt x="96" y="47"/>
                    </a:cubicBezTo>
                    <a:cubicBezTo>
                      <a:pt x="96" y="47"/>
                      <a:pt x="95" y="47"/>
                      <a:pt x="95" y="47"/>
                    </a:cubicBezTo>
                    <a:cubicBezTo>
                      <a:pt x="95" y="47"/>
                      <a:pt x="95" y="47"/>
                      <a:pt x="95" y="47"/>
                    </a:cubicBezTo>
                    <a:cubicBezTo>
                      <a:pt x="95" y="47"/>
                      <a:pt x="95" y="47"/>
                      <a:pt x="95" y="47"/>
                    </a:cubicBezTo>
                    <a:cubicBezTo>
                      <a:pt x="24" y="119"/>
                      <a:pt x="24" y="119"/>
                      <a:pt x="24" y="119"/>
                    </a:cubicBezTo>
                    <a:cubicBezTo>
                      <a:pt x="21" y="122"/>
                      <a:pt x="19" y="126"/>
                      <a:pt x="17" y="130"/>
                    </a:cubicBezTo>
                    <a:cubicBezTo>
                      <a:pt x="1" y="189"/>
                      <a:pt x="1" y="189"/>
                      <a:pt x="1" y="189"/>
                    </a:cubicBezTo>
                    <a:cubicBezTo>
                      <a:pt x="1" y="189"/>
                      <a:pt x="0" y="194"/>
                      <a:pt x="0" y="196"/>
                    </a:cubicBezTo>
                    <a:cubicBezTo>
                      <a:pt x="0" y="209"/>
                      <a:pt x="11" y="220"/>
                      <a:pt x="24" y="220"/>
                    </a:cubicBezTo>
                    <a:cubicBezTo>
                      <a:pt x="27" y="220"/>
                      <a:pt x="32" y="219"/>
                      <a:pt x="32" y="219"/>
                    </a:cubicBezTo>
                    <a:cubicBezTo>
                      <a:pt x="90" y="203"/>
                      <a:pt x="90" y="203"/>
                      <a:pt x="90" y="203"/>
                    </a:cubicBezTo>
                    <a:cubicBezTo>
                      <a:pt x="95" y="202"/>
                      <a:pt x="99" y="200"/>
                      <a:pt x="102" y="196"/>
                    </a:cubicBezTo>
                    <a:cubicBezTo>
                      <a:pt x="207" y="91"/>
                      <a:pt x="207" y="91"/>
                      <a:pt x="207" y="91"/>
                    </a:cubicBezTo>
                    <a:cubicBezTo>
                      <a:pt x="226" y="72"/>
                      <a:pt x="224" y="40"/>
                      <a:pt x="202" y="18"/>
                    </a:cubicBezTo>
                    <a:close/>
                    <a:moveTo>
                      <a:pt x="110" y="164"/>
                    </a:moveTo>
                    <a:cubicBezTo>
                      <a:pt x="110" y="157"/>
                      <a:pt x="108" y="151"/>
                      <a:pt x="105" y="146"/>
                    </a:cubicBezTo>
                    <a:cubicBezTo>
                      <a:pt x="170" y="81"/>
                      <a:pt x="170" y="81"/>
                      <a:pt x="170" y="81"/>
                    </a:cubicBezTo>
                    <a:cubicBezTo>
                      <a:pt x="174" y="93"/>
                      <a:pt x="172" y="106"/>
                      <a:pt x="163" y="115"/>
                    </a:cubicBezTo>
                    <a:cubicBezTo>
                      <a:pt x="163" y="115"/>
                      <a:pt x="163" y="115"/>
                      <a:pt x="163" y="115"/>
                    </a:cubicBezTo>
                    <a:cubicBezTo>
                      <a:pt x="163" y="115"/>
                      <a:pt x="163" y="115"/>
                      <a:pt x="163" y="115"/>
                    </a:cubicBezTo>
                    <a:cubicBezTo>
                      <a:pt x="110" y="169"/>
                      <a:pt x="110" y="169"/>
                      <a:pt x="110" y="169"/>
                    </a:cubicBezTo>
                    <a:cubicBezTo>
                      <a:pt x="110" y="167"/>
                      <a:pt x="110" y="165"/>
                      <a:pt x="110" y="164"/>
                    </a:cubicBezTo>
                    <a:close/>
                    <a:moveTo>
                      <a:pt x="102" y="139"/>
                    </a:moveTo>
                    <a:cubicBezTo>
                      <a:pt x="99" y="135"/>
                      <a:pt x="96" y="131"/>
                      <a:pt x="93" y="127"/>
                    </a:cubicBezTo>
                    <a:cubicBezTo>
                      <a:pt x="88" y="123"/>
                      <a:pt x="84" y="120"/>
                      <a:pt x="79" y="117"/>
                    </a:cubicBezTo>
                    <a:cubicBezTo>
                      <a:pt x="144" y="52"/>
                      <a:pt x="144" y="52"/>
                      <a:pt x="144" y="52"/>
                    </a:cubicBezTo>
                    <a:cubicBezTo>
                      <a:pt x="149" y="54"/>
                      <a:pt x="154" y="57"/>
                      <a:pt x="159" y="61"/>
                    </a:cubicBezTo>
                    <a:cubicBezTo>
                      <a:pt x="162" y="65"/>
                      <a:pt x="165" y="69"/>
                      <a:pt x="167" y="74"/>
                    </a:cubicBezTo>
                    <a:lnTo>
                      <a:pt x="102" y="139"/>
                    </a:lnTo>
                    <a:close/>
                    <a:moveTo>
                      <a:pt x="72" y="114"/>
                    </a:moveTo>
                    <a:cubicBezTo>
                      <a:pt x="66" y="111"/>
                      <a:pt x="59" y="110"/>
                      <a:pt x="52" y="110"/>
                    </a:cubicBezTo>
                    <a:cubicBezTo>
                      <a:pt x="105" y="56"/>
                      <a:pt x="105" y="56"/>
                      <a:pt x="105" y="56"/>
                    </a:cubicBezTo>
                    <a:cubicBezTo>
                      <a:pt x="113" y="48"/>
                      <a:pt x="125" y="46"/>
                      <a:pt x="137" y="49"/>
                    </a:cubicBezTo>
                    <a:lnTo>
                      <a:pt x="72" y="114"/>
                    </a:lnTo>
                    <a:close/>
                    <a:moveTo>
                      <a:pt x="29" y="205"/>
                    </a:moveTo>
                    <a:cubicBezTo>
                      <a:pt x="28" y="206"/>
                      <a:pt x="26" y="206"/>
                      <a:pt x="24" y="206"/>
                    </a:cubicBezTo>
                    <a:cubicBezTo>
                      <a:pt x="18" y="206"/>
                      <a:pt x="14" y="202"/>
                      <a:pt x="14" y="196"/>
                    </a:cubicBezTo>
                    <a:cubicBezTo>
                      <a:pt x="14" y="195"/>
                      <a:pt x="14" y="193"/>
                      <a:pt x="14" y="192"/>
                    </a:cubicBezTo>
                    <a:cubicBezTo>
                      <a:pt x="22" y="166"/>
                      <a:pt x="22" y="166"/>
                      <a:pt x="22" y="166"/>
                    </a:cubicBezTo>
                    <a:cubicBezTo>
                      <a:pt x="30" y="166"/>
                      <a:pt x="38" y="169"/>
                      <a:pt x="45" y="175"/>
                    </a:cubicBezTo>
                    <a:cubicBezTo>
                      <a:pt x="51" y="182"/>
                      <a:pt x="55" y="191"/>
                      <a:pt x="54" y="199"/>
                    </a:cubicBezTo>
                    <a:lnTo>
                      <a:pt x="29" y="205"/>
                    </a:lnTo>
                    <a:close/>
                    <a:moveTo>
                      <a:pt x="61" y="197"/>
                    </a:moveTo>
                    <a:cubicBezTo>
                      <a:pt x="61" y="188"/>
                      <a:pt x="57" y="178"/>
                      <a:pt x="50" y="170"/>
                    </a:cubicBezTo>
                    <a:cubicBezTo>
                      <a:pt x="42" y="163"/>
                      <a:pt x="33" y="159"/>
                      <a:pt x="24" y="159"/>
                    </a:cubicBezTo>
                    <a:cubicBezTo>
                      <a:pt x="30" y="134"/>
                      <a:pt x="30" y="134"/>
                      <a:pt x="30" y="134"/>
                    </a:cubicBezTo>
                    <a:cubicBezTo>
                      <a:pt x="31" y="132"/>
                      <a:pt x="32" y="131"/>
                      <a:pt x="33" y="129"/>
                    </a:cubicBezTo>
                    <a:cubicBezTo>
                      <a:pt x="47" y="119"/>
                      <a:pt x="68" y="122"/>
                      <a:pt x="83" y="137"/>
                    </a:cubicBezTo>
                    <a:cubicBezTo>
                      <a:pt x="98" y="153"/>
                      <a:pt x="101" y="175"/>
                      <a:pt x="89" y="189"/>
                    </a:cubicBezTo>
                    <a:cubicBezTo>
                      <a:pt x="88" y="190"/>
                      <a:pt x="87" y="190"/>
                      <a:pt x="86" y="190"/>
                    </a:cubicBezTo>
                    <a:lnTo>
                      <a:pt x="61" y="197"/>
                    </a:lnTo>
                    <a:close/>
                    <a:moveTo>
                      <a:pt x="197" y="81"/>
                    </a:moveTo>
                    <a:cubicBezTo>
                      <a:pt x="186" y="93"/>
                      <a:pt x="186" y="93"/>
                      <a:pt x="186" y="93"/>
                    </a:cubicBezTo>
                    <a:cubicBezTo>
                      <a:pt x="186" y="91"/>
                      <a:pt x="186" y="90"/>
                      <a:pt x="186" y="88"/>
                    </a:cubicBezTo>
                    <a:cubicBezTo>
                      <a:pt x="185" y="75"/>
                      <a:pt x="178" y="62"/>
                      <a:pt x="168" y="52"/>
                    </a:cubicBezTo>
                    <a:cubicBezTo>
                      <a:pt x="157" y="41"/>
                      <a:pt x="142" y="34"/>
                      <a:pt x="127" y="34"/>
                    </a:cubicBezTo>
                    <a:cubicBezTo>
                      <a:pt x="139" y="23"/>
                      <a:pt x="139" y="23"/>
                      <a:pt x="139" y="23"/>
                    </a:cubicBezTo>
                    <a:cubicBezTo>
                      <a:pt x="145" y="17"/>
                      <a:pt x="153" y="14"/>
                      <a:pt x="161" y="14"/>
                    </a:cubicBezTo>
                    <a:cubicBezTo>
                      <a:pt x="172" y="14"/>
                      <a:pt x="184" y="19"/>
                      <a:pt x="192" y="27"/>
                    </a:cubicBezTo>
                    <a:cubicBezTo>
                      <a:pt x="201" y="36"/>
                      <a:pt x="205" y="46"/>
                      <a:pt x="206" y="56"/>
                    </a:cubicBezTo>
                    <a:cubicBezTo>
                      <a:pt x="207" y="66"/>
                      <a:pt x="204" y="75"/>
                      <a:pt x="197" y="8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lstStyle/>
              <a:p>
                <a:endParaRPr lang="zh-CN" altLang="en-US"/>
              </a:p>
            </p:txBody>
          </p:sp>
        </p:grpSp>
      </p:grpSp>
      <p:grpSp>
        <p:nvGrpSpPr>
          <p:cNvPr id="108" name="Group 4"/>
          <p:cNvGrpSpPr/>
          <p:nvPr/>
        </p:nvGrpSpPr>
        <p:grpSpPr bwMode="auto">
          <a:xfrm>
            <a:off x="3555694" y="4779496"/>
            <a:ext cx="1193488" cy="1149032"/>
            <a:chOff x="6139503" y="4859013"/>
            <a:chExt cx="1192668" cy="1147878"/>
          </a:xfrm>
        </p:grpSpPr>
        <p:sp>
          <p:nvSpPr>
            <p:cNvPr id="109" name="Rounded Rectangle 5"/>
            <p:cNvSpPr>
              <a:spLocks noChangeArrowheads="1"/>
            </p:cNvSpPr>
            <p:nvPr/>
          </p:nvSpPr>
          <p:spPr bwMode="auto">
            <a:xfrm>
              <a:off x="6139503" y="4871700"/>
              <a:ext cx="1192668" cy="1122822"/>
            </a:xfrm>
            <a:prstGeom prst="roundRect">
              <a:avLst>
                <a:gd name="adj" fmla="val 9375"/>
              </a:avLst>
            </a:prstGeom>
            <a:solidFill>
              <a:schemeClr val="accent4"/>
            </a:solidFill>
            <a:ln w="9525">
              <a:noFill/>
              <a:round/>
            </a:ln>
            <a:effectLst>
              <a:outerShdw blurRad="40000" dist="23000" dir="5400000" rotWithShape="0">
                <a:srgbClr val="808080">
                  <a:alpha val="34999"/>
                </a:srgbClr>
              </a:outerShdw>
            </a:effectLst>
          </p:spPr>
          <p:txBody>
            <a:bodyPr anchor="ctr"/>
            <a:lstStyle/>
            <a:p>
              <a:pPr algn="ctr"/>
              <a:endParaRPr lang="id-ID" altLang="id-ID">
                <a:solidFill>
                  <a:schemeClr val="bg1"/>
                </a:solidFill>
                <a:latin typeface="Calibri" panose="020F0502020204030204" pitchFamily="34" charset="0"/>
                <a:ea typeface="MS PGothic" panose="020B0600070205080204" pitchFamily="34" charset="-128"/>
              </a:endParaRPr>
            </a:p>
          </p:txBody>
        </p:sp>
        <p:sp>
          <p:nvSpPr>
            <p:cNvPr id="110" name="TextBox 21"/>
            <p:cNvSpPr txBox="1">
              <a:spLocks noChangeArrowheads="1"/>
            </p:cNvSpPr>
            <p:nvPr/>
          </p:nvSpPr>
          <p:spPr bwMode="auto">
            <a:xfrm>
              <a:off x="6420130" y="4859013"/>
              <a:ext cx="771728" cy="1147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nb-NO" altLang="id-ID" sz="6700" dirty="0">
                  <a:solidFill>
                    <a:schemeClr val="bg1"/>
                  </a:solidFill>
                  <a:ea typeface="MS PGothic" panose="020B0600070205080204" pitchFamily="34" charset="-128"/>
                </a:rPr>
                <a:t>1</a:t>
              </a:r>
            </a:p>
          </p:txBody>
        </p:sp>
      </p:grpSp>
      <p:grpSp>
        <p:nvGrpSpPr>
          <p:cNvPr id="111" name="Group 7"/>
          <p:cNvGrpSpPr/>
          <p:nvPr/>
        </p:nvGrpSpPr>
        <p:grpSpPr bwMode="auto">
          <a:xfrm>
            <a:off x="3836610" y="3636499"/>
            <a:ext cx="1191900" cy="1157288"/>
            <a:chOff x="6420131" y="3715897"/>
            <a:chExt cx="1192668" cy="1156073"/>
          </a:xfrm>
        </p:grpSpPr>
        <p:sp>
          <p:nvSpPr>
            <p:cNvPr id="112" name="Rounded Rectangle 8"/>
            <p:cNvSpPr>
              <a:spLocks noChangeArrowheads="1"/>
            </p:cNvSpPr>
            <p:nvPr/>
          </p:nvSpPr>
          <p:spPr bwMode="auto">
            <a:xfrm>
              <a:off x="6420131" y="3749200"/>
              <a:ext cx="1192668" cy="1122770"/>
            </a:xfrm>
            <a:prstGeom prst="roundRect">
              <a:avLst>
                <a:gd name="adj" fmla="val 9375"/>
              </a:avLst>
            </a:prstGeom>
            <a:solidFill>
              <a:schemeClr val="accent3"/>
            </a:solidFill>
            <a:ln w="9525">
              <a:noFill/>
              <a:round/>
            </a:ln>
            <a:effectLst>
              <a:outerShdw blurRad="40000" dist="23000" dir="5400000" rotWithShape="0">
                <a:srgbClr val="808080">
                  <a:alpha val="34999"/>
                </a:srgbClr>
              </a:outerShdw>
            </a:effectLst>
          </p:spPr>
          <p:txBody>
            <a:bodyPr anchor="ctr"/>
            <a:lstStyle/>
            <a:p>
              <a:pPr algn="ctr"/>
              <a:endParaRPr lang="id-ID" altLang="id-ID">
                <a:solidFill>
                  <a:schemeClr val="bg1"/>
                </a:solidFill>
                <a:latin typeface="Calibri" panose="020F0502020204030204" pitchFamily="34" charset="0"/>
                <a:ea typeface="MS PGothic" panose="020B0600070205080204" pitchFamily="34" charset="-128"/>
              </a:endParaRPr>
            </a:p>
          </p:txBody>
        </p:sp>
        <p:sp>
          <p:nvSpPr>
            <p:cNvPr id="113" name="TextBox 22"/>
            <p:cNvSpPr txBox="1">
              <a:spLocks noChangeArrowheads="1"/>
            </p:cNvSpPr>
            <p:nvPr/>
          </p:nvSpPr>
          <p:spPr bwMode="auto">
            <a:xfrm>
              <a:off x="6700153" y="3715897"/>
              <a:ext cx="771728" cy="1147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nb-NO" altLang="id-ID" sz="6700">
                  <a:solidFill>
                    <a:schemeClr val="bg1"/>
                  </a:solidFill>
                  <a:ea typeface="MS PGothic" panose="020B0600070205080204" pitchFamily="34" charset="-128"/>
                </a:rPr>
                <a:t>2</a:t>
              </a:r>
            </a:p>
          </p:txBody>
        </p:sp>
      </p:grpSp>
      <p:grpSp>
        <p:nvGrpSpPr>
          <p:cNvPr id="114" name="Group 10"/>
          <p:cNvGrpSpPr/>
          <p:nvPr/>
        </p:nvGrpSpPr>
        <p:grpSpPr bwMode="auto">
          <a:xfrm>
            <a:off x="3416028" y="2547473"/>
            <a:ext cx="1191903" cy="1163473"/>
            <a:chOff x="5999190" y="2626865"/>
            <a:chExt cx="1192668" cy="1163671"/>
          </a:xfrm>
        </p:grpSpPr>
        <p:sp>
          <p:nvSpPr>
            <p:cNvPr id="115" name="Rounded Rectangle 11"/>
            <p:cNvSpPr>
              <a:spLocks noChangeArrowheads="1"/>
            </p:cNvSpPr>
            <p:nvPr/>
          </p:nvSpPr>
          <p:spPr bwMode="auto">
            <a:xfrm>
              <a:off x="5999190" y="2626865"/>
              <a:ext cx="1192668" cy="1122553"/>
            </a:xfrm>
            <a:prstGeom prst="roundRect">
              <a:avLst>
                <a:gd name="adj" fmla="val 9375"/>
              </a:avLst>
            </a:prstGeom>
            <a:solidFill>
              <a:schemeClr val="accent2"/>
            </a:solidFill>
            <a:ln w="9525">
              <a:noFill/>
              <a:round/>
            </a:ln>
            <a:effectLst>
              <a:outerShdw blurRad="40000" dist="23000" dir="5400000" rotWithShape="0">
                <a:srgbClr val="808080">
                  <a:alpha val="34999"/>
                </a:srgbClr>
              </a:outerShdw>
            </a:effectLst>
          </p:spPr>
          <p:txBody>
            <a:bodyPr anchor="ctr"/>
            <a:lstStyle/>
            <a:p>
              <a:pPr algn="ctr"/>
              <a:endParaRPr lang="id-ID" altLang="id-ID">
                <a:solidFill>
                  <a:schemeClr val="bg1"/>
                </a:solidFill>
                <a:latin typeface="Calibri" panose="020F0502020204030204" pitchFamily="34" charset="0"/>
                <a:ea typeface="MS PGothic" panose="020B0600070205080204" pitchFamily="34" charset="-128"/>
              </a:endParaRPr>
            </a:p>
          </p:txBody>
        </p:sp>
        <p:sp>
          <p:nvSpPr>
            <p:cNvPr id="116" name="TextBox 23"/>
            <p:cNvSpPr txBox="1">
              <a:spLocks noChangeArrowheads="1"/>
            </p:cNvSpPr>
            <p:nvPr/>
          </p:nvSpPr>
          <p:spPr bwMode="auto">
            <a:xfrm>
              <a:off x="6319132" y="2641309"/>
              <a:ext cx="771729" cy="1149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nb-NO" altLang="id-ID" sz="6700" dirty="0">
                  <a:solidFill>
                    <a:schemeClr val="bg1"/>
                  </a:solidFill>
                  <a:ea typeface="MS PGothic" panose="020B0600070205080204" pitchFamily="34" charset="-128"/>
                </a:rPr>
                <a:t>3</a:t>
              </a:r>
            </a:p>
          </p:txBody>
        </p:sp>
      </p:grpSp>
      <p:grpSp>
        <p:nvGrpSpPr>
          <p:cNvPr id="117" name="Group 13"/>
          <p:cNvGrpSpPr/>
          <p:nvPr/>
        </p:nvGrpSpPr>
        <p:grpSpPr bwMode="auto">
          <a:xfrm>
            <a:off x="2819284" y="1412776"/>
            <a:ext cx="1193488" cy="1198197"/>
            <a:chOff x="5402860" y="1491637"/>
            <a:chExt cx="1192668" cy="1197785"/>
          </a:xfrm>
        </p:grpSpPr>
        <p:sp>
          <p:nvSpPr>
            <p:cNvPr id="118" name="Rounded Rectangle 14"/>
            <p:cNvSpPr>
              <a:spLocks noChangeArrowheads="1"/>
            </p:cNvSpPr>
            <p:nvPr/>
          </p:nvSpPr>
          <p:spPr bwMode="auto">
            <a:xfrm rot="20684149">
              <a:off x="5402860" y="1567446"/>
              <a:ext cx="1192668" cy="1121976"/>
            </a:xfrm>
            <a:prstGeom prst="roundRect">
              <a:avLst>
                <a:gd name="adj" fmla="val 9375"/>
              </a:avLst>
            </a:prstGeom>
            <a:solidFill>
              <a:schemeClr val="accent1"/>
            </a:solidFill>
            <a:ln w="9525">
              <a:noFill/>
              <a:round/>
            </a:ln>
            <a:effectLst>
              <a:outerShdw blurRad="40000" dist="23000" dir="5400000" rotWithShape="0">
                <a:srgbClr val="808080">
                  <a:alpha val="34999"/>
                </a:srgbClr>
              </a:outerShdw>
            </a:effectLst>
          </p:spPr>
          <p:txBody>
            <a:bodyPr anchor="ctr"/>
            <a:lstStyle/>
            <a:p>
              <a:pPr algn="ctr"/>
              <a:endParaRPr lang="id-ID" altLang="id-ID">
                <a:solidFill>
                  <a:schemeClr val="bg1"/>
                </a:solidFill>
                <a:latin typeface="Calibri" panose="020F0502020204030204" pitchFamily="34" charset="0"/>
                <a:ea typeface="MS PGothic" panose="020B0600070205080204" pitchFamily="34" charset="-128"/>
              </a:endParaRPr>
            </a:p>
          </p:txBody>
        </p:sp>
        <p:sp>
          <p:nvSpPr>
            <p:cNvPr id="119" name="TextBox 24"/>
            <p:cNvSpPr txBox="1">
              <a:spLocks noChangeArrowheads="1"/>
            </p:cNvSpPr>
            <p:nvPr/>
          </p:nvSpPr>
          <p:spPr bwMode="auto">
            <a:xfrm rot="20681241">
              <a:off x="5692174" y="1491637"/>
              <a:ext cx="771728" cy="1148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nb-NO" altLang="id-ID" sz="6700" dirty="0">
                  <a:solidFill>
                    <a:schemeClr val="bg1"/>
                  </a:solidFill>
                  <a:ea typeface="MS PGothic" panose="020B0600070205080204" pitchFamily="34" charset="-128"/>
                </a:rPr>
                <a:t>4</a:t>
              </a:r>
            </a:p>
          </p:txBody>
        </p:sp>
      </p:grpSp>
      <p:grpSp>
        <p:nvGrpSpPr>
          <p:cNvPr id="120" name="Group 16"/>
          <p:cNvGrpSpPr/>
          <p:nvPr/>
        </p:nvGrpSpPr>
        <p:grpSpPr bwMode="auto">
          <a:xfrm>
            <a:off x="978262" y="2152190"/>
            <a:ext cx="2529816" cy="4198937"/>
            <a:chOff x="3560664" y="2230705"/>
            <a:chExt cx="2529883" cy="4198799"/>
          </a:xfrm>
        </p:grpSpPr>
        <p:sp>
          <p:nvSpPr>
            <p:cNvPr id="121" name="Ellipse 98"/>
            <p:cNvSpPr/>
            <p:nvPr/>
          </p:nvSpPr>
          <p:spPr bwMode="auto">
            <a:xfrm>
              <a:off x="3560664" y="6107180"/>
              <a:ext cx="1713938" cy="322324"/>
            </a:xfrm>
            <a:prstGeom prst="ellipse">
              <a:avLst/>
            </a:prstGeom>
            <a:gradFill flip="none" rotWithShape="1">
              <a:gsLst>
                <a:gs pos="100000">
                  <a:srgbClr val="FFFFFF">
                    <a:alpha val="0"/>
                  </a:srgbClr>
                </a:gs>
                <a:gs pos="0">
                  <a:srgbClr val="E6E6E6">
                    <a:lumMod val="10000"/>
                    <a:alpha val="76000"/>
                  </a:srgbClr>
                </a:gs>
              </a:gsLst>
              <a:path path="shape">
                <a:fillToRect l="50000" t="50000" r="50000" b="50000"/>
              </a:path>
              <a:tileRect/>
            </a:gradFill>
            <a:ln w="9525" cap="flat" cmpd="sng" algn="ctr">
              <a:noFill/>
              <a:prstDash val="solid"/>
            </a:ln>
            <a:effec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endParaRPr lang="en-US" altLang="id-ID">
                <a:solidFill>
                  <a:srgbClr val="FFFFFF"/>
                </a:solidFill>
                <a:ea typeface="MS PGothic" panose="020B0600070205080204" pitchFamily="34" charset="-128"/>
              </a:endParaRPr>
            </a:p>
          </p:txBody>
        </p:sp>
        <p:grpSp>
          <p:nvGrpSpPr>
            <p:cNvPr id="122" name="Group 18"/>
            <p:cNvGrpSpPr/>
            <p:nvPr/>
          </p:nvGrpSpPr>
          <p:grpSpPr>
            <a:xfrm>
              <a:off x="4158559" y="2230705"/>
              <a:ext cx="1931988" cy="3981365"/>
              <a:chOff x="1879600" y="2427657"/>
              <a:chExt cx="1931988" cy="3981365"/>
            </a:xfrm>
            <a:solidFill>
              <a:schemeClr val="accent1">
                <a:lumMod val="75000"/>
              </a:schemeClr>
            </a:solidFill>
          </p:grpSpPr>
          <p:sp>
            <p:nvSpPr>
              <p:cNvPr id="123" name="Rounded Rectangle 19"/>
              <p:cNvSpPr/>
              <p:nvPr/>
            </p:nvSpPr>
            <p:spPr bwMode="auto">
              <a:xfrm rot="3296091" flipH="1">
                <a:off x="2526506" y="2275966"/>
                <a:ext cx="333375" cy="1627188"/>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defRPr/>
                </a:pPr>
                <a:endParaRPr lang="id-ID" altLang="id-ID">
                  <a:solidFill>
                    <a:srgbClr val="FFFFFF"/>
                  </a:solidFill>
                </a:endParaRPr>
              </a:p>
            </p:txBody>
          </p:sp>
          <p:sp>
            <p:nvSpPr>
              <p:cNvPr id="124" name="Oval 20"/>
              <p:cNvSpPr>
                <a:spLocks noChangeArrowheads="1"/>
              </p:cNvSpPr>
              <p:nvPr/>
            </p:nvSpPr>
            <p:spPr bwMode="auto">
              <a:xfrm>
                <a:off x="1879938" y="2427657"/>
                <a:ext cx="823038" cy="823069"/>
              </a:xfrm>
              <a:prstGeom prst="ellipse">
                <a:avLst/>
              </a:prstGeom>
              <a:solidFill>
                <a:schemeClr val="accent1"/>
              </a:solidFill>
              <a:ln>
                <a:noFill/>
              </a:ln>
              <a:effectLst>
                <a:outerShdw blurRad="40000" dist="23000" dir="5400000" rotWithShape="0">
                  <a:srgbClr val="808080">
                    <a:alpha val="34999"/>
                  </a:srgbClr>
                </a:outerShdw>
              </a:effec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defRPr/>
                </a:pPr>
                <a:endParaRPr lang="id-ID" altLang="id-ID">
                  <a:solidFill>
                    <a:srgbClr val="FFFFFF"/>
                  </a:solidFill>
                </a:endParaRPr>
              </a:p>
            </p:txBody>
          </p:sp>
          <p:sp>
            <p:nvSpPr>
              <p:cNvPr id="125" name="Rounded Rectangle 21"/>
              <p:cNvSpPr/>
              <p:nvPr/>
            </p:nvSpPr>
            <p:spPr bwMode="auto">
              <a:xfrm>
                <a:off x="1954213" y="3305460"/>
                <a:ext cx="674687" cy="1408112"/>
              </a:xfrm>
              <a:prstGeom prst="roundRect">
                <a:avLst>
                  <a:gd name="adj" fmla="val 2987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defRPr/>
                </a:pPr>
                <a:endParaRPr lang="id-ID" altLang="id-ID">
                  <a:solidFill>
                    <a:srgbClr val="FFFFFF"/>
                  </a:solidFill>
                </a:endParaRPr>
              </a:p>
            </p:txBody>
          </p:sp>
          <p:sp>
            <p:nvSpPr>
              <p:cNvPr id="126" name="Rounded Rectangle 22"/>
              <p:cNvSpPr/>
              <p:nvPr/>
            </p:nvSpPr>
            <p:spPr bwMode="auto">
              <a:xfrm>
                <a:off x="1954213" y="4408772"/>
                <a:ext cx="373062" cy="2000250"/>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defRPr/>
                </a:pPr>
                <a:endParaRPr lang="id-ID" altLang="id-ID">
                  <a:solidFill>
                    <a:srgbClr val="FFFFFF"/>
                  </a:solidFill>
                </a:endParaRPr>
              </a:p>
            </p:txBody>
          </p:sp>
          <p:sp>
            <p:nvSpPr>
              <p:cNvPr id="127" name="Rounded Rectangle 23"/>
              <p:cNvSpPr/>
              <p:nvPr/>
            </p:nvSpPr>
            <p:spPr bwMode="auto">
              <a:xfrm rot="20452300">
                <a:off x="2325688" y="4429410"/>
                <a:ext cx="371475" cy="774700"/>
              </a:xfrm>
              <a:prstGeom prst="roundRect">
                <a:avLst>
                  <a:gd name="adj" fmla="val 40463"/>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defRPr/>
                </a:pPr>
                <a:endParaRPr lang="id-ID" altLang="id-ID">
                  <a:solidFill>
                    <a:srgbClr val="FFFFFF"/>
                  </a:solidFill>
                </a:endParaRPr>
              </a:p>
            </p:txBody>
          </p:sp>
          <p:sp>
            <p:nvSpPr>
              <p:cNvPr id="128" name="Rounded Rectangle 24"/>
              <p:cNvSpPr/>
              <p:nvPr/>
            </p:nvSpPr>
            <p:spPr bwMode="auto">
              <a:xfrm rot="14513746">
                <a:off x="2885282" y="2583941"/>
                <a:ext cx="350837" cy="1501775"/>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defRPr/>
                </a:pPr>
                <a:endParaRPr lang="id-ID" altLang="id-ID">
                  <a:solidFill>
                    <a:srgbClr val="FFFFFF"/>
                  </a:solidFill>
                </a:endParaRPr>
              </a:p>
            </p:txBody>
          </p:sp>
          <p:sp>
            <p:nvSpPr>
              <p:cNvPr id="129" name="Rounded Rectangle 25"/>
              <p:cNvSpPr/>
              <p:nvPr/>
            </p:nvSpPr>
            <p:spPr bwMode="auto">
              <a:xfrm>
                <a:off x="2413000" y="4916772"/>
                <a:ext cx="373063" cy="1423988"/>
              </a:xfrm>
              <a:prstGeom prst="roundRect">
                <a:avLst>
                  <a:gd name="adj" fmla="val 42456"/>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defRPr/>
                </a:pPr>
                <a:endParaRPr lang="id-ID" altLang="id-ID">
                  <a:solidFill>
                    <a:srgbClr val="FFFFFF"/>
                  </a:solidFill>
                </a:endParaRPr>
              </a:p>
            </p:txBody>
          </p:sp>
        </p:grpSp>
      </p:grpSp>
      <p:sp>
        <p:nvSpPr>
          <p:cNvPr id="130" name="TextBox 129"/>
          <p:cNvSpPr txBox="1"/>
          <p:nvPr/>
        </p:nvSpPr>
        <p:spPr>
          <a:xfrm>
            <a:off x="5727551" y="1414778"/>
            <a:ext cx="4346961" cy="812520"/>
          </a:xfrm>
          <a:prstGeom prst="rect">
            <a:avLst/>
          </a:prstGeom>
          <a:noFill/>
        </p:spPr>
        <p:txBody>
          <a:bodyPr wrap="square" lIns="91431" tIns="45715" rIns="91431" bIns="45715" rtlCol="0">
            <a:spAutoFit/>
          </a:bodyPr>
          <a:lstStyle/>
          <a:p>
            <a:pPr>
              <a:lnSpc>
                <a:spcPct val="13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您的内容打在这里，或者通过复制您的文本后，在此框中选择粘贴，并选择只保留文字。您的内容打在这里，或者通过复制您的文本后您的内容打在这里。</a:t>
            </a:r>
          </a:p>
        </p:txBody>
      </p:sp>
      <p:sp>
        <p:nvSpPr>
          <p:cNvPr id="131" name="TextBox 130"/>
          <p:cNvSpPr txBox="1"/>
          <p:nvPr/>
        </p:nvSpPr>
        <p:spPr>
          <a:xfrm>
            <a:off x="6421840" y="2471524"/>
            <a:ext cx="4346961" cy="812520"/>
          </a:xfrm>
          <a:prstGeom prst="rect">
            <a:avLst/>
          </a:prstGeom>
          <a:noFill/>
        </p:spPr>
        <p:txBody>
          <a:bodyPr wrap="square" lIns="91431" tIns="45715" rIns="91431" bIns="45715" rtlCol="0">
            <a:spAutoFit/>
          </a:bodyPr>
          <a:lstStyle/>
          <a:p>
            <a:pPr>
              <a:lnSpc>
                <a:spcPct val="13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您的内容打在这里，或者通过复制您的文本后，在此框中选择粘贴，并选择只保留文字。您的内容打在这里，或者通过复制您的文本后您的内容打在这里。</a:t>
            </a:r>
          </a:p>
        </p:txBody>
      </p:sp>
      <p:sp>
        <p:nvSpPr>
          <p:cNvPr id="132" name="TextBox 131"/>
          <p:cNvSpPr txBox="1"/>
          <p:nvPr/>
        </p:nvSpPr>
        <p:spPr>
          <a:xfrm>
            <a:off x="7189725" y="3613381"/>
            <a:ext cx="4346961" cy="812520"/>
          </a:xfrm>
          <a:prstGeom prst="rect">
            <a:avLst/>
          </a:prstGeom>
          <a:noFill/>
        </p:spPr>
        <p:txBody>
          <a:bodyPr wrap="square" lIns="91431" tIns="45715" rIns="91431" bIns="45715" rtlCol="0">
            <a:spAutoFit/>
          </a:bodyPr>
          <a:lstStyle/>
          <a:p>
            <a:pPr>
              <a:lnSpc>
                <a:spcPct val="13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您的内容打在这里，或者通过复制您的文本后，在此框中选择粘贴，并选择只保留文字。您的内容打在这里，或者通过复制您的文本后您的内容打在这里。</a:t>
            </a:r>
          </a:p>
        </p:txBody>
      </p:sp>
      <p:sp>
        <p:nvSpPr>
          <p:cNvPr id="133" name="TextBox 132"/>
          <p:cNvSpPr txBox="1"/>
          <p:nvPr/>
        </p:nvSpPr>
        <p:spPr>
          <a:xfrm>
            <a:off x="6551481" y="4733714"/>
            <a:ext cx="4346961" cy="812520"/>
          </a:xfrm>
          <a:prstGeom prst="rect">
            <a:avLst/>
          </a:prstGeom>
          <a:noFill/>
        </p:spPr>
        <p:txBody>
          <a:bodyPr wrap="square" lIns="91431" tIns="45715" rIns="91431" bIns="45715" rtlCol="0">
            <a:spAutoFit/>
          </a:bodyPr>
          <a:lstStyle/>
          <a:p>
            <a:pPr>
              <a:lnSpc>
                <a:spcPct val="13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您的内容打在这里，或者通过复制您的文本后，在此框中选择粘贴，并选择只保留文字。您的内容打在这里，或者通过复制您的文本后您的内容打在这里。</a:t>
            </a: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p:transition spd="slow" advClick="0" advTm="200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14:presetBounceEnd="60000">
                                      <p:stCondLst>
                                        <p:cond delay="0"/>
                                      </p:stCondLst>
                                      <p:childTnLst>
                                        <p:set>
                                          <p:cBhvr>
                                            <p:cTn id="6" dur="1" fill="hold">
                                              <p:stCondLst>
                                                <p:cond delay="0"/>
                                              </p:stCondLst>
                                            </p:cTn>
                                            <p:tgtEl>
                                              <p:spTgt spid="108"/>
                                            </p:tgtEl>
                                            <p:attrNameLst>
                                              <p:attrName>style.visibility</p:attrName>
                                            </p:attrNameLst>
                                          </p:cBhvr>
                                          <p:to>
                                            <p:strVal val="visible"/>
                                          </p:to>
                                        </p:set>
                                        <p:anim calcmode="lin" valueType="num" p14:bounceEnd="60000">
                                          <p:cBhvr additive="base">
                                            <p:cTn id="7" dur="500" fill="hold"/>
                                            <p:tgtEl>
                                              <p:spTgt spid="108"/>
                                            </p:tgtEl>
                                            <p:attrNameLst>
                                              <p:attrName>ppt_x</p:attrName>
                                            </p:attrNameLst>
                                          </p:cBhvr>
                                          <p:tavLst>
                                            <p:tav tm="0">
                                              <p:val>
                                                <p:strVal val="#ppt_x"/>
                                              </p:val>
                                            </p:tav>
                                            <p:tav tm="100000">
                                              <p:val>
                                                <p:strVal val="#ppt_x"/>
                                              </p:val>
                                            </p:tav>
                                          </p:tavLst>
                                        </p:anim>
                                        <p:anim calcmode="lin" valueType="num" p14:bounceEnd="60000">
                                          <p:cBhvr additive="base">
                                            <p:cTn id="8" dur="500" fill="hold"/>
                                            <p:tgtEl>
                                              <p:spTgt spid="10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 fill="hold" nodeType="afterEffect" p14:presetBounceEnd="60000">
                                      <p:stCondLst>
                                        <p:cond delay="0"/>
                                      </p:stCondLst>
                                      <p:childTnLst>
                                        <p:set>
                                          <p:cBhvr>
                                            <p:cTn id="11" dur="1" fill="hold">
                                              <p:stCondLst>
                                                <p:cond delay="0"/>
                                              </p:stCondLst>
                                            </p:cTn>
                                            <p:tgtEl>
                                              <p:spTgt spid="111"/>
                                            </p:tgtEl>
                                            <p:attrNameLst>
                                              <p:attrName>style.visibility</p:attrName>
                                            </p:attrNameLst>
                                          </p:cBhvr>
                                          <p:to>
                                            <p:strVal val="visible"/>
                                          </p:to>
                                        </p:set>
                                        <p:anim calcmode="lin" valueType="num" p14:bounceEnd="60000">
                                          <p:cBhvr additive="base">
                                            <p:cTn id="12" dur="500" fill="hold"/>
                                            <p:tgtEl>
                                              <p:spTgt spid="111"/>
                                            </p:tgtEl>
                                            <p:attrNameLst>
                                              <p:attrName>ppt_x</p:attrName>
                                            </p:attrNameLst>
                                          </p:cBhvr>
                                          <p:tavLst>
                                            <p:tav tm="0">
                                              <p:val>
                                                <p:strVal val="#ppt_x"/>
                                              </p:val>
                                            </p:tav>
                                            <p:tav tm="100000">
                                              <p:val>
                                                <p:strVal val="#ppt_x"/>
                                              </p:val>
                                            </p:tav>
                                          </p:tavLst>
                                        </p:anim>
                                        <p:anim calcmode="lin" valueType="num" p14:bounceEnd="60000">
                                          <p:cBhvr additive="base">
                                            <p:cTn id="13" dur="500" fill="hold"/>
                                            <p:tgtEl>
                                              <p:spTgt spid="111"/>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1" fill="hold" nodeType="afterEffect" p14:presetBounceEnd="60000">
                                      <p:stCondLst>
                                        <p:cond delay="0"/>
                                      </p:stCondLst>
                                      <p:childTnLst>
                                        <p:set>
                                          <p:cBhvr>
                                            <p:cTn id="16" dur="1" fill="hold">
                                              <p:stCondLst>
                                                <p:cond delay="0"/>
                                              </p:stCondLst>
                                            </p:cTn>
                                            <p:tgtEl>
                                              <p:spTgt spid="114"/>
                                            </p:tgtEl>
                                            <p:attrNameLst>
                                              <p:attrName>style.visibility</p:attrName>
                                            </p:attrNameLst>
                                          </p:cBhvr>
                                          <p:to>
                                            <p:strVal val="visible"/>
                                          </p:to>
                                        </p:set>
                                        <p:anim calcmode="lin" valueType="num" p14:bounceEnd="60000">
                                          <p:cBhvr additive="base">
                                            <p:cTn id="17" dur="500" fill="hold"/>
                                            <p:tgtEl>
                                              <p:spTgt spid="114"/>
                                            </p:tgtEl>
                                            <p:attrNameLst>
                                              <p:attrName>ppt_x</p:attrName>
                                            </p:attrNameLst>
                                          </p:cBhvr>
                                          <p:tavLst>
                                            <p:tav tm="0">
                                              <p:val>
                                                <p:strVal val="#ppt_x"/>
                                              </p:val>
                                            </p:tav>
                                            <p:tav tm="100000">
                                              <p:val>
                                                <p:strVal val="#ppt_x"/>
                                              </p:val>
                                            </p:tav>
                                          </p:tavLst>
                                        </p:anim>
                                        <p:anim calcmode="lin" valueType="num" p14:bounceEnd="60000">
                                          <p:cBhvr additive="base">
                                            <p:cTn id="18" dur="500" fill="hold"/>
                                            <p:tgtEl>
                                              <p:spTgt spid="114"/>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1" fill="hold" nodeType="afterEffect" p14:presetBounceEnd="60000">
                                      <p:stCondLst>
                                        <p:cond delay="0"/>
                                      </p:stCondLst>
                                      <p:childTnLst>
                                        <p:set>
                                          <p:cBhvr>
                                            <p:cTn id="21" dur="1" fill="hold">
                                              <p:stCondLst>
                                                <p:cond delay="0"/>
                                              </p:stCondLst>
                                            </p:cTn>
                                            <p:tgtEl>
                                              <p:spTgt spid="117"/>
                                            </p:tgtEl>
                                            <p:attrNameLst>
                                              <p:attrName>style.visibility</p:attrName>
                                            </p:attrNameLst>
                                          </p:cBhvr>
                                          <p:to>
                                            <p:strVal val="visible"/>
                                          </p:to>
                                        </p:set>
                                        <p:anim calcmode="lin" valueType="num" p14:bounceEnd="60000">
                                          <p:cBhvr additive="base">
                                            <p:cTn id="22" dur="500" fill="hold"/>
                                            <p:tgtEl>
                                              <p:spTgt spid="117"/>
                                            </p:tgtEl>
                                            <p:attrNameLst>
                                              <p:attrName>ppt_x</p:attrName>
                                            </p:attrNameLst>
                                          </p:cBhvr>
                                          <p:tavLst>
                                            <p:tav tm="0">
                                              <p:val>
                                                <p:strVal val="#ppt_x"/>
                                              </p:val>
                                            </p:tav>
                                            <p:tav tm="100000">
                                              <p:val>
                                                <p:strVal val="#ppt_x"/>
                                              </p:val>
                                            </p:tav>
                                          </p:tavLst>
                                        </p:anim>
                                        <p:anim calcmode="lin" valueType="num" p14:bounceEnd="60000">
                                          <p:cBhvr additive="base">
                                            <p:cTn id="23" dur="500" fill="hold"/>
                                            <p:tgtEl>
                                              <p:spTgt spid="117"/>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 presetClass="entr" presetSubtype="12" fill="hold" nodeType="afterEffect" p14:presetBounceEnd="60000">
                                      <p:stCondLst>
                                        <p:cond delay="0"/>
                                      </p:stCondLst>
                                      <p:childTnLst>
                                        <p:set>
                                          <p:cBhvr>
                                            <p:cTn id="26" dur="1" fill="hold">
                                              <p:stCondLst>
                                                <p:cond delay="0"/>
                                              </p:stCondLst>
                                            </p:cTn>
                                            <p:tgtEl>
                                              <p:spTgt spid="120"/>
                                            </p:tgtEl>
                                            <p:attrNameLst>
                                              <p:attrName>style.visibility</p:attrName>
                                            </p:attrNameLst>
                                          </p:cBhvr>
                                          <p:to>
                                            <p:strVal val="visible"/>
                                          </p:to>
                                        </p:set>
                                        <p:anim calcmode="lin" valueType="num" p14:bounceEnd="60000">
                                          <p:cBhvr additive="base">
                                            <p:cTn id="27" dur="500" fill="hold"/>
                                            <p:tgtEl>
                                              <p:spTgt spid="120"/>
                                            </p:tgtEl>
                                            <p:attrNameLst>
                                              <p:attrName>ppt_x</p:attrName>
                                            </p:attrNameLst>
                                          </p:cBhvr>
                                          <p:tavLst>
                                            <p:tav tm="0">
                                              <p:val>
                                                <p:strVal val="0-#ppt_w/2"/>
                                              </p:val>
                                            </p:tav>
                                            <p:tav tm="100000">
                                              <p:val>
                                                <p:strVal val="#ppt_x"/>
                                              </p:val>
                                            </p:tav>
                                          </p:tavLst>
                                        </p:anim>
                                        <p:anim calcmode="lin" valueType="num" p14:bounceEnd="60000">
                                          <p:cBhvr additive="base">
                                            <p:cTn id="28" dur="500" fill="hold"/>
                                            <p:tgtEl>
                                              <p:spTgt spid="120"/>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12" presetClass="entr" presetSubtype="8" fill="hold" nodeType="afterEffect">
                                      <p:stCondLst>
                                        <p:cond delay="0"/>
                                      </p:stCondLst>
                                      <p:childTnLst>
                                        <p:set>
                                          <p:cBhvr>
                                            <p:cTn id="31" dur="1" fill="hold">
                                              <p:stCondLst>
                                                <p:cond delay="0"/>
                                              </p:stCondLst>
                                            </p:cTn>
                                            <p:tgtEl>
                                              <p:spTgt spid="71"/>
                                            </p:tgtEl>
                                            <p:attrNameLst>
                                              <p:attrName>style.visibility</p:attrName>
                                            </p:attrNameLst>
                                          </p:cBhvr>
                                          <p:to>
                                            <p:strVal val="visible"/>
                                          </p:to>
                                        </p:set>
                                        <p:anim calcmode="lin" valueType="num">
                                          <p:cBhvr additive="base">
                                            <p:cTn id="32" dur="500"/>
                                            <p:tgtEl>
                                              <p:spTgt spid="71"/>
                                            </p:tgtEl>
                                            <p:attrNameLst>
                                              <p:attrName>ppt_x</p:attrName>
                                            </p:attrNameLst>
                                          </p:cBhvr>
                                          <p:tavLst>
                                            <p:tav tm="0">
                                              <p:val>
                                                <p:strVal val="#ppt_x-#ppt_w*1.125000"/>
                                              </p:val>
                                            </p:tav>
                                            <p:tav tm="100000">
                                              <p:val>
                                                <p:strVal val="#ppt_x"/>
                                              </p:val>
                                            </p:tav>
                                          </p:tavLst>
                                        </p:anim>
                                        <p:animEffect transition="in" filter="wipe(right)">
                                          <p:cBhvr>
                                            <p:cTn id="33" dur="500"/>
                                            <p:tgtEl>
                                              <p:spTgt spid="71"/>
                                            </p:tgtEl>
                                          </p:cBhvr>
                                        </p:animEffect>
                                      </p:childTnLst>
                                    </p:cTn>
                                  </p:par>
                                  <p:par>
                                    <p:cTn id="34" presetID="27" presetClass="entr" presetSubtype="0" fill="hold" grpId="0" nodeType="withEffect">
                                      <p:stCondLst>
                                        <p:cond delay="0"/>
                                      </p:stCondLst>
                                      <p:iterate type="lt">
                                        <p:tmPct val="30000"/>
                                      </p:iterate>
                                      <p:childTnLst>
                                        <p:set>
                                          <p:cBhvr>
                                            <p:cTn id="35" dur="1" fill="hold">
                                              <p:stCondLst>
                                                <p:cond delay="0"/>
                                              </p:stCondLst>
                                            </p:cTn>
                                            <p:tgtEl>
                                              <p:spTgt spid="130"/>
                                            </p:tgtEl>
                                            <p:attrNameLst>
                                              <p:attrName>style.visibility</p:attrName>
                                            </p:attrNameLst>
                                          </p:cBhvr>
                                          <p:to>
                                            <p:strVal val="visible"/>
                                          </p:to>
                                        </p:set>
                                        <p:anim calcmode="discrete" valueType="clr">
                                          <p:cBhvr override="childStyle">
                                            <p:cTn id="36" dur="100"/>
                                            <p:tgtEl>
                                              <p:spTgt spid="130"/>
                                            </p:tgtEl>
                                            <p:attrNameLst>
                                              <p:attrName>style.color</p:attrName>
                                            </p:attrNameLst>
                                          </p:cBhvr>
                                          <p:tavLst>
                                            <p:tav tm="0">
                                              <p:val>
                                                <p:clrVal>
                                                  <a:schemeClr val="bg1"/>
                                                </p:clrVal>
                                              </p:val>
                                            </p:tav>
                                            <p:tav tm="50000">
                                              <p:val>
                                                <p:clrVal>
                                                  <a:schemeClr val="bg1"/>
                                                </p:clrVal>
                                              </p:val>
                                            </p:tav>
                                          </p:tavLst>
                                        </p:anim>
                                        <p:anim calcmode="discrete" valueType="clr">
                                          <p:cBhvr>
                                            <p:cTn id="37" dur="100"/>
                                            <p:tgtEl>
                                              <p:spTgt spid="130"/>
                                            </p:tgtEl>
                                            <p:attrNameLst>
                                              <p:attrName>fillcolor</p:attrName>
                                            </p:attrNameLst>
                                          </p:cBhvr>
                                          <p:tavLst>
                                            <p:tav tm="0">
                                              <p:val>
                                                <p:clrVal>
                                                  <a:schemeClr val="accent2"/>
                                                </p:clrVal>
                                              </p:val>
                                            </p:tav>
                                            <p:tav tm="50000">
                                              <p:val>
                                                <p:clrVal>
                                                  <a:schemeClr val="hlink"/>
                                                </p:clrVal>
                                              </p:val>
                                            </p:tav>
                                          </p:tavLst>
                                        </p:anim>
                                        <p:set>
                                          <p:cBhvr>
                                            <p:cTn id="38" dur="100"/>
                                            <p:tgtEl>
                                              <p:spTgt spid="130"/>
                                            </p:tgtEl>
                                            <p:attrNameLst>
                                              <p:attrName>fill.type</p:attrName>
                                            </p:attrNameLst>
                                          </p:cBhvr>
                                          <p:to>
                                            <p:strVal val="solid"/>
                                          </p:to>
                                        </p:set>
                                      </p:childTnLst>
                                    </p:cTn>
                                  </p:par>
                                </p:childTnLst>
                              </p:cTn>
                            </p:par>
                            <p:par>
                              <p:cTn id="39" fill="hold">
                                <p:stCondLst>
                                  <p:cond delay="4610"/>
                                </p:stCondLst>
                                <p:childTnLst>
                                  <p:par>
                                    <p:cTn id="40" presetID="12" presetClass="entr" presetSubtype="8" fill="hold" nodeType="afterEffect">
                                      <p:stCondLst>
                                        <p:cond delay="0"/>
                                      </p:stCondLst>
                                      <p:childTnLst>
                                        <p:set>
                                          <p:cBhvr>
                                            <p:cTn id="41" dur="1" fill="hold">
                                              <p:stCondLst>
                                                <p:cond delay="0"/>
                                              </p:stCondLst>
                                            </p:cTn>
                                            <p:tgtEl>
                                              <p:spTgt spid="101"/>
                                            </p:tgtEl>
                                            <p:attrNameLst>
                                              <p:attrName>style.visibility</p:attrName>
                                            </p:attrNameLst>
                                          </p:cBhvr>
                                          <p:to>
                                            <p:strVal val="visible"/>
                                          </p:to>
                                        </p:set>
                                        <p:anim calcmode="lin" valueType="num">
                                          <p:cBhvr additive="base">
                                            <p:cTn id="42" dur="500"/>
                                            <p:tgtEl>
                                              <p:spTgt spid="101"/>
                                            </p:tgtEl>
                                            <p:attrNameLst>
                                              <p:attrName>ppt_x</p:attrName>
                                            </p:attrNameLst>
                                          </p:cBhvr>
                                          <p:tavLst>
                                            <p:tav tm="0">
                                              <p:val>
                                                <p:strVal val="#ppt_x-#ppt_w*1.125000"/>
                                              </p:val>
                                            </p:tav>
                                            <p:tav tm="100000">
                                              <p:val>
                                                <p:strVal val="#ppt_x"/>
                                              </p:val>
                                            </p:tav>
                                          </p:tavLst>
                                        </p:anim>
                                        <p:animEffect transition="in" filter="wipe(right)">
                                          <p:cBhvr>
                                            <p:cTn id="43" dur="500"/>
                                            <p:tgtEl>
                                              <p:spTgt spid="101"/>
                                            </p:tgtEl>
                                          </p:cBhvr>
                                        </p:animEffect>
                                      </p:childTnLst>
                                    </p:cTn>
                                  </p:par>
                                  <p:par>
                                    <p:cTn id="44" presetID="27" presetClass="entr" presetSubtype="0" fill="hold" grpId="0" nodeType="withEffect">
                                      <p:stCondLst>
                                        <p:cond delay="0"/>
                                      </p:stCondLst>
                                      <p:iterate type="lt">
                                        <p:tmPct val="30000"/>
                                      </p:iterate>
                                      <p:childTnLst>
                                        <p:set>
                                          <p:cBhvr>
                                            <p:cTn id="45" dur="1" fill="hold">
                                              <p:stCondLst>
                                                <p:cond delay="0"/>
                                              </p:stCondLst>
                                            </p:cTn>
                                            <p:tgtEl>
                                              <p:spTgt spid="131"/>
                                            </p:tgtEl>
                                            <p:attrNameLst>
                                              <p:attrName>style.visibility</p:attrName>
                                            </p:attrNameLst>
                                          </p:cBhvr>
                                          <p:to>
                                            <p:strVal val="visible"/>
                                          </p:to>
                                        </p:set>
                                        <p:anim calcmode="discrete" valueType="clr">
                                          <p:cBhvr override="childStyle">
                                            <p:cTn id="46" dur="100"/>
                                            <p:tgtEl>
                                              <p:spTgt spid="131"/>
                                            </p:tgtEl>
                                            <p:attrNameLst>
                                              <p:attrName>style.color</p:attrName>
                                            </p:attrNameLst>
                                          </p:cBhvr>
                                          <p:tavLst>
                                            <p:tav tm="0">
                                              <p:val>
                                                <p:clrVal>
                                                  <a:schemeClr val="bg1"/>
                                                </p:clrVal>
                                              </p:val>
                                            </p:tav>
                                            <p:tav tm="50000">
                                              <p:val>
                                                <p:clrVal>
                                                  <a:schemeClr val="bg1"/>
                                                </p:clrVal>
                                              </p:val>
                                            </p:tav>
                                          </p:tavLst>
                                        </p:anim>
                                        <p:anim calcmode="discrete" valueType="clr">
                                          <p:cBhvr>
                                            <p:cTn id="47" dur="100"/>
                                            <p:tgtEl>
                                              <p:spTgt spid="131"/>
                                            </p:tgtEl>
                                            <p:attrNameLst>
                                              <p:attrName>fillcolor</p:attrName>
                                            </p:attrNameLst>
                                          </p:cBhvr>
                                          <p:tavLst>
                                            <p:tav tm="0">
                                              <p:val>
                                                <p:clrVal>
                                                  <a:schemeClr val="accent2"/>
                                                </p:clrVal>
                                              </p:val>
                                            </p:tav>
                                            <p:tav tm="50000">
                                              <p:val>
                                                <p:clrVal>
                                                  <a:schemeClr val="hlink"/>
                                                </p:clrVal>
                                              </p:val>
                                            </p:tav>
                                          </p:tavLst>
                                        </p:anim>
                                        <p:set>
                                          <p:cBhvr>
                                            <p:cTn id="48" dur="100"/>
                                            <p:tgtEl>
                                              <p:spTgt spid="131"/>
                                            </p:tgtEl>
                                            <p:attrNameLst>
                                              <p:attrName>fill.type</p:attrName>
                                            </p:attrNameLst>
                                          </p:cBhvr>
                                          <p:to>
                                            <p:strVal val="solid"/>
                                          </p:to>
                                        </p:set>
                                      </p:childTnLst>
                                    </p:cTn>
                                  </p:par>
                                </p:childTnLst>
                              </p:cTn>
                            </p:par>
                            <p:par>
                              <p:cTn id="49" fill="hold">
                                <p:stCondLst>
                                  <p:cond delay="6720"/>
                                </p:stCondLst>
                                <p:childTnLst>
                                  <p:par>
                                    <p:cTn id="50" presetID="12" presetClass="entr" presetSubtype="8" fill="hold" nodeType="afterEffect">
                                      <p:stCondLst>
                                        <p:cond delay="0"/>
                                      </p:stCondLst>
                                      <p:childTnLst>
                                        <p:set>
                                          <p:cBhvr>
                                            <p:cTn id="51" dur="1" fill="hold">
                                              <p:stCondLst>
                                                <p:cond delay="0"/>
                                              </p:stCondLst>
                                            </p:cTn>
                                            <p:tgtEl>
                                              <p:spTgt spid="93"/>
                                            </p:tgtEl>
                                            <p:attrNameLst>
                                              <p:attrName>style.visibility</p:attrName>
                                            </p:attrNameLst>
                                          </p:cBhvr>
                                          <p:to>
                                            <p:strVal val="visible"/>
                                          </p:to>
                                        </p:set>
                                        <p:anim calcmode="lin" valueType="num">
                                          <p:cBhvr additive="base">
                                            <p:cTn id="52" dur="500"/>
                                            <p:tgtEl>
                                              <p:spTgt spid="93"/>
                                            </p:tgtEl>
                                            <p:attrNameLst>
                                              <p:attrName>ppt_x</p:attrName>
                                            </p:attrNameLst>
                                          </p:cBhvr>
                                          <p:tavLst>
                                            <p:tav tm="0">
                                              <p:val>
                                                <p:strVal val="#ppt_x-#ppt_w*1.125000"/>
                                              </p:val>
                                            </p:tav>
                                            <p:tav tm="100000">
                                              <p:val>
                                                <p:strVal val="#ppt_x"/>
                                              </p:val>
                                            </p:tav>
                                          </p:tavLst>
                                        </p:anim>
                                        <p:animEffect transition="in" filter="wipe(right)">
                                          <p:cBhvr>
                                            <p:cTn id="53" dur="500"/>
                                            <p:tgtEl>
                                              <p:spTgt spid="93"/>
                                            </p:tgtEl>
                                          </p:cBhvr>
                                        </p:animEffect>
                                      </p:childTnLst>
                                    </p:cTn>
                                  </p:par>
                                  <p:par>
                                    <p:cTn id="54" presetID="27" presetClass="entr" presetSubtype="0" fill="hold" grpId="0" nodeType="withEffect">
                                      <p:stCondLst>
                                        <p:cond delay="0"/>
                                      </p:stCondLst>
                                      <p:iterate type="lt">
                                        <p:tmPct val="30000"/>
                                      </p:iterate>
                                      <p:childTnLst>
                                        <p:set>
                                          <p:cBhvr>
                                            <p:cTn id="55" dur="1" fill="hold">
                                              <p:stCondLst>
                                                <p:cond delay="0"/>
                                              </p:stCondLst>
                                            </p:cTn>
                                            <p:tgtEl>
                                              <p:spTgt spid="132"/>
                                            </p:tgtEl>
                                            <p:attrNameLst>
                                              <p:attrName>style.visibility</p:attrName>
                                            </p:attrNameLst>
                                          </p:cBhvr>
                                          <p:to>
                                            <p:strVal val="visible"/>
                                          </p:to>
                                        </p:set>
                                        <p:anim calcmode="discrete" valueType="clr">
                                          <p:cBhvr override="childStyle">
                                            <p:cTn id="56" dur="100"/>
                                            <p:tgtEl>
                                              <p:spTgt spid="132"/>
                                            </p:tgtEl>
                                            <p:attrNameLst>
                                              <p:attrName>style.color</p:attrName>
                                            </p:attrNameLst>
                                          </p:cBhvr>
                                          <p:tavLst>
                                            <p:tav tm="0">
                                              <p:val>
                                                <p:clrVal>
                                                  <a:schemeClr val="bg1"/>
                                                </p:clrVal>
                                              </p:val>
                                            </p:tav>
                                            <p:tav tm="50000">
                                              <p:val>
                                                <p:clrVal>
                                                  <a:schemeClr val="bg1"/>
                                                </p:clrVal>
                                              </p:val>
                                            </p:tav>
                                          </p:tavLst>
                                        </p:anim>
                                        <p:anim calcmode="discrete" valueType="clr">
                                          <p:cBhvr>
                                            <p:cTn id="57" dur="100"/>
                                            <p:tgtEl>
                                              <p:spTgt spid="132"/>
                                            </p:tgtEl>
                                            <p:attrNameLst>
                                              <p:attrName>fillcolor</p:attrName>
                                            </p:attrNameLst>
                                          </p:cBhvr>
                                          <p:tavLst>
                                            <p:tav tm="0">
                                              <p:val>
                                                <p:clrVal>
                                                  <a:schemeClr val="accent2"/>
                                                </p:clrVal>
                                              </p:val>
                                            </p:tav>
                                            <p:tav tm="50000">
                                              <p:val>
                                                <p:clrVal>
                                                  <a:schemeClr val="hlink"/>
                                                </p:clrVal>
                                              </p:val>
                                            </p:tav>
                                          </p:tavLst>
                                        </p:anim>
                                        <p:set>
                                          <p:cBhvr>
                                            <p:cTn id="58" dur="100"/>
                                            <p:tgtEl>
                                              <p:spTgt spid="132"/>
                                            </p:tgtEl>
                                            <p:attrNameLst>
                                              <p:attrName>fill.type</p:attrName>
                                            </p:attrNameLst>
                                          </p:cBhvr>
                                          <p:to>
                                            <p:strVal val="solid"/>
                                          </p:to>
                                        </p:set>
                                      </p:childTnLst>
                                    </p:cTn>
                                  </p:par>
                                </p:childTnLst>
                              </p:cTn>
                            </p:par>
                            <p:par>
                              <p:cTn id="59" fill="hold">
                                <p:stCondLst>
                                  <p:cond delay="8829"/>
                                </p:stCondLst>
                                <p:childTnLst>
                                  <p:par>
                                    <p:cTn id="60" presetID="12" presetClass="entr" presetSubtype="8" fill="hold" nodeType="afterEffect">
                                      <p:stCondLst>
                                        <p:cond delay="0"/>
                                      </p:stCondLst>
                                      <p:childTnLst>
                                        <p:set>
                                          <p:cBhvr>
                                            <p:cTn id="61" dur="1" fill="hold">
                                              <p:stCondLst>
                                                <p:cond delay="0"/>
                                              </p:stCondLst>
                                            </p:cTn>
                                            <p:tgtEl>
                                              <p:spTgt spid="80"/>
                                            </p:tgtEl>
                                            <p:attrNameLst>
                                              <p:attrName>style.visibility</p:attrName>
                                            </p:attrNameLst>
                                          </p:cBhvr>
                                          <p:to>
                                            <p:strVal val="visible"/>
                                          </p:to>
                                        </p:set>
                                        <p:anim calcmode="lin" valueType="num">
                                          <p:cBhvr additive="base">
                                            <p:cTn id="62" dur="500"/>
                                            <p:tgtEl>
                                              <p:spTgt spid="80"/>
                                            </p:tgtEl>
                                            <p:attrNameLst>
                                              <p:attrName>ppt_x</p:attrName>
                                            </p:attrNameLst>
                                          </p:cBhvr>
                                          <p:tavLst>
                                            <p:tav tm="0">
                                              <p:val>
                                                <p:strVal val="#ppt_x-#ppt_w*1.125000"/>
                                              </p:val>
                                            </p:tav>
                                            <p:tav tm="100000">
                                              <p:val>
                                                <p:strVal val="#ppt_x"/>
                                              </p:val>
                                            </p:tav>
                                          </p:tavLst>
                                        </p:anim>
                                        <p:animEffect transition="in" filter="wipe(right)">
                                          <p:cBhvr>
                                            <p:cTn id="63" dur="500"/>
                                            <p:tgtEl>
                                              <p:spTgt spid="80"/>
                                            </p:tgtEl>
                                          </p:cBhvr>
                                        </p:animEffect>
                                      </p:childTnLst>
                                    </p:cTn>
                                  </p:par>
                                  <p:par>
                                    <p:cTn id="64" presetID="27" presetClass="entr" presetSubtype="0" fill="hold" grpId="0" nodeType="withEffect">
                                      <p:stCondLst>
                                        <p:cond delay="0"/>
                                      </p:stCondLst>
                                      <p:iterate type="lt">
                                        <p:tmPct val="30000"/>
                                      </p:iterate>
                                      <p:childTnLst>
                                        <p:set>
                                          <p:cBhvr>
                                            <p:cTn id="65" dur="1" fill="hold">
                                              <p:stCondLst>
                                                <p:cond delay="0"/>
                                              </p:stCondLst>
                                            </p:cTn>
                                            <p:tgtEl>
                                              <p:spTgt spid="133"/>
                                            </p:tgtEl>
                                            <p:attrNameLst>
                                              <p:attrName>style.visibility</p:attrName>
                                            </p:attrNameLst>
                                          </p:cBhvr>
                                          <p:to>
                                            <p:strVal val="visible"/>
                                          </p:to>
                                        </p:set>
                                        <p:anim calcmode="discrete" valueType="clr">
                                          <p:cBhvr override="childStyle">
                                            <p:cTn id="66" dur="100"/>
                                            <p:tgtEl>
                                              <p:spTgt spid="133"/>
                                            </p:tgtEl>
                                            <p:attrNameLst>
                                              <p:attrName>style.color</p:attrName>
                                            </p:attrNameLst>
                                          </p:cBhvr>
                                          <p:tavLst>
                                            <p:tav tm="0">
                                              <p:val>
                                                <p:clrVal>
                                                  <a:schemeClr val="bg1"/>
                                                </p:clrVal>
                                              </p:val>
                                            </p:tav>
                                            <p:tav tm="50000">
                                              <p:val>
                                                <p:clrVal>
                                                  <a:schemeClr val="bg1"/>
                                                </p:clrVal>
                                              </p:val>
                                            </p:tav>
                                          </p:tavLst>
                                        </p:anim>
                                        <p:anim calcmode="discrete" valueType="clr">
                                          <p:cBhvr>
                                            <p:cTn id="67" dur="100"/>
                                            <p:tgtEl>
                                              <p:spTgt spid="133"/>
                                            </p:tgtEl>
                                            <p:attrNameLst>
                                              <p:attrName>fillcolor</p:attrName>
                                            </p:attrNameLst>
                                          </p:cBhvr>
                                          <p:tavLst>
                                            <p:tav tm="0">
                                              <p:val>
                                                <p:clrVal>
                                                  <a:schemeClr val="accent2"/>
                                                </p:clrVal>
                                              </p:val>
                                            </p:tav>
                                            <p:tav tm="50000">
                                              <p:val>
                                                <p:clrVal>
                                                  <a:schemeClr val="hlink"/>
                                                </p:clrVal>
                                              </p:val>
                                            </p:tav>
                                          </p:tavLst>
                                        </p:anim>
                                        <p:set>
                                          <p:cBhvr>
                                            <p:cTn id="68" dur="100"/>
                                            <p:tgtEl>
                                              <p:spTgt spid="13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 grpId="0"/>
          <p:bldP spid="131" grpId="0"/>
          <p:bldP spid="132" grpId="0"/>
          <p:bldP spid="133"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108"/>
                                            </p:tgtEl>
                                            <p:attrNameLst>
                                              <p:attrName>style.visibility</p:attrName>
                                            </p:attrNameLst>
                                          </p:cBhvr>
                                          <p:to>
                                            <p:strVal val="visible"/>
                                          </p:to>
                                        </p:set>
                                        <p:anim calcmode="lin" valueType="num">
                                          <p:cBhvr additive="base">
                                            <p:cTn id="7" dur="500" fill="hold"/>
                                            <p:tgtEl>
                                              <p:spTgt spid="108"/>
                                            </p:tgtEl>
                                            <p:attrNameLst>
                                              <p:attrName>ppt_x</p:attrName>
                                            </p:attrNameLst>
                                          </p:cBhvr>
                                          <p:tavLst>
                                            <p:tav tm="0">
                                              <p:val>
                                                <p:strVal val="#ppt_x"/>
                                              </p:val>
                                            </p:tav>
                                            <p:tav tm="100000">
                                              <p:val>
                                                <p:strVal val="#ppt_x"/>
                                              </p:val>
                                            </p:tav>
                                          </p:tavLst>
                                        </p:anim>
                                        <p:anim calcmode="lin" valueType="num">
                                          <p:cBhvr additive="base">
                                            <p:cTn id="8" dur="500" fill="hold"/>
                                            <p:tgtEl>
                                              <p:spTgt spid="10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 fill="hold" nodeType="afterEffect">
                                      <p:stCondLst>
                                        <p:cond delay="0"/>
                                      </p:stCondLst>
                                      <p:childTnLst>
                                        <p:set>
                                          <p:cBhvr>
                                            <p:cTn id="11" dur="1" fill="hold">
                                              <p:stCondLst>
                                                <p:cond delay="0"/>
                                              </p:stCondLst>
                                            </p:cTn>
                                            <p:tgtEl>
                                              <p:spTgt spid="111"/>
                                            </p:tgtEl>
                                            <p:attrNameLst>
                                              <p:attrName>style.visibility</p:attrName>
                                            </p:attrNameLst>
                                          </p:cBhvr>
                                          <p:to>
                                            <p:strVal val="visible"/>
                                          </p:to>
                                        </p:set>
                                        <p:anim calcmode="lin" valueType="num">
                                          <p:cBhvr additive="base">
                                            <p:cTn id="12" dur="500" fill="hold"/>
                                            <p:tgtEl>
                                              <p:spTgt spid="111"/>
                                            </p:tgtEl>
                                            <p:attrNameLst>
                                              <p:attrName>ppt_x</p:attrName>
                                            </p:attrNameLst>
                                          </p:cBhvr>
                                          <p:tavLst>
                                            <p:tav tm="0">
                                              <p:val>
                                                <p:strVal val="#ppt_x"/>
                                              </p:val>
                                            </p:tav>
                                            <p:tav tm="100000">
                                              <p:val>
                                                <p:strVal val="#ppt_x"/>
                                              </p:val>
                                            </p:tav>
                                          </p:tavLst>
                                        </p:anim>
                                        <p:anim calcmode="lin" valueType="num">
                                          <p:cBhvr additive="base">
                                            <p:cTn id="13" dur="500" fill="hold"/>
                                            <p:tgtEl>
                                              <p:spTgt spid="111"/>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1" fill="hold" nodeType="afterEffect">
                                      <p:stCondLst>
                                        <p:cond delay="0"/>
                                      </p:stCondLst>
                                      <p:childTnLst>
                                        <p:set>
                                          <p:cBhvr>
                                            <p:cTn id="16" dur="1" fill="hold">
                                              <p:stCondLst>
                                                <p:cond delay="0"/>
                                              </p:stCondLst>
                                            </p:cTn>
                                            <p:tgtEl>
                                              <p:spTgt spid="114"/>
                                            </p:tgtEl>
                                            <p:attrNameLst>
                                              <p:attrName>style.visibility</p:attrName>
                                            </p:attrNameLst>
                                          </p:cBhvr>
                                          <p:to>
                                            <p:strVal val="visible"/>
                                          </p:to>
                                        </p:set>
                                        <p:anim calcmode="lin" valueType="num">
                                          <p:cBhvr additive="base">
                                            <p:cTn id="17" dur="500" fill="hold"/>
                                            <p:tgtEl>
                                              <p:spTgt spid="114"/>
                                            </p:tgtEl>
                                            <p:attrNameLst>
                                              <p:attrName>ppt_x</p:attrName>
                                            </p:attrNameLst>
                                          </p:cBhvr>
                                          <p:tavLst>
                                            <p:tav tm="0">
                                              <p:val>
                                                <p:strVal val="#ppt_x"/>
                                              </p:val>
                                            </p:tav>
                                            <p:tav tm="100000">
                                              <p:val>
                                                <p:strVal val="#ppt_x"/>
                                              </p:val>
                                            </p:tav>
                                          </p:tavLst>
                                        </p:anim>
                                        <p:anim calcmode="lin" valueType="num">
                                          <p:cBhvr additive="base">
                                            <p:cTn id="18" dur="500" fill="hold"/>
                                            <p:tgtEl>
                                              <p:spTgt spid="114"/>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1" fill="hold" nodeType="afterEffect">
                                      <p:stCondLst>
                                        <p:cond delay="0"/>
                                      </p:stCondLst>
                                      <p:childTnLst>
                                        <p:set>
                                          <p:cBhvr>
                                            <p:cTn id="21" dur="1" fill="hold">
                                              <p:stCondLst>
                                                <p:cond delay="0"/>
                                              </p:stCondLst>
                                            </p:cTn>
                                            <p:tgtEl>
                                              <p:spTgt spid="117"/>
                                            </p:tgtEl>
                                            <p:attrNameLst>
                                              <p:attrName>style.visibility</p:attrName>
                                            </p:attrNameLst>
                                          </p:cBhvr>
                                          <p:to>
                                            <p:strVal val="visible"/>
                                          </p:to>
                                        </p:set>
                                        <p:anim calcmode="lin" valueType="num">
                                          <p:cBhvr additive="base">
                                            <p:cTn id="22" dur="500" fill="hold"/>
                                            <p:tgtEl>
                                              <p:spTgt spid="117"/>
                                            </p:tgtEl>
                                            <p:attrNameLst>
                                              <p:attrName>ppt_x</p:attrName>
                                            </p:attrNameLst>
                                          </p:cBhvr>
                                          <p:tavLst>
                                            <p:tav tm="0">
                                              <p:val>
                                                <p:strVal val="#ppt_x"/>
                                              </p:val>
                                            </p:tav>
                                            <p:tav tm="100000">
                                              <p:val>
                                                <p:strVal val="#ppt_x"/>
                                              </p:val>
                                            </p:tav>
                                          </p:tavLst>
                                        </p:anim>
                                        <p:anim calcmode="lin" valueType="num">
                                          <p:cBhvr additive="base">
                                            <p:cTn id="23" dur="500" fill="hold"/>
                                            <p:tgtEl>
                                              <p:spTgt spid="117"/>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 presetClass="entr" presetSubtype="12" fill="hold" nodeType="afterEffect">
                                      <p:stCondLst>
                                        <p:cond delay="0"/>
                                      </p:stCondLst>
                                      <p:childTnLst>
                                        <p:set>
                                          <p:cBhvr>
                                            <p:cTn id="26" dur="1" fill="hold">
                                              <p:stCondLst>
                                                <p:cond delay="0"/>
                                              </p:stCondLst>
                                            </p:cTn>
                                            <p:tgtEl>
                                              <p:spTgt spid="120"/>
                                            </p:tgtEl>
                                            <p:attrNameLst>
                                              <p:attrName>style.visibility</p:attrName>
                                            </p:attrNameLst>
                                          </p:cBhvr>
                                          <p:to>
                                            <p:strVal val="visible"/>
                                          </p:to>
                                        </p:set>
                                        <p:anim calcmode="lin" valueType="num">
                                          <p:cBhvr additive="base">
                                            <p:cTn id="27" dur="500" fill="hold"/>
                                            <p:tgtEl>
                                              <p:spTgt spid="120"/>
                                            </p:tgtEl>
                                            <p:attrNameLst>
                                              <p:attrName>ppt_x</p:attrName>
                                            </p:attrNameLst>
                                          </p:cBhvr>
                                          <p:tavLst>
                                            <p:tav tm="0">
                                              <p:val>
                                                <p:strVal val="0-#ppt_w/2"/>
                                              </p:val>
                                            </p:tav>
                                            <p:tav tm="100000">
                                              <p:val>
                                                <p:strVal val="#ppt_x"/>
                                              </p:val>
                                            </p:tav>
                                          </p:tavLst>
                                        </p:anim>
                                        <p:anim calcmode="lin" valueType="num">
                                          <p:cBhvr additive="base">
                                            <p:cTn id="28" dur="500" fill="hold"/>
                                            <p:tgtEl>
                                              <p:spTgt spid="120"/>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12" presetClass="entr" presetSubtype="8" fill="hold" nodeType="afterEffect">
                                      <p:stCondLst>
                                        <p:cond delay="0"/>
                                      </p:stCondLst>
                                      <p:childTnLst>
                                        <p:set>
                                          <p:cBhvr>
                                            <p:cTn id="31" dur="1" fill="hold">
                                              <p:stCondLst>
                                                <p:cond delay="0"/>
                                              </p:stCondLst>
                                            </p:cTn>
                                            <p:tgtEl>
                                              <p:spTgt spid="71"/>
                                            </p:tgtEl>
                                            <p:attrNameLst>
                                              <p:attrName>style.visibility</p:attrName>
                                            </p:attrNameLst>
                                          </p:cBhvr>
                                          <p:to>
                                            <p:strVal val="visible"/>
                                          </p:to>
                                        </p:set>
                                        <p:anim calcmode="lin" valueType="num">
                                          <p:cBhvr additive="base">
                                            <p:cTn id="32" dur="500"/>
                                            <p:tgtEl>
                                              <p:spTgt spid="71"/>
                                            </p:tgtEl>
                                            <p:attrNameLst>
                                              <p:attrName>ppt_x</p:attrName>
                                            </p:attrNameLst>
                                          </p:cBhvr>
                                          <p:tavLst>
                                            <p:tav tm="0">
                                              <p:val>
                                                <p:strVal val="#ppt_x-#ppt_w*1.125000"/>
                                              </p:val>
                                            </p:tav>
                                            <p:tav tm="100000">
                                              <p:val>
                                                <p:strVal val="#ppt_x"/>
                                              </p:val>
                                            </p:tav>
                                          </p:tavLst>
                                        </p:anim>
                                        <p:animEffect transition="in" filter="wipe(right)">
                                          <p:cBhvr>
                                            <p:cTn id="33" dur="500"/>
                                            <p:tgtEl>
                                              <p:spTgt spid="71"/>
                                            </p:tgtEl>
                                          </p:cBhvr>
                                        </p:animEffect>
                                      </p:childTnLst>
                                    </p:cTn>
                                  </p:par>
                                  <p:par>
                                    <p:cTn id="34" presetID="27" presetClass="entr" presetSubtype="0" fill="hold" grpId="0" nodeType="withEffect">
                                      <p:stCondLst>
                                        <p:cond delay="0"/>
                                      </p:stCondLst>
                                      <p:iterate type="lt">
                                        <p:tmPct val="30000"/>
                                      </p:iterate>
                                      <p:childTnLst>
                                        <p:set>
                                          <p:cBhvr>
                                            <p:cTn id="35" dur="1" fill="hold">
                                              <p:stCondLst>
                                                <p:cond delay="0"/>
                                              </p:stCondLst>
                                            </p:cTn>
                                            <p:tgtEl>
                                              <p:spTgt spid="130"/>
                                            </p:tgtEl>
                                            <p:attrNameLst>
                                              <p:attrName>style.visibility</p:attrName>
                                            </p:attrNameLst>
                                          </p:cBhvr>
                                          <p:to>
                                            <p:strVal val="visible"/>
                                          </p:to>
                                        </p:set>
                                        <p:anim calcmode="discrete" valueType="clr">
                                          <p:cBhvr override="childStyle">
                                            <p:cTn id="36" dur="100"/>
                                            <p:tgtEl>
                                              <p:spTgt spid="130"/>
                                            </p:tgtEl>
                                            <p:attrNameLst>
                                              <p:attrName>style.color</p:attrName>
                                            </p:attrNameLst>
                                          </p:cBhvr>
                                          <p:tavLst>
                                            <p:tav tm="0">
                                              <p:val>
                                                <p:clrVal>
                                                  <a:schemeClr val="bg1"/>
                                                </p:clrVal>
                                              </p:val>
                                            </p:tav>
                                            <p:tav tm="50000">
                                              <p:val>
                                                <p:clrVal>
                                                  <a:schemeClr val="bg1"/>
                                                </p:clrVal>
                                              </p:val>
                                            </p:tav>
                                          </p:tavLst>
                                        </p:anim>
                                        <p:anim calcmode="discrete" valueType="clr">
                                          <p:cBhvr>
                                            <p:cTn id="37" dur="100"/>
                                            <p:tgtEl>
                                              <p:spTgt spid="130"/>
                                            </p:tgtEl>
                                            <p:attrNameLst>
                                              <p:attrName>fillcolor</p:attrName>
                                            </p:attrNameLst>
                                          </p:cBhvr>
                                          <p:tavLst>
                                            <p:tav tm="0">
                                              <p:val>
                                                <p:clrVal>
                                                  <a:schemeClr val="accent2"/>
                                                </p:clrVal>
                                              </p:val>
                                            </p:tav>
                                            <p:tav tm="50000">
                                              <p:val>
                                                <p:clrVal>
                                                  <a:schemeClr val="hlink"/>
                                                </p:clrVal>
                                              </p:val>
                                            </p:tav>
                                          </p:tavLst>
                                        </p:anim>
                                        <p:set>
                                          <p:cBhvr>
                                            <p:cTn id="38" dur="100"/>
                                            <p:tgtEl>
                                              <p:spTgt spid="130"/>
                                            </p:tgtEl>
                                            <p:attrNameLst>
                                              <p:attrName>fill.type</p:attrName>
                                            </p:attrNameLst>
                                          </p:cBhvr>
                                          <p:to>
                                            <p:strVal val="solid"/>
                                          </p:to>
                                        </p:set>
                                      </p:childTnLst>
                                    </p:cTn>
                                  </p:par>
                                </p:childTnLst>
                              </p:cTn>
                            </p:par>
                            <p:par>
                              <p:cTn id="39" fill="hold">
                                <p:stCondLst>
                                  <p:cond delay="4610"/>
                                </p:stCondLst>
                                <p:childTnLst>
                                  <p:par>
                                    <p:cTn id="40" presetID="12" presetClass="entr" presetSubtype="8" fill="hold" nodeType="afterEffect">
                                      <p:stCondLst>
                                        <p:cond delay="0"/>
                                      </p:stCondLst>
                                      <p:childTnLst>
                                        <p:set>
                                          <p:cBhvr>
                                            <p:cTn id="41" dur="1" fill="hold">
                                              <p:stCondLst>
                                                <p:cond delay="0"/>
                                              </p:stCondLst>
                                            </p:cTn>
                                            <p:tgtEl>
                                              <p:spTgt spid="101"/>
                                            </p:tgtEl>
                                            <p:attrNameLst>
                                              <p:attrName>style.visibility</p:attrName>
                                            </p:attrNameLst>
                                          </p:cBhvr>
                                          <p:to>
                                            <p:strVal val="visible"/>
                                          </p:to>
                                        </p:set>
                                        <p:anim calcmode="lin" valueType="num">
                                          <p:cBhvr additive="base">
                                            <p:cTn id="42" dur="500"/>
                                            <p:tgtEl>
                                              <p:spTgt spid="101"/>
                                            </p:tgtEl>
                                            <p:attrNameLst>
                                              <p:attrName>ppt_x</p:attrName>
                                            </p:attrNameLst>
                                          </p:cBhvr>
                                          <p:tavLst>
                                            <p:tav tm="0">
                                              <p:val>
                                                <p:strVal val="#ppt_x-#ppt_w*1.125000"/>
                                              </p:val>
                                            </p:tav>
                                            <p:tav tm="100000">
                                              <p:val>
                                                <p:strVal val="#ppt_x"/>
                                              </p:val>
                                            </p:tav>
                                          </p:tavLst>
                                        </p:anim>
                                        <p:animEffect transition="in" filter="wipe(right)">
                                          <p:cBhvr>
                                            <p:cTn id="43" dur="500"/>
                                            <p:tgtEl>
                                              <p:spTgt spid="101"/>
                                            </p:tgtEl>
                                          </p:cBhvr>
                                        </p:animEffect>
                                      </p:childTnLst>
                                    </p:cTn>
                                  </p:par>
                                  <p:par>
                                    <p:cTn id="44" presetID="27" presetClass="entr" presetSubtype="0" fill="hold" grpId="0" nodeType="withEffect">
                                      <p:stCondLst>
                                        <p:cond delay="0"/>
                                      </p:stCondLst>
                                      <p:iterate type="lt">
                                        <p:tmPct val="30000"/>
                                      </p:iterate>
                                      <p:childTnLst>
                                        <p:set>
                                          <p:cBhvr>
                                            <p:cTn id="45" dur="1" fill="hold">
                                              <p:stCondLst>
                                                <p:cond delay="0"/>
                                              </p:stCondLst>
                                            </p:cTn>
                                            <p:tgtEl>
                                              <p:spTgt spid="131"/>
                                            </p:tgtEl>
                                            <p:attrNameLst>
                                              <p:attrName>style.visibility</p:attrName>
                                            </p:attrNameLst>
                                          </p:cBhvr>
                                          <p:to>
                                            <p:strVal val="visible"/>
                                          </p:to>
                                        </p:set>
                                        <p:anim calcmode="discrete" valueType="clr">
                                          <p:cBhvr override="childStyle">
                                            <p:cTn id="46" dur="100"/>
                                            <p:tgtEl>
                                              <p:spTgt spid="131"/>
                                            </p:tgtEl>
                                            <p:attrNameLst>
                                              <p:attrName>style.color</p:attrName>
                                            </p:attrNameLst>
                                          </p:cBhvr>
                                          <p:tavLst>
                                            <p:tav tm="0">
                                              <p:val>
                                                <p:clrVal>
                                                  <a:schemeClr val="bg1"/>
                                                </p:clrVal>
                                              </p:val>
                                            </p:tav>
                                            <p:tav tm="50000">
                                              <p:val>
                                                <p:clrVal>
                                                  <a:schemeClr val="bg1"/>
                                                </p:clrVal>
                                              </p:val>
                                            </p:tav>
                                          </p:tavLst>
                                        </p:anim>
                                        <p:anim calcmode="discrete" valueType="clr">
                                          <p:cBhvr>
                                            <p:cTn id="47" dur="100"/>
                                            <p:tgtEl>
                                              <p:spTgt spid="131"/>
                                            </p:tgtEl>
                                            <p:attrNameLst>
                                              <p:attrName>fillcolor</p:attrName>
                                            </p:attrNameLst>
                                          </p:cBhvr>
                                          <p:tavLst>
                                            <p:tav tm="0">
                                              <p:val>
                                                <p:clrVal>
                                                  <a:schemeClr val="accent2"/>
                                                </p:clrVal>
                                              </p:val>
                                            </p:tav>
                                            <p:tav tm="50000">
                                              <p:val>
                                                <p:clrVal>
                                                  <a:schemeClr val="hlink"/>
                                                </p:clrVal>
                                              </p:val>
                                            </p:tav>
                                          </p:tavLst>
                                        </p:anim>
                                        <p:set>
                                          <p:cBhvr>
                                            <p:cTn id="48" dur="100"/>
                                            <p:tgtEl>
                                              <p:spTgt spid="131"/>
                                            </p:tgtEl>
                                            <p:attrNameLst>
                                              <p:attrName>fill.type</p:attrName>
                                            </p:attrNameLst>
                                          </p:cBhvr>
                                          <p:to>
                                            <p:strVal val="solid"/>
                                          </p:to>
                                        </p:set>
                                      </p:childTnLst>
                                    </p:cTn>
                                  </p:par>
                                </p:childTnLst>
                              </p:cTn>
                            </p:par>
                            <p:par>
                              <p:cTn id="49" fill="hold">
                                <p:stCondLst>
                                  <p:cond delay="6720"/>
                                </p:stCondLst>
                                <p:childTnLst>
                                  <p:par>
                                    <p:cTn id="50" presetID="12" presetClass="entr" presetSubtype="8" fill="hold" nodeType="afterEffect">
                                      <p:stCondLst>
                                        <p:cond delay="0"/>
                                      </p:stCondLst>
                                      <p:childTnLst>
                                        <p:set>
                                          <p:cBhvr>
                                            <p:cTn id="51" dur="1" fill="hold">
                                              <p:stCondLst>
                                                <p:cond delay="0"/>
                                              </p:stCondLst>
                                            </p:cTn>
                                            <p:tgtEl>
                                              <p:spTgt spid="93"/>
                                            </p:tgtEl>
                                            <p:attrNameLst>
                                              <p:attrName>style.visibility</p:attrName>
                                            </p:attrNameLst>
                                          </p:cBhvr>
                                          <p:to>
                                            <p:strVal val="visible"/>
                                          </p:to>
                                        </p:set>
                                        <p:anim calcmode="lin" valueType="num">
                                          <p:cBhvr additive="base">
                                            <p:cTn id="52" dur="500"/>
                                            <p:tgtEl>
                                              <p:spTgt spid="93"/>
                                            </p:tgtEl>
                                            <p:attrNameLst>
                                              <p:attrName>ppt_x</p:attrName>
                                            </p:attrNameLst>
                                          </p:cBhvr>
                                          <p:tavLst>
                                            <p:tav tm="0">
                                              <p:val>
                                                <p:strVal val="#ppt_x-#ppt_w*1.125000"/>
                                              </p:val>
                                            </p:tav>
                                            <p:tav tm="100000">
                                              <p:val>
                                                <p:strVal val="#ppt_x"/>
                                              </p:val>
                                            </p:tav>
                                          </p:tavLst>
                                        </p:anim>
                                        <p:animEffect transition="in" filter="wipe(right)">
                                          <p:cBhvr>
                                            <p:cTn id="53" dur="500"/>
                                            <p:tgtEl>
                                              <p:spTgt spid="93"/>
                                            </p:tgtEl>
                                          </p:cBhvr>
                                        </p:animEffect>
                                      </p:childTnLst>
                                    </p:cTn>
                                  </p:par>
                                  <p:par>
                                    <p:cTn id="54" presetID="27" presetClass="entr" presetSubtype="0" fill="hold" grpId="0" nodeType="withEffect">
                                      <p:stCondLst>
                                        <p:cond delay="0"/>
                                      </p:stCondLst>
                                      <p:iterate type="lt">
                                        <p:tmPct val="30000"/>
                                      </p:iterate>
                                      <p:childTnLst>
                                        <p:set>
                                          <p:cBhvr>
                                            <p:cTn id="55" dur="1" fill="hold">
                                              <p:stCondLst>
                                                <p:cond delay="0"/>
                                              </p:stCondLst>
                                            </p:cTn>
                                            <p:tgtEl>
                                              <p:spTgt spid="132"/>
                                            </p:tgtEl>
                                            <p:attrNameLst>
                                              <p:attrName>style.visibility</p:attrName>
                                            </p:attrNameLst>
                                          </p:cBhvr>
                                          <p:to>
                                            <p:strVal val="visible"/>
                                          </p:to>
                                        </p:set>
                                        <p:anim calcmode="discrete" valueType="clr">
                                          <p:cBhvr override="childStyle">
                                            <p:cTn id="56" dur="100"/>
                                            <p:tgtEl>
                                              <p:spTgt spid="132"/>
                                            </p:tgtEl>
                                            <p:attrNameLst>
                                              <p:attrName>style.color</p:attrName>
                                            </p:attrNameLst>
                                          </p:cBhvr>
                                          <p:tavLst>
                                            <p:tav tm="0">
                                              <p:val>
                                                <p:clrVal>
                                                  <a:schemeClr val="bg1"/>
                                                </p:clrVal>
                                              </p:val>
                                            </p:tav>
                                            <p:tav tm="50000">
                                              <p:val>
                                                <p:clrVal>
                                                  <a:schemeClr val="bg1"/>
                                                </p:clrVal>
                                              </p:val>
                                            </p:tav>
                                          </p:tavLst>
                                        </p:anim>
                                        <p:anim calcmode="discrete" valueType="clr">
                                          <p:cBhvr>
                                            <p:cTn id="57" dur="100"/>
                                            <p:tgtEl>
                                              <p:spTgt spid="132"/>
                                            </p:tgtEl>
                                            <p:attrNameLst>
                                              <p:attrName>fillcolor</p:attrName>
                                            </p:attrNameLst>
                                          </p:cBhvr>
                                          <p:tavLst>
                                            <p:tav tm="0">
                                              <p:val>
                                                <p:clrVal>
                                                  <a:schemeClr val="accent2"/>
                                                </p:clrVal>
                                              </p:val>
                                            </p:tav>
                                            <p:tav tm="50000">
                                              <p:val>
                                                <p:clrVal>
                                                  <a:schemeClr val="hlink"/>
                                                </p:clrVal>
                                              </p:val>
                                            </p:tav>
                                          </p:tavLst>
                                        </p:anim>
                                        <p:set>
                                          <p:cBhvr>
                                            <p:cTn id="58" dur="100"/>
                                            <p:tgtEl>
                                              <p:spTgt spid="132"/>
                                            </p:tgtEl>
                                            <p:attrNameLst>
                                              <p:attrName>fill.type</p:attrName>
                                            </p:attrNameLst>
                                          </p:cBhvr>
                                          <p:to>
                                            <p:strVal val="solid"/>
                                          </p:to>
                                        </p:set>
                                      </p:childTnLst>
                                    </p:cTn>
                                  </p:par>
                                </p:childTnLst>
                              </p:cTn>
                            </p:par>
                            <p:par>
                              <p:cTn id="59" fill="hold">
                                <p:stCondLst>
                                  <p:cond delay="8829"/>
                                </p:stCondLst>
                                <p:childTnLst>
                                  <p:par>
                                    <p:cTn id="60" presetID="12" presetClass="entr" presetSubtype="8" fill="hold" nodeType="afterEffect">
                                      <p:stCondLst>
                                        <p:cond delay="0"/>
                                      </p:stCondLst>
                                      <p:childTnLst>
                                        <p:set>
                                          <p:cBhvr>
                                            <p:cTn id="61" dur="1" fill="hold">
                                              <p:stCondLst>
                                                <p:cond delay="0"/>
                                              </p:stCondLst>
                                            </p:cTn>
                                            <p:tgtEl>
                                              <p:spTgt spid="80"/>
                                            </p:tgtEl>
                                            <p:attrNameLst>
                                              <p:attrName>style.visibility</p:attrName>
                                            </p:attrNameLst>
                                          </p:cBhvr>
                                          <p:to>
                                            <p:strVal val="visible"/>
                                          </p:to>
                                        </p:set>
                                        <p:anim calcmode="lin" valueType="num">
                                          <p:cBhvr additive="base">
                                            <p:cTn id="62" dur="500"/>
                                            <p:tgtEl>
                                              <p:spTgt spid="80"/>
                                            </p:tgtEl>
                                            <p:attrNameLst>
                                              <p:attrName>ppt_x</p:attrName>
                                            </p:attrNameLst>
                                          </p:cBhvr>
                                          <p:tavLst>
                                            <p:tav tm="0">
                                              <p:val>
                                                <p:strVal val="#ppt_x-#ppt_w*1.125000"/>
                                              </p:val>
                                            </p:tav>
                                            <p:tav tm="100000">
                                              <p:val>
                                                <p:strVal val="#ppt_x"/>
                                              </p:val>
                                            </p:tav>
                                          </p:tavLst>
                                        </p:anim>
                                        <p:animEffect transition="in" filter="wipe(right)">
                                          <p:cBhvr>
                                            <p:cTn id="63" dur="500"/>
                                            <p:tgtEl>
                                              <p:spTgt spid="80"/>
                                            </p:tgtEl>
                                          </p:cBhvr>
                                        </p:animEffect>
                                      </p:childTnLst>
                                    </p:cTn>
                                  </p:par>
                                  <p:par>
                                    <p:cTn id="64" presetID="27" presetClass="entr" presetSubtype="0" fill="hold" grpId="0" nodeType="withEffect">
                                      <p:stCondLst>
                                        <p:cond delay="0"/>
                                      </p:stCondLst>
                                      <p:iterate type="lt">
                                        <p:tmPct val="30000"/>
                                      </p:iterate>
                                      <p:childTnLst>
                                        <p:set>
                                          <p:cBhvr>
                                            <p:cTn id="65" dur="1" fill="hold">
                                              <p:stCondLst>
                                                <p:cond delay="0"/>
                                              </p:stCondLst>
                                            </p:cTn>
                                            <p:tgtEl>
                                              <p:spTgt spid="133"/>
                                            </p:tgtEl>
                                            <p:attrNameLst>
                                              <p:attrName>style.visibility</p:attrName>
                                            </p:attrNameLst>
                                          </p:cBhvr>
                                          <p:to>
                                            <p:strVal val="visible"/>
                                          </p:to>
                                        </p:set>
                                        <p:anim calcmode="discrete" valueType="clr">
                                          <p:cBhvr override="childStyle">
                                            <p:cTn id="66" dur="100"/>
                                            <p:tgtEl>
                                              <p:spTgt spid="133"/>
                                            </p:tgtEl>
                                            <p:attrNameLst>
                                              <p:attrName>style.color</p:attrName>
                                            </p:attrNameLst>
                                          </p:cBhvr>
                                          <p:tavLst>
                                            <p:tav tm="0">
                                              <p:val>
                                                <p:clrVal>
                                                  <a:schemeClr val="bg1"/>
                                                </p:clrVal>
                                              </p:val>
                                            </p:tav>
                                            <p:tav tm="50000">
                                              <p:val>
                                                <p:clrVal>
                                                  <a:schemeClr val="bg1"/>
                                                </p:clrVal>
                                              </p:val>
                                            </p:tav>
                                          </p:tavLst>
                                        </p:anim>
                                        <p:anim calcmode="discrete" valueType="clr">
                                          <p:cBhvr>
                                            <p:cTn id="67" dur="100"/>
                                            <p:tgtEl>
                                              <p:spTgt spid="133"/>
                                            </p:tgtEl>
                                            <p:attrNameLst>
                                              <p:attrName>fillcolor</p:attrName>
                                            </p:attrNameLst>
                                          </p:cBhvr>
                                          <p:tavLst>
                                            <p:tav tm="0">
                                              <p:val>
                                                <p:clrVal>
                                                  <a:schemeClr val="accent2"/>
                                                </p:clrVal>
                                              </p:val>
                                            </p:tav>
                                            <p:tav tm="50000">
                                              <p:val>
                                                <p:clrVal>
                                                  <a:schemeClr val="hlink"/>
                                                </p:clrVal>
                                              </p:val>
                                            </p:tav>
                                          </p:tavLst>
                                        </p:anim>
                                        <p:set>
                                          <p:cBhvr>
                                            <p:cTn id="68" dur="100"/>
                                            <p:tgtEl>
                                              <p:spTgt spid="13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 grpId="0"/>
          <p:bldP spid="131" grpId="0"/>
          <p:bldP spid="132" grpId="0"/>
          <p:bldP spid="133" grpId="0"/>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5156347" y="2545293"/>
            <a:ext cx="2057133" cy="3313113"/>
            <a:chOff x="5157018" y="2545292"/>
            <a:chExt cx="2057401" cy="3313113"/>
          </a:xfrm>
        </p:grpSpPr>
        <p:sp>
          <p:nvSpPr>
            <p:cNvPr id="5940" name="Oval 341"/>
            <p:cNvSpPr>
              <a:spLocks noChangeArrowheads="1"/>
            </p:cNvSpPr>
            <p:nvPr/>
          </p:nvSpPr>
          <p:spPr bwMode="auto">
            <a:xfrm>
              <a:off x="7139806" y="3385080"/>
              <a:ext cx="74613" cy="76200"/>
            </a:xfrm>
            <a:prstGeom prst="ellipse">
              <a:avLst/>
            </a:prstGeom>
            <a:solidFill>
              <a:schemeClr val="accent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5379" name="Oval 981"/>
            <p:cNvSpPr>
              <a:spLocks noChangeArrowheads="1"/>
            </p:cNvSpPr>
            <p:nvPr/>
          </p:nvSpPr>
          <p:spPr bwMode="auto">
            <a:xfrm>
              <a:off x="7139806" y="4983692"/>
              <a:ext cx="74613" cy="76200"/>
            </a:xfrm>
            <a:prstGeom prst="ellipse">
              <a:avLst/>
            </a:prstGeom>
            <a:solidFill>
              <a:schemeClr val="accent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5380" name="Oval 982"/>
            <p:cNvSpPr>
              <a:spLocks noChangeArrowheads="1"/>
            </p:cNvSpPr>
            <p:nvPr/>
          </p:nvSpPr>
          <p:spPr bwMode="auto">
            <a:xfrm>
              <a:off x="5157018" y="2545292"/>
              <a:ext cx="74613" cy="79375"/>
            </a:xfrm>
            <a:prstGeom prst="ellipse">
              <a:avLst/>
            </a:prstGeom>
            <a:solidFill>
              <a:schemeClr val="accent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5381" name="Oval 983"/>
            <p:cNvSpPr>
              <a:spLocks noChangeArrowheads="1"/>
            </p:cNvSpPr>
            <p:nvPr/>
          </p:nvSpPr>
          <p:spPr bwMode="auto">
            <a:xfrm>
              <a:off x="5157018" y="4185180"/>
              <a:ext cx="74613" cy="74613"/>
            </a:xfrm>
            <a:prstGeom prst="ellipse">
              <a:avLst/>
            </a:prstGeom>
            <a:solidFill>
              <a:schemeClr val="accent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5382" name="Oval 984"/>
            <p:cNvSpPr>
              <a:spLocks noChangeArrowheads="1"/>
            </p:cNvSpPr>
            <p:nvPr/>
          </p:nvSpPr>
          <p:spPr bwMode="auto">
            <a:xfrm>
              <a:off x="5157018" y="5783792"/>
              <a:ext cx="74613" cy="74613"/>
            </a:xfrm>
            <a:prstGeom prst="ellipse">
              <a:avLst/>
            </a:prstGeom>
            <a:solidFill>
              <a:schemeClr val="accent1"/>
            </a:solidFill>
            <a:ln>
              <a:noFill/>
            </a:ln>
          </p:spPr>
          <p:txBody>
            <a:bodyPr vert="horz" wrap="square" lIns="91440" tIns="45720" rIns="91440" bIns="45720" numCol="1" anchor="t" anchorCtr="0" compatLnSpc="1"/>
            <a:lstStyle/>
            <a:p>
              <a:endParaRPr lang="zh-CN" altLang="en-US">
                <a:cs typeface="+mn-ea"/>
                <a:sym typeface="+mn-lt"/>
              </a:endParaRPr>
            </a:p>
          </p:txBody>
        </p:sp>
      </p:grpSp>
      <p:grpSp>
        <p:nvGrpSpPr>
          <p:cNvPr id="4" name="组合 3"/>
          <p:cNvGrpSpPr/>
          <p:nvPr/>
        </p:nvGrpSpPr>
        <p:grpSpPr>
          <a:xfrm>
            <a:off x="5615075" y="1599143"/>
            <a:ext cx="1185709" cy="4413251"/>
            <a:chOff x="5615806" y="1599142"/>
            <a:chExt cx="1185863" cy="4413251"/>
          </a:xfrm>
        </p:grpSpPr>
        <p:sp>
          <p:nvSpPr>
            <p:cNvPr id="5383" name="Freeform 985"/>
            <p:cNvSpPr/>
            <p:nvPr/>
          </p:nvSpPr>
          <p:spPr bwMode="auto">
            <a:xfrm>
              <a:off x="5792018" y="1772180"/>
              <a:ext cx="833438" cy="833438"/>
            </a:xfrm>
            <a:custGeom>
              <a:avLst/>
              <a:gdLst>
                <a:gd name="T0" fmla="*/ 4 w 222"/>
                <a:gd name="T1" fmla="*/ 222 h 222"/>
                <a:gd name="T2" fmla="*/ 2 w 222"/>
                <a:gd name="T3" fmla="*/ 221 h 222"/>
                <a:gd name="T4" fmla="*/ 2 w 222"/>
                <a:gd name="T5" fmla="*/ 217 h 222"/>
                <a:gd name="T6" fmla="*/ 217 w 222"/>
                <a:gd name="T7" fmla="*/ 1 h 222"/>
                <a:gd name="T8" fmla="*/ 221 w 222"/>
                <a:gd name="T9" fmla="*/ 1 h 222"/>
                <a:gd name="T10" fmla="*/ 221 w 222"/>
                <a:gd name="T11" fmla="*/ 6 h 222"/>
                <a:gd name="T12" fmla="*/ 6 w 222"/>
                <a:gd name="T13" fmla="*/ 221 h 222"/>
                <a:gd name="T14" fmla="*/ 4 w 222"/>
                <a:gd name="T15" fmla="*/ 222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2" h="222">
                  <a:moveTo>
                    <a:pt x="4" y="222"/>
                  </a:moveTo>
                  <a:cubicBezTo>
                    <a:pt x="3" y="222"/>
                    <a:pt x="2" y="221"/>
                    <a:pt x="2" y="221"/>
                  </a:cubicBezTo>
                  <a:cubicBezTo>
                    <a:pt x="0" y="220"/>
                    <a:pt x="0" y="218"/>
                    <a:pt x="2" y="217"/>
                  </a:cubicBezTo>
                  <a:cubicBezTo>
                    <a:pt x="217" y="1"/>
                    <a:pt x="217" y="1"/>
                    <a:pt x="217" y="1"/>
                  </a:cubicBezTo>
                  <a:cubicBezTo>
                    <a:pt x="218" y="0"/>
                    <a:pt x="220" y="0"/>
                    <a:pt x="221" y="1"/>
                  </a:cubicBezTo>
                  <a:cubicBezTo>
                    <a:pt x="222" y="2"/>
                    <a:pt x="222" y="4"/>
                    <a:pt x="221" y="6"/>
                  </a:cubicBezTo>
                  <a:cubicBezTo>
                    <a:pt x="6" y="221"/>
                    <a:pt x="6" y="221"/>
                    <a:pt x="6" y="221"/>
                  </a:cubicBezTo>
                  <a:cubicBezTo>
                    <a:pt x="5" y="221"/>
                    <a:pt x="4" y="222"/>
                    <a:pt x="4" y="222"/>
                  </a:cubicBezTo>
                  <a:close/>
                </a:path>
              </a:pathLst>
            </a:custGeom>
            <a:solidFill>
              <a:schemeClr val="accent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5384" name="Freeform 986"/>
            <p:cNvSpPr/>
            <p:nvPr/>
          </p:nvSpPr>
          <p:spPr bwMode="auto">
            <a:xfrm>
              <a:off x="5855518" y="2668589"/>
              <a:ext cx="833438" cy="828675"/>
            </a:xfrm>
            <a:custGeom>
              <a:avLst/>
              <a:gdLst>
                <a:gd name="T0" fmla="*/ 219 w 222"/>
                <a:gd name="T1" fmla="*/ 221 h 221"/>
                <a:gd name="T2" fmla="*/ 217 w 222"/>
                <a:gd name="T3" fmla="*/ 220 h 221"/>
                <a:gd name="T4" fmla="*/ 2 w 222"/>
                <a:gd name="T5" fmla="*/ 5 h 221"/>
                <a:gd name="T6" fmla="*/ 2 w 222"/>
                <a:gd name="T7" fmla="*/ 1 h 221"/>
                <a:gd name="T8" fmla="*/ 6 w 222"/>
                <a:gd name="T9" fmla="*/ 1 h 221"/>
                <a:gd name="T10" fmla="*/ 221 w 222"/>
                <a:gd name="T11" fmla="*/ 216 h 221"/>
                <a:gd name="T12" fmla="*/ 221 w 222"/>
                <a:gd name="T13" fmla="*/ 220 h 221"/>
                <a:gd name="T14" fmla="*/ 219 w 222"/>
                <a:gd name="T15" fmla="*/ 221 h 2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2" h="221">
                  <a:moveTo>
                    <a:pt x="219" y="221"/>
                  </a:moveTo>
                  <a:cubicBezTo>
                    <a:pt x="218" y="221"/>
                    <a:pt x="217" y="221"/>
                    <a:pt x="217" y="220"/>
                  </a:cubicBezTo>
                  <a:cubicBezTo>
                    <a:pt x="2" y="5"/>
                    <a:pt x="2" y="5"/>
                    <a:pt x="2" y="5"/>
                  </a:cubicBezTo>
                  <a:cubicBezTo>
                    <a:pt x="0" y="4"/>
                    <a:pt x="0" y="2"/>
                    <a:pt x="2" y="1"/>
                  </a:cubicBezTo>
                  <a:cubicBezTo>
                    <a:pt x="3" y="0"/>
                    <a:pt x="5" y="0"/>
                    <a:pt x="6" y="1"/>
                  </a:cubicBezTo>
                  <a:cubicBezTo>
                    <a:pt x="221" y="216"/>
                    <a:pt x="221" y="216"/>
                    <a:pt x="221" y="216"/>
                  </a:cubicBezTo>
                  <a:cubicBezTo>
                    <a:pt x="222" y="217"/>
                    <a:pt x="222" y="219"/>
                    <a:pt x="221" y="220"/>
                  </a:cubicBezTo>
                  <a:cubicBezTo>
                    <a:pt x="221" y="221"/>
                    <a:pt x="220" y="221"/>
                    <a:pt x="219" y="221"/>
                  </a:cubicBezTo>
                  <a:close/>
                </a:path>
              </a:pathLst>
            </a:custGeom>
            <a:solidFill>
              <a:schemeClr val="accent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5385" name="Freeform 987"/>
            <p:cNvSpPr/>
            <p:nvPr/>
          </p:nvSpPr>
          <p:spPr bwMode="auto">
            <a:xfrm>
              <a:off x="5792018" y="3393017"/>
              <a:ext cx="833438" cy="833438"/>
            </a:xfrm>
            <a:custGeom>
              <a:avLst/>
              <a:gdLst>
                <a:gd name="T0" fmla="*/ 4 w 222"/>
                <a:gd name="T1" fmla="*/ 222 h 222"/>
                <a:gd name="T2" fmla="*/ 2 w 222"/>
                <a:gd name="T3" fmla="*/ 221 h 222"/>
                <a:gd name="T4" fmla="*/ 2 w 222"/>
                <a:gd name="T5" fmla="*/ 217 h 222"/>
                <a:gd name="T6" fmla="*/ 217 w 222"/>
                <a:gd name="T7" fmla="*/ 1 h 222"/>
                <a:gd name="T8" fmla="*/ 221 w 222"/>
                <a:gd name="T9" fmla="*/ 1 h 222"/>
                <a:gd name="T10" fmla="*/ 221 w 222"/>
                <a:gd name="T11" fmla="*/ 6 h 222"/>
                <a:gd name="T12" fmla="*/ 6 w 222"/>
                <a:gd name="T13" fmla="*/ 221 h 222"/>
                <a:gd name="T14" fmla="*/ 4 w 222"/>
                <a:gd name="T15" fmla="*/ 222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2" h="222">
                  <a:moveTo>
                    <a:pt x="4" y="222"/>
                  </a:moveTo>
                  <a:cubicBezTo>
                    <a:pt x="3" y="222"/>
                    <a:pt x="2" y="222"/>
                    <a:pt x="2" y="221"/>
                  </a:cubicBezTo>
                  <a:cubicBezTo>
                    <a:pt x="0" y="220"/>
                    <a:pt x="0" y="218"/>
                    <a:pt x="2" y="217"/>
                  </a:cubicBezTo>
                  <a:cubicBezTo>
                    <a:pt x="217" y="1"/>
                    <a:pt x="217" y="1"/>
                    <a:pt x="217" y="1"/>
                  </a:cubicBezTo>
                  <a:cubicBezTo>
                    <a:pt x="218" y="0"/>
                    <a:pt x="220" y="0"/>
                    <a:pt x="221" y="1"/>
                  </a:cubicBezTo>
                  <a:cubicBezTo>
                    <a:pt x="222" y="3"/>
                    <a:pt x="222" y="5"/>
                    <a:pt x="221" y="6"/>
                  </a:cubicBezTo>
                  <a:cubicBezTo>
                    <a:pt x="6" y="221"/>
                    <a:pt x="6" y="221"/>
                    <a:pt x="6" y="221"/>
                  </a:cubicBezTo>
                  <a:cubicBezTo>
                    <a:pt x="5" y="222"/>
                    <a:pt x="4" y="222"/>
                    <a:pt x="4" y="222"/>
                  </a:cubicBezTo>
                  <a:close/>
                </a:path>
              </a:pathLst>
            </a:custGeom>
            <a:solidFill>
              <a:schemeClr val="accent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5386" name="Freeform 988"/>
            <p:cNvSpPr/>
            <p:nvPr/>
          </p:nvSpPr>
          <p:spPr bwMode="auto">
            <a:xfrm>
              <a:off x="5792018" y="5010680"/>
              <a:ext cx="833438" cy="833438"/>
            </a:xfrm>
            <a:custGeom>
              <a:avLst/>
              <a:gdLst>
                <a:gd name="T0" fmla="*/ 4 w 222"/>
                <a:gd name="T1" fmla="*/ 222 h 222"/>
                <a:gd name="T2" fmla="*/ 2 w 222"/>
                <a:gd name="T3" fmla="*/ 221 h 222"/>
                <a:gd name="T4" fmla="*/ 2 w 222"/>
                <a:gd name="T5" fmla="*/ 216 h 222"/>
                <a:gd name="T6" fmla="*/ 217 w 222"/>
                <a:gd name="T7" fmla="*/ 1 h 222"/>
                <a:gd name="T8" fmla="*/ 221 w 222"/>
                <a:gd name="T9" fmla="*/ 1 h 222"/>
                <a:gd name="T10" fmla="*/ 221 w 222"/>
                <a:gd name="T11" fmla="*/ 5 h 222"/>
                <a:gd name="T12" fmla="*/ 6 w 222"/>
                <a:gd name="T13" fmla="*/ 221 h 222"/>
                <a:gd name="T14" fmla="*/ 4 w 222"/>
                <a:gd name="T15" fmla="*/ 222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2" h="222">
                  <a:moveTo>
                    <a:pt x="4" y="222"/>
                  </a:moveTo>
                  <a:cubicBezTo>
                    <a:pt x="3" y="222"/>
                    <a:pt x="2" y="221"/>
                    <a:pt x="2" y="221"/>
                  </a:cubicBezTo>
                  <a:cubicBezTo>
                    <a:pt x="0" y="219"/>
                    <a:pt x="0" y="218"/>
                    <a:pt x="2" y="216"/>
                  </a:cubicBezTo>
                  <a:cubicBezTo>
                    <a:pt x="217" y="1"/>
                    <a:pt x="217" y="1"/>
                    <a:pt x="217" y="1"/>
                  </a:cubicBezTo>
                  <a:cubicBezTo>
                    <a:pt x="218" y="0"/>
                    <a:pt x="220" y="0"/>
                    <a:pt x="221" y="1"/>
                  </a:cubicBezTo>
                  <a:cubicBezTo>
                    <a:pt x="222" y="2"/>
                    <a:pt x="222" y="4"/>
                    <a:pt x="221" y="5"/>
                  </a:cubicBezTo>
                  <a:cubicBezTo>
                    <a:pt x="6" y="221"/>
                    <a:pt x="6" y="221"/>
                    <a:pt x="6" y="221"/>
                  </a:cubicBezTo>
                  <a:cubicBezTo>
                    <a:pt x="5" y="221"/>
                    <a:pt x="4" y="222"/>
                    <a:pt x="4" y="222"/>
                  </a:cubicBezTo>
                  <a:close/>
                </a:path>
              </a:pathLst>
            </a:custGeom>
            <a:solidFill>
              <a:schemeClr val="accent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5387" name="Freeform 989"/>
            <p:cNvSpPr>
              <a:spLocks noEditPoints="1"/>
            </p:cNvSpPr>
            <p:nvPr/>
          </p:nvSpPr>
          <p:spPr bwMode="auto">
            <a:xfrm>
              <a:off x="5615806" y="2402417"/>
              <a:ext cx="377825" cy="379413"/>
            </a:xfrm>
            <a:custGeom>
              <a:avLst/>
              <a:gdLst>
                <a:gd name="T0" fmla="*/ 89 w 101"/>
                <a:gd name="T1" fmla="*/ 25 h 101"/>
                <a:gd name="T2" fmla="*/ 89 w 101"/>
                <a:gd name="T3" fmla="*/ 18 h 101"/>
                <a:gd name="T4" fmla="*/ 84 w 101"/>
                <a:gd name="T5" fmla="*/ 12 h 101"/>
                <a:gd name="T6" fmla="*/ 77 w 101"/>
                <a:gd name="T7" fmla="*/ 12 h 101"/>
                <a:gd name="T8" fmla="*/ 74 w 101"/>
                <a:gd name="T9" fmla="*/ 15 h 101"/>
                <a:gd name="T10" fmla="*/ 67 w 101"/>
                <a:gd name="T11" fmla="*/ 16 h 101"/>
                <a:gd name="T12" fmla="*/ 60 w 101"/>
                <a:gd name="T13" fmla="*/ 9 h 101"/>
                <a:gd name="T14" fmla="*/ 60 w 101"/>
                <a:gd name="T15" fmla="*/ 5 h 101"/>
                <a:gd name="T16" fmla="*/ 54 w 101"/>
                <a:gd name="T17" fmla="*/ 0 h 101"/>
                <a:gd name="T18" fmla="*/ 47 w 101"/>
                <a:gd name="T19" fmla="*/ 0 h 101"/>
                <a:gd name="T20" fmla="*/ 42 w 101"/>
                <a:gd name="T21" fmla="*/ 5 h 101"/>
                <a:gd name="T22" fmla="*/ 42 w 101"/>
                <a:gd name="T23" fmla="*/ 9 h 101"/>
                <a:gd name="T24" fmla="*/ 38 w 101"/>
                <a:gd name="T25" fmla="*/ 15 h 101"/>
                <a:gd name="T26" fmla="*/ 27 w 101"/>
                <a:gd name="T27" fmla="*/ 15 h 101"/>
                <a:gd name="T28" fmla="*/ 25 w 101"/>
                <a:gd name="T29" fmla="*/ 12 h 101"/>
                <a:gd name="T30" fmla="*/ 17 w 101"/>
                <a:gd name="T31" fmla="*/ 12 h 101"/>
                <a:gd name="T32" fmla="*/ 12 w 101"/>
                <a:gd name="T33" fmla="*/ 18 h 101"/>
                <a:gd name="T34" fmla="*/ 12 w 101"/>
                <a:gd name="T35" fmla="*/ 25 h 101"/>
                <a:gd name="T36" fmla="*/ 15 w 101"/>
                <a:gd name="T37" fmla="*/ 27 h 101"/>
                <a:gd name="T38" fmla="*/ 16 w 101"/>
                <a:gd name="T39" fmla="*/ 34 h 101"/>
                <a:gd name="T40" fmla="*/ 9 w 101"/>
                <a:gd name="T41" fmla="*/ 42 h 101"/>
                <a:gd name="T42" fmla="*/ 5 w 101"/>
                <a:gd name="T43" fmla="*/ 42 h 101"/>
                <a:gd name="T44" fmla="*/ 0 w 101"/>
                <a:gd name="T45" fmla="*/ 47 h 101"/>
                <a:gd name="T46" fmla="*/ 0 w 101"/>
                <a:gd name="T47" fmla="*/ 55 h 101"/>
                <a:gd name="T48" fmla="*/ 5 w 101"/>
                <a:gd name="T49" fmla="*/ 60 h 101"/>
                <a:gd name="T50" fmla="*/ 9 w 101"/>
                <a:gd name="T51" fmla="*/ 60 h 101"/>
                <a:gd name="T52" fmla="*/ 15 w 101"/>
                <a:gd name="T53" fmla="*/ 63 h 101"/>
                <a:gd name="T54" fmla="*/ 15 w 101"/>
                <a:gd name="T55" fmla="*/ 74 h 101"/>
                <a:gd name="T56" fmla="*/ 12 w 101"/>
                <a:gd name="T57" fmla="*/ 77 h 101"/>
                <a:gd name="T58" fmla="*/ 12 w 101"/>
                <a:gd name="T59" fmla="*/ 84 h 101"/>
                <a:gd name="T60" fmla="*/ 17 w 101"/>
                <a:gd name="T61" fmla="*/ 89 h 101"/>
                <a:gd name="T62" fmla="*/ 25 w 101"/>
                <a:gd name="T63" fmla="*/ 89 h 101"/>
                <a:gd name="T64" fmla="*/ 27 w 101"/>
                <a:gd name="T65" fmla="*/ 87 h 101"/>
                <a:gd name="T66" fmla="*/ 34 w 101"/>
                <a:gd name="T67" fmla="*/ 85 h 101"/>
                <a:gd name="T68" fmla="*/ 42 w 101"/>
                <a:gd name="T69" fmla="*/ 93 h 101"/>
                <a:gd name="T70" fmla="*/ 42 w 101"/>
                <a:gd name="T71" fmla="*/ 96 h 101"/>
                <a:gd name="T72" fmla="*/ 47 w 101"/>
                <a:gd name="T73" fmla="*/ 101 h 101"/>
                <a:gd name="T74" fmla="*/ 54 w 101"/>
                <a:gd name="T75" fmla="*/ 101 h 101"/>
                <a:gd name="T76" fmla="*/ 60 w 101"/>
                <a:gd name="T77" fmla="*/ 96 h 101"/>
                <a:gd name="T78" fmla="*/ 60 w 101"/>
                <a:gd name="T79" fmla="*/ 93 h 101"/>
                <a:gd name="T80" fmla="*/ 63 w 101"/>
                <a:gd name="T81" fmla="*/ 87 h 101"/>
                <a:gd name="T82" fmla="*/ 74 w 101"/>
                <a:gd name="T83" fmla="*/ 87 h 101"/>
                <a:gd name="T84" fmla="*/ 77 w 101"/>
                <a:gd name="T85" fmla="*/ 89 h 101"/>
                <a:gd name="T86" fmla="*/ 84 w 101"/>
                <a:gd name="T87" fmla="*/ 89 h 101"/>
                <a:gd name="T88" fmla="*/ 89 w 101"/>
                <a:gd name="T89" fmla="*/ 84 h 101"/>
                <a:gd name="T90" fmla="*/ 89 w 101"/>
                <a:gd name="T91" fmla="*/ 77 h 101"/>
                <a:gd name="T92" fmla="*/ 87 w 101"/>
                <a:gd name="T93" fmla="*/ 74 h 101"/>
                <a:gd name="T94" fmla="*/ 85 w 101"/>
                <a:gd name="T95" fmla="*/ 67 h 101"/>
                <a:gd name="T96" fmla="*/ 93 w 101"/>
                <a:gd name="T97" fmla="*/ 60 h 101"/>
                <a:gd name="T98" fmla="*/ 96 w 101"/>
                <a:gd name="T99" fmla="*/ 60 h 101"/>
                <a:gd name="T100" fmla="*/ 101 w 101"/>
                <a:gd name="T101" fmla="*/ 55 h 101"/>
                <a:gd name="T102" fmla="*/ 101 w 101"/>
                <a:gd name="T103" fmla="*/ 47 h 101"/>
                <a:gd name="T104" fmla="*/ 96 w 101"/>
                <a:gd name="T105" fmla="*/ 42 h 101"/>
                <a:gd name="T106" fmla="*/ 93 w 101"/>
                <a:gd name="T107" fmla="*/ 42 h 101"/>
                <a:gd name="T108" fmla="*/ 86 w 101"/>
                <a:gd name="T109" fmla="*/ 38 h 101"/>
                <a:gd name="T110" fmla="*/ 87 w 101"/>
                <a:gd name="T111" fmla="*/ 27 h 101"/>
                <a:gd name="T112" fmla="*/ 89 w 101"/>
                <a:gd name="T113" fmla="*/ 25 h 101"/>
                <a:gd name="T114" fmla="*/ 69 w 101"/>
                <a:gd name="T115" fmla="*/ 69 h 101"/>
                <a:gd name="T116" fmla="*/ 33 w 101"/>
                <a:gd name="T117" fmla="*/ 69 h 101"/>
                <a:gd name="T118" fmla="*/ 33 w 101"/>
                <a:gd name="T119" fmla="*/ 33 h 101"/>
                <a:gd name="T120" fmla="*/ 69 w 101"/>
                <a:gd name="T121" fmla="*/ 33 h 101"/>
                <a:gd name="T122" fmla="*/ 69 w 101"/>
                <a:gd name="T123" fmla="*/ 69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1" h="101">
                  <a:moveTo>
                    <a:pt x="89" y="25"/>
                  </a:moveTo>
                  <a:cubicBezTo>
                    <a:pt x="91" y="23"/>
                    <a:pt x="91" y="20"/>
                    <a:pt x="89" y="18"/>
                  </a:cubicBezTo>
                  <a:cubicBezTo>
                    <a:pt x="84" y="12"/>
                    <a:pt x="84" y="12"/>
                    <a:pt x="84" y="12"/>
                  </a:cubicBezTo>
                  <a:cubicBezTo>
                    <a:pt x="82" y="10"/>
                    <a:pt x="79" y="10"/>
                    <a:pt x="77" y="12"/>
                  </a:cubicBezTo>
                  <a:cubicBezTo>
                    <a:pt x="74" y="15"/>
                    <a:pt x="74" y="15"/>
                    <a:pt x="74" y="15"/>
                  </a:cubicBezTo>
                  <a:cubicBezTo>
                    <a:pt x="72" y="17"/>
                    <a:pt x="69" y="17"/>
                    <a:pt x="67" y="16"/>
                  </a:cubicBezTo>
                  <a:cubicBezTo>
                    <a:pt x="65" y="15"/>
                    <a:pt x="60" y="11"/>
                    <a:pt x="60" y="9"/>
                  </a:cubicBezTo>
                  <a:cubicBezTo>
                    <a:pt x="60" y="5"/>
                    <a:pt x="60" y="5"/>
                    <a:pt x="60" y="5"/>
                  </a:cubicBezTo>
                  <a:cubicBezTo>
                    <a:pt x="60" y="2"/>
                    <a:pt x="57" y="0"/>
                    <a:pt x="54" y="0"/>
                  </a:cubicBezTo>
                  <a:cubicBezTo>
                    <a:pt x="47" y="0"/>
                    <a:pt x="47" y="0"/>
                    <a:pt x="47" y="0"/>
                  </a:cubicBezTo>
                  <a:cubicBezTo>
                    <a:pt x="44" y="0"/>
                    <a:pt x="42" y="2"/>
                    <a:pt x="42" y="5"/>
                  </a:cubicBezTo>
                  <a:cubicBezTo>
                    <a:pt x="42" y="9"/>
                    <a:pt x="42" y="9"/>
                    <a:pt x="42" y="9"/>
                  </a:cubicBezTo>
                  <a:cubicBezTo>
                    <a:pt x="42" y="11"/>
                    <a:pt x="40" y="14"/>
                    <a:pt x="38" y="15"/>
                  </a:cubicBezTo>
                  <a:cubicBezTo>
                    <a:pt x="36" y="16"/>
                    <a:pt x="29" y="17"/>
                    <a:pt x="27" y="15"/>
                  </a:cubicBezTo>
                  <a:cubicBezTo>
                    <a:pt x="25" y="12"/>
                    <a:pt x="25" y="12"/>
                    <a:pt x="25" y="12"/>
                  </a:cubicBezTo>
                  <a:cubicBezTo>
                    <a:pt x="23" y="10"/>
                    <a:pt x="19" y="10"/>
                    <a:pt x="17" y="12"/>
                  </a:cubicBezTo>
                  <a:cubicBezTo>
                    <a:pt x="12" y="18"/>
                    <a:pt x="12" y="18"/>
                    <a:pt x="12" y="18"/>
                  </a:cubicBezTo>
                  <a:cubicBezTo>
                    <a:pt x="10" y="20"/>
                    <a:pt x="10" y="23"/>
                    <a:pt x="12" y="25"/>
                  </a:cubicBezTo>
                  <a:cubicBezTo>
                    <a:pt x="15" y="27"/>
                    <a:pt x="15" y="27"/>
                    <a:pt x="15" y="27"/>
                  </a:cubicBezTo>
                  <a:cubicBezTo>
                    <a:pt x="17" y="29"/>
                    <a:pt x="17" y="32"/>
                    <a:pt x="16" y="34"/>
                  </a:cubicBezTo>
                  <a:cubicBezTo>
                    <a:pt x="15" y="36"/>
                    <a:pt x="11" y="42"/>
                    <a:pt x="9" y="42"/>
                  </a:cubicBezTo>
                  <a:cubicBezTo>
                    <a:pt x="5" y="42"/>
                    <a:pt x="5" y="42"/>
                    <a:pt x="5" y="42"/>
                  </a:cubicBezTo>
                  <a:cubicBezTo>
                    <a:pt x="2" y="42"/>
                    <a:pt x="0" y="44"/>
                    <a:pt x="0" y="47"/>
                  </a:cubicBezTo>
                  <a:cubicBezTo>
                    <a:pt x="0" y="55"/>
                    <a:pt x="0" y="55"/>
                    <a:pt x="0" y="55"/>
                  </a:cubicBezTo>
                  <a:cubicBezTo>
                    <a:pt x="0" y="57"/>
                    <a:pt x="2" y="60"/>
                    <a:pt x="5" y="60"/>
                  </a:cubicBezTo>
                  <a:cubicBezTo>
                    <a:pt x="9" y="60"/>
                    <a:pt x="9" y="60"/>
                    <a:pt x="9" y="60"/>
                  </a:cubicBezTo>
                  <a:cubicBezTo>
                    <a:pt x="11" y="60"/>
                    <a:pt x="14" y="61"/>
                    <a:pt x="15" y="63"/>
                  </a:cubicBezTo>
                  <a:cubicBezTo>
                    <a:pt x="16" y="65"/>
                    <a:pt x="17" y="72"/>
                    <a:pt x="15" y="74"/>
                  </a:cubicBezTo>
                  <a:cubicBezTo>
                    <a:pt x="12" y="77"/>
                    <a:pt x="12" y="77"/>
                    <a:pt x="12" y="77"/>
                  </a:cubicBezTo>
                  <a:cubicBezTo>
                    <a:pt x="10" y="79"/>
                    <a:pt x="10" y="82"/>
                    <a:pt x="12" y="84"/>
                  </a:cubicBezTo>
                  <a:cubicBezTo>
                    <a:pt x="17" y="89"/>
                    <a:pt x="17" y="89"/>
                    <a:pt x="17" y="89"/>
                  </a:cubicBezTo>
                  <a:cubicBezTo>
                    <a:pt x="19" y="91"/>
                    <a:pt x="23" y="91"/>
                    <a:pt x="25" y="89"/>
                  </a:cubicBezTo>
                  <a:cubicBezTo>
                    <a:pt x="27" y="87"/>
                    <a:pt x="27" y="87"/>
                    <a:pt x="27" y="87"/>
                  </a:cubicBezTo>
                  <a:cubicBezTo>
                    <a:pt x="29" y="85"/>
                    <a:pt x="32" y="84"/>
                    <a:pt x="34" y="85"/>
                  </a:cubicBezTo>
                  <a:cubicBezTo>
                    <a:pt x="36" y="86"/>
                    <a:pt x="42" y="90"/>
                    <a:pt x="42" y="93"/>
                  </a:cubicBezTo>
                  <a:cubicBezTo>
                    <a:pt x="42" y="96"/>
                    <a:pt x="42" y="96"/>
                    <a:pt x="42" y="96"/>
                  </a:cubicBezTo>
                  <a:cubicBezTo>
                    <a:pt x="42" y="99"/>
                    <a:pt x="44" y="101"/>
                    <a:pt x="47" y="101"/>
                  </a:cubicBezTo>
                  <a:cubicBezTo>
                    <a:pt x="54" y="101"/>
                    <a:pt x="54" y="101"/>
                    <a:pt x="54" y="101"/>
                  </a:cubicBezTo>
                  <a:cubicBezTo>
                    <a:pt x="57" y="101"/>
                    <a:pt x="60" y="99"/>
                    <a:pt x="60" y="96"/>
                  </a:cubicBezTo>
                  <a:cubicBezTo>
                    <a:pt x="60" y="93"/>
                    <a:pt x="60" y="93"/>
                    <a:pt x="60" y="93"/>
                  </a:cubicBezTo>
                  <a:cubicBezTo>
                    <a:pt x="60" y="90"/>
                    <a:pt x="61" y="87"/>
                    <a:pt x="63" y="87"/>
                  </a:cubicBezTo>
                  <a:cubicBezTo>
                    <a:pt x="65" y="86"/>
                    <a:pt x="72" y="85"/>
                    <a:pt x="74" y="87"/>
                  </a:cubicBezTo>
                  <a:cubicBezTo>
                    <a:pt x="77" y="89"/>
                    <a:pt x="77" y="89"/>
                    <a:pt x="77" y="89"/>
                  </a:cubicBezTo>
                  <a:cubicBezTo>
                    <a:pt x="79" y="91"/>
                    <a:pt x="82" y="91"/>
                    <a:pt x="84" y="89"/>
                  </a:cubicBezTo>
                  <a:cubicBezTo>
                    <a:pt x="89" y="84"/>
                    <a:pt x="89" y="84"/>
                    <a:pt x="89" y="84"/>
                  </a:cubicBezTo>
                  <a:cubicBezTo>
                    <a:pt x="91" y="82"/>
                    <a:pt x="91" y="79"/>
                    <a:pt x="89" y="77"/>
                  </a:cubicBezTo>
                  <a:cubicBezTo>
                    <a:pt x="87" y="74"/>
                    <a:pt x="87" y="74"/>
                    <a:pt x="87" y="74"/>
                  </a:cubicBezTo>
                  <a:cubicBezTo>
                    <a:pt x="85" y="72"/>
                    <a:pt x="84" y="69"/>
                    <a:pt x="85" y="67"/>
                  </a:cubicBezTo>
                  <a:cubicBezTo>
                    <a:pt x="86" y="65"/>
                    <a:pt x="90" y="60"/>
                    <a:pt x="93" y="60"/>
                  </a:cubicBezTo>
                  <a:cubicBezTo>
                    <a:pt x="96" y="60"/>
                    <a:pt x="96" y="60"/>
                    <a:pt x="96" y="60"/>
                  </a:cubicBezTo>
                  <a:cubicBezTo>
                    <a:pt x="99" y="60"/>
                    <a:pt x="101" y="57"/>
                    <a:pt x="101" y="55"/>
                  </a:cubicBezTo>
                  <a:cubicBezTo>
                    <a:pt x="101" y="47"/>
                    <a:pt x="101" y="47"/>
                    <a:pt x="101" y="47"/>
                  </a:cubicBezTo>
                  <a:cubicBezTo>
                    <a:pt x="101" y="44"/>
                    <a:pt x="99" y="42"/>
                    <a:pt x="96" y="42"/>
                  </a:cubicBezTo>
                  <a:cubicBezTo>
                    <a:pt x="93" y="42"/>
                    <a:pt x="93" y="42"/>
                    <a:pt x="93" y="42"/>
                  </a:cubicBezTo>
                  <a:cubicBezTo>
                    <a:pt x="90" y="42"/>
                    <a:pt x="87" y="40"/>
                    <a:pt x="86" y="38"/>
                  </a:cubicBezTo>
                  <a:cubicBezTo>
                    <a:pt x="86" y="36"/>
                    <a:pt x="85" y="29"/>
                    <a:pt x="87" y="27"/>
                  </a:cubicBezTo>
                  <a:lnTo>
                    <a:pt x="89" y="25"/>
                  </a:lnTo>
                  <a:close/>
                  <a:moveTo>
                    <a:pt x="69" y="69"/>
                  </a:moveTo>
                  <a:cubicBezTo>
                    <a:pt x="59" y="79"/>
                    <a:pt x="43" y="79"/>
                    <a:pt x="33" y="69"/>
                  </a:cubicBezTo>
                  <a:cubicBezTo>
                    <a:pt x="23" y="59"/>
                    <a:pt x="23" y="43"/>
                    <a:pt x="33" y="33"/>
                  </a:cubicBezTo>
                  <a:cubicBezTo>
                    <a:pt x="43" y="23"/>
                    <a:pt x="59" y="23"/>
                    <a:pt x="69" y="33"/>
                  </a:cubicBezTo>
                  <a:cubicBezTo>
                    <a:pt x="79" y="43"/>
                    <a:pt x="79" y="59"/>
                    <a:pt x="69" y="69"/>
                  </a:cubicBezTo>
                  <a:close/>
                </a:path>
              </a:pathLst>
            </a:custGeom>
            <a:solidFill>
              <a:schemeClr val="accent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5388" name="Freeform 990"/>
            <p:cNvSpPr/>
            <p:nvPr/>
          </p:nvSpPr>
          <p:spPr bwMode="auto">
            <a:xfrm>
              <a:off x="5701531" y="2489730"/>
              <a:ext cx="209550" cy="209550"/>
            </a:xfrm>
            <a:custGeom>
              <a:avLst/>
              <a:gdLst>
                <a:gd name="T0" fmla="*/ 46 w 56"/>
                <a:gd name="T1" fmla="*/ 46 h 56"/>
                <a:gd name="T2" fmla="*/ 10 w 56"/>
                <a:gd name="T3" fmla="*/ 46 h 56"/>
                <a:gd name="T4" fmla="*/ 10 w 56"/>
                <a:gd name="T5" fmla="*/ 10 h 56"/>
                <a:gd name="T6" fmla="*/ 46 w 56"/>
                <a:gd name="T7" fmla="*/ 10 h 56"/>
                <a:gd name="T8" fmla="*/ 46 w 56"/>
                <a:gd name="T9" fmla="*/ 46 h 56"/>
              </a:gdLst>
              <a:ahLst/>
              <a:cxnLst>
                <a:cxn ang="0">
                  <a:pos x="T0" y="T1"/>
                </a:cxn>
                <a:cxn ang="0">
                  <a:pos x="T2" y="T3"/>
                </a:cxn>
                <a:cxn ang="0">
                  <a:pos x="T4" y="T5"/>
                </a:cxn>
                <a:cxn ang="0">
                  <a:pos x="T6" y="T7"/>
                </a:cxn>
                <a:cxn ang="0">
                  <a:pos x="T8" y="T9"/>
                </a:cxn>
              </a:cxnLst>
              <a:rect l="0" t="0" r="r" b="b"/>
              <a:pathLst>
                <a:path w="56" h="56">
                  <a:moveTo>
                    <a:pt x="46" y="46"/>
                  </a:moveTo>
                  <a:cubicBezTo>
                    <a:pt x="36" y="56"/>
                    <a:pt x="20" y="56"/>
                    <a:pt x="10" y="46"/>
                  </a:cubicBezTo>
                  <a:cubicBezTo>
                    <a:pt x="0" y="36"/>
                    <a:pt x="0" y="20"/>
                    <a:pt x="10" y="10"/>
                  </a:cubicBezTo>
                  <a:cubicBezTo>
                    <a:pt x="20" y="0"/>
                    <a:pt x="36" y="0"/>
                    <a:pt x="46" y="10"/>
                  </a:cubicBezTo>
                  <a:cubicBezTo>
                    <a:pt x="56" y="20"/>
                    <a:pt x="56" y="36"/>
                    <a:pt x="46" y="4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389" name="Freeform 991"/>
            <p:cNvSpPr>
              <a:spLocks noEditPoints="1"/>
            </p:cNvSpPr>
            <p:nvPr/>
          </p:nvSpPr>
          <p:spPr bwMode="auto">
            <a:xfrm>
              <a:off x="6419081" y="1599142"/>
              <a:ext cx="382588" cy="379413"/>
            </a:xfrm>
            <a:custGeom>
              <a:avLst/>
              <a:gdLst>
                <a:gd name="T0" fmla="*/ 89 w 102"/>
                <a:gd name="T1" fmla="*/ 24 h 101"/>
                <a:gd name="T2" fmla="*/ 89 w 102"/>
                <a:gd name="T3" fmla="*/ 17 h 101"/>
                <a:gd name="T4" fmla="*/ 84 w 102"/>
                <a:gd name="T5" fmla="*/ 12 h 101"/>
                <a:gd name="T6" fmla="*/ 77 w 102"/>
                <a:gd name="T7" fmla="*/ 12 h 101"/>
                <a:gd name="T8" fmla="*/ 74 w 102"/>
                <a:gd name="T9" fmla="*/ 14 h 101"/>
                <a:gd name="T10" fmla="*/ 67 w 102"/>
                <a:gd name="T11" fmla="*/ 16 h 101"/>
                <a:gd name="T12" fmla="*/ 60 w 102"/>
                <a:gd name="T13" fmla="*/ 8 h 101"/>
                <a:gd name="T14" fmla="*/ 60 w 102"/>
                <a:gd name="T15" fmla="*/ 5 h 101"/>
                <a:gd name="T16" fmla="*/ 55 w 102"/>
                <a:gd name="T17" fmla="*/ 0 h 101"/>
                <a:gd name="T18" fmla="*/ 47 w 102"/>
                <a:gd name="T19" fmla="*/ 0 h 101"/>
                <a:gd name="T20" fmla="*/ 42 w 102"/>
                <a:gd name="T21" fmla="*/ 5 h 101"/>
                <a:gd name="T22" fmla="*/ 42 w 102"/>
                <a:gd name="T23" fmla="*/ 8 h 101"/>
                <a:gd name="T24" fmla="*/ 38 w 102"/>
                <a:gd name="T25" fmla="*/ 15 h 101"/>
                <a:gd name="T26" fmla="*/ 27 w 102"/>
                <a:gd name="T27" fmla="*/ 14 h 101"/>
                <a:gd name="T28" fmla="*/ 25 w 102"/>
                <a:gd name="T29" fmla="*/ 12 h 101"/>
                <a:gd name="T30" fmla="*/ 18 w 102"/>
                <a:gd name="T31" fmla="*/ 12 h 101"/>
                <a:gd name="T32" fmla="*/ 12 w 102"/>
                <a:gd name="T33" fmla="*/ 17 h 101"/>
                <a:gd name="T34" fmla="*/ 12 w 102"/>
                <a:gd name="T35" fmla="*/ 24 h 101"/>
                <a:gd name="T36" fmla="*/ 15 w 102"/>
                <a:gd name="T37" fmla="*/ 27 h 101"/>
                <a:gd name="T38" fmla="*/ 17 w 102"/>
                <a:gd name="T39" fmla="*/ 34 h 101"/>
                <a:gd name="T40" fmla="*/ 9 w 102"/>
                <a:gd name="T41" fmla="*/ 42 h 101"/>
                <a:gd name="T42" fmla="*/ 5 w 102"/>
                <a:gd name="T43" fmla="*/ 42 h 101"/>
                <a:gd name="T44" fmla="*/ 0 w 102"/>
                <a:gd name="T45" fmla="*/ 47 h 101"/>
                <a:gd name="T46" fmla="*/ 0 w 102"/>
                <a:gd name="T47" fmla="*/ 54 h 101"/>
                <a:gd name="T48" fmla="*/ 5 w 102"/>
                <a:gd name="T49" fmla="*/ 59 h 101"/>
                <a:gd name="T50" fmla="*/ 9 w 102"/>
                <a:gd name="T51" fmla="*/ 59 h 101"/>
                <a:gd name="T52" fmla="*/ 15 w 102"/>
                <a:gd name="T53" fmla="*/ 63 h 101"/>
                <a:gd name="T54" fmla="*/ 15 w 102"/>
                <a:gd name="T55" fmla="*/ 74 h 101"/>
                <a:gd name="T56" fmla="*/ 12 w 102"/>
                <a:gd name="T57" fmla="*/ 77 h 101"/>
                <a:gd name="T58" fmla="*/ 12 w 102"/>
                <a:gd name="T59" fmla="*/ 84 h 101"/>
                <a:gd name="T60" fmla="*/ 18 w 102"/>
                <a:gd name="T61" fmla="*/ 89 h 101"/>
                <a:gd name="T62" fmla="*/ 25 w 102"/>
                <a:gd name="T63" fmla="*/ 89 h 101"/>
                <a:gd name="T64" fmla="*/ 27 w 102"/>
                <a:gd name="T65" fmla="*/ 87 h 101"/>
                <a:gd name="T66" fmla="*/ 35 w 102"/>
                <a:gd name="T67" fmla="*/ 85 h 101"/>
                <a:gd name="T68" fmla="*/ 42 w 102"/>
                <a:gd name="T69" fmla="*/ 93 h 101"/>
                <a:gd name="T70" fmla="*/ 42 w 102"/>
                <a:gd name="T71" fmla="*/ 96 h 101"/>
                <a:gd name="T72" fmla="*/ 47 w 102"/>
                <a:gd name="T73" fmla="*/ 101 h 101"/>
                <a:gd name="T74" fmla="*/ 55 w 102"/>
                <a:gd name="T75" fmla="*/ 101 h 101"/>
                <a:gd name="T76" fmla="*/ 60 w 102"/>
                <a:gd name="T77" fmla="*/ 96 h 101"/>
                <a:gd name="T78" fmla="*/ 60 w 102"/>
                <a:gd name="T79" fmla="*/ 93 h 101"/>
                <a:gd name="T80" fmla="*/ 64 w 102"/>
                <a:gd name="T81" fmla="*/ 86 h 101"/>
                <a:gd name="T82" fmla="*/ 74 w 102"/>
                <a:gd name="T83" fmla="*/ 87 h 101"/>
                <a:gd name="T84" fmla="*/ 77 w 102"/>
                <a:gd name="T85" fmla="*/ 89 h 101"/>
                <a:gd name="T86" fmla="*/ 84 w 102"/>
                <a:gd name="T87" fmla="*/ 89 h 101"/>
                <a:gd name="T88" fmla="*/ 89 w 102"/>
                <a:gd name="T89" fmla="*/ 84 h 101"/>
                <a:gd name="T90" fmla="*/ 89 w 102"/>
                <a:gd name="T91" fmla="*/ 77 h 101"/>
                <a:gd name="T92" fmla="*/ 87 w 102"/>
                <a:gd name="T93" fmla="*/ 74 h 101"/>
                <a:gd name="T94" fmla="*/ 85 w 102"/>
                <a:gd name="T95" fmla="*/ 67 h 101"/>
                <a:gd name="T96" fmla="*/ 93 w 102"/>
                <a:gd name="T97" fmla="*/ 59 h 101"/>
                <a:gd name="T98" fmla="*/ 97 w 102"/>
                <a:gd name="T99" fmla="*/ 59 h 101"/>
                <a:gd name="T100" fmla="*/ 102 w 102"/>
                <a:gd name="T101" fmla="*/ 54 h 101"/>
                <a:gd name="T102" fmla="*/ 102 w 102"/>
                <a:gd name="T103" fmla="*/ 47 h 101"/>
                <a:gd name="T104" fmla="*/ 97 w 102"/>
                <a:gd name="T105" fmla="*/ 42 h 101"/>
                <a:gd name="T106" fmla="*/ 93 w 102"/>
                <a:gd name="T107" fmla="*/ 42 h 101"/>
                <a:gd name="T108" fmla="*/ 87 w 102"/>
                <a:gd name="T109" fmla="*/ 38 h 101"/>
                <a:gd name="T110" fmla="*/ 87 w 102"/>
                <a:gd name="T111" fmla="*/ 27 h 101"/>
                <a:gd name="T112" fmla="*/ 89 w 102"/>
                <a:gd name="T113" fmla="*/ 24 h 101"/>
                <a:gd name="T114" fmla="*/ 69 w 102"/>
                <a:gd name="T115" fmla="*/ 68 h 101"/>
                <a:gd name="T116" fmla="*/ 33 w 102"/>
                <a:gd name="T117" fmla="*/ 68 h 101"/>
                <a:gd name="T118" fmla="*/ 33 w 102"/>
                <a:gd name="T119" fmla="*/ 33 h 101"/>
                <a:gd name="T120" fmla="*/ 69 w 102"/>
                <a:gd name="T121" fmla="*/ 33 h 101"/>
                <a:gd name="T122" fmla="*/ 69 w 102"/>
                <a:gd name="T123" fmla="*/ 68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2" h="101">
                  <a:moveTo>
                    <a:pt x="89" y="24"/>
                  </a:moveTo>
                  <a:cubicBezTo>
                    <a:pt x="91" y="23"/>
                    <a:pt x="91" y="19"/>
                    <a:pt x="89" y="17"/>
                  </a:cubicBezTo>
                  <a:cubicBezTo>
                    <a:pt x="84" y="12"/>
                    <a:pt x="84" y="12"/>
                    <a:pt x="84" y="12"/>
                  </a:cubicBezTo>
                  <a:cubicBezTo>
                    <a:pt x="82" y="10"/>
                    <a:pt x="79" y="10"/>
                    <a:pt x="77" y="12"/>
                  </a:cubicBezTo>
                  <a:cubicBezTo>
                    <a:pt x="74" y="14"/>
                    <a:pt x="74" y="14"/>
                    <a:pt x="74" y="14"/>
                  </a:cubicBezTo>
                  <a:cubicBezTo>
                    <a:pt x="72" y="16"/>
                    <a:pt x="69" y="17"/>
                    <a:pt x="67" y="16"/>
                  </a:cubicBezTo>
                  <a:cubicBezTo>
                    <a:pt x="65" y="15"/>
                    <a:pt x="60" y="11"/>
                    <a:pt x="60" y="8"/>
                  </a:cubicBezTo>
                  <a:cubicBezTo>
                    <a:pt x="60" y="5"/>
                    <a:pt x="60" y="5"/>
                    <a:pt x="60" y="5"/>
                  </a:cubicBezTo>
                  <a:cubicBezTo>
                    <a:pt x="60" y="2"/>
                    <a:pt x="57" y="0"/>
                    <a:pt x="55" y="0"/>
                  </a:cubicBezTo>
                  <a:cubicBezTo>
                    <a:pt x="47" y="0"/>
                    <a:pt x="47" y="0"/>
                    <a:pt x="47" y="0"/>
                  </a:cubicBezTo>
                  <a:cubicBezTo>
                    <a:pt x="44" y="0"/>
                    <a:pt x="42" y="2"/>
                    <a:pt x="42" y="5"/>
                  </a:cubicBezTo>
                  <a:cubicBezTo>
                    <a:pt x="42" y="8"/>
                    <a:pt x="42" y="8"/>
                    <a:pt x="42" y="8"/>
                  </a:cubicBezTo>
                  <a:cubicBezTo>
                    <a:pt x="42" y="11"/>
                    <a:pt x="40" y="14"/>
                    <a:pt x="38" y="15"/>
                  </a:cubicBezTo>
                  <a:cubicBezTo>
                    <a:pt x="36" y="15"/>
                    <a:pt x="29" y="16"/>
                    <a:pt x="27" y="14"/>
                  </a:cubicBezTo>
                  <a:cubicBezTo>
                    <a:pt x="25" y="12"/>
                    <a:pt x="25" y="12"/>
                    <a:pt x="25" y="12"/>
                  </a:cubicBezTo>
                  <a:cubicBezTo>
                    <a:pt x="23" y="10"/>
                    <a:pt x="20" y="10"/>
                    <a:pt x="18" y="12"/>
                  </a:cubicBezTo>
                  <a:cubicBezTo>
                    <a:pt x="12" y="17"/>
                    <a:pt x="12" y="17"/>
                    <a:pt x="12" y="17"/>
                  </a:cubicBezTo>
                  <a:cubicBezTo>
                    <a:pt x="10" y="19"/>
                    <a:pt x="10" y="23"/>
                    <a:pt x="12" y="24"/>
                  </a:cubicBezTo>
                  <a:cubicBezTo>
                    <a:pt x="15" y="27"/>
                    <a:pt x="15" y="27"/>
                    <a:pt x="15" y="27"/>
                  </a:cubicBezTo>
                  <a:cubicBezTo>
                    <a:pt x="17" y="29"/>
                    <a:pt x="18" y="32"/>
                    <a:pt x="17" y="34"/>
                  </a:cubicBezTo>
                  <a:cubicBezTo>
                    <a:pt x="16" y="36"/>
                    <a:pt x="12" y="42"/>
                    <a:pt x="9" y="42"/>
                  </a:cubicBezTo>
                  <a:cubicBezTo>
                    <a:pt x="5" y="42"/>
                    <a:pt x="5" y="42"/>
                    <a:pt x="5" y="42"/>
                  </a:cubicBezTo>
                  <a:cubicBezTo>
                    <a:pt x="2" y="42"/>
                    <a:pt x="0" y="44"/>
                    <a:pt x="0" y="47"/>
                  </a:cubicBezTo>
                  <a:cubicBezTo>
                    <a:pt x="0" y="54"/>
                    <a:pt x="0" y="54"/>
                    <a:pt x="0" y="54"/>
                  </a:cubicBezTo>
                  <a:cubicBezTo>
                    <a:pt x="0" y="57"/>
                    <a:pt x="2" y="59"/>
                    <a:pt x="5" y="59"/>
                  </a:cubicBezTo>
                  <a:cubicBezTo>
                    <a:pt x="9" y="59"/>
                    <a:pt x="9" y="59"/>
                    <a:pt x="9" y="59"/>
                  </a:cubicBezTo>
                  <a:cubicBezTo>
                    <a:pt x="12" y="59"/>
                    <a:pt x="14" y="61"/>
                    <a:pt x="15" y="63"/>
                  </a:cubicBezTo>
                  <a:cubicBezTo>
                    <a:pt x="16" y="65"/>
                    <a:pt x="17" y="72"/>
                    <a:pt x="15" y="74"/>
                  </a:cubicBezTo>
                  <a:cubicBezTo>
                    <a:pt x="12" y="77"/>
                    <a:pt x="12" y="77"/>
                    <a:pt x="12" y="77"/>
                  </a:cubicBezTo>
                  <a:cubicBezTo>
                    <a:pt x="10" y="78"/>
                    <a:pt x="10" y="82"/>
                    <a:pt x="12" y="84"/>
                  </a:cubicBezTo>
                  <a:cubicBezTo>
                    <a:pt x="18" y="89"/>
                    <a:pt x="18" y="89"/>
                    <a:pt x="18" y="89"/>
                  </a:cubicBezTo>
                  <a:cubicBezTo>
                    <a:pt x="20" y="91"/>
                    <a:pt x="23" y="91"/>
                    <a:pt x="25" y="89"/>
                  </a:cubicBezTo>
                  <a:cubicBezTo>
                    <a:pt x="27" y="87"/>
                    <a:pt x="27" y="87"/>
                    <a:pt x="27" y="87"/>
                  </a:cubicBezTo>
                  <a:cubicBezTo>
                    <a:pt x="29" y="85"/>
                    <a:pt x="33" y="84"/>
                    <a:pt x="35" y="85"/>
                  </a:cubicBezTo>
                  <a:cubicBezTo>
                    <a:pt x="37" y="86"/>
                    <a:pt x="42" y="90"/>
                    <a:pt x="42" y="93"/>
                  </a:cubicBezTo>
                  <a:cubicBezTo>
                    <a:pt x="42" y="96"/>
                    <a:pt x="42" y="96"/>
                    <a:pt x="42" y="96"/>
                  </a:cubicBezTo>
                  <a:cubicBezTo>
                    <a:pt x="42" y="99"/>
                    <a:pt x="44" y="101"/>
                    <a:pt x="47" y="101"/>
                  </a:cubicBezTo>
                  <a:cubicBezTo>
                    <a:pt x="55" y="101"/>
                    <a:pt x="55" y="101"/>
                    <a:pt x="55" y="101"/>
                  </a:cubicBezTo>
                  <a:cubicBezTo>
                    <a:pt x="57" y="101"/>
                    <a:pt x="60" y="99"/>
                    <a:pt x="60" y="96"/>
                  </a:cubicBezTo>
                  <a:cubicBezTo>
                    <a:pt x="60" y="93"/>
                    <a:pt x="60" y="93"/>
                    <a:pt x="60" y="93"/>
                  </a:cubicBezTo>
                  <a:cubicBezTo>
                    <a:pt x="60" y="90"/>
                    <a:pt x="61" y="87"/>
                    <a:pt x="64" y="86"/>
                  </a:cubicBezTo>
                  <a:cubicBezTo>
                    <a:pt x="66" y="86"/>
                    <a:pt x="72" y="85"/>
                    <a:pt x="74" y="87"/>
                  </a:cubicBezTo>
                  <a:cubicBezTo>
                    <a:pt x="77" y="89"/>
                    <a:pt x="77" y="89"/>
                    <a:pt x="77" y="89"/>
                  </a:cubicBezTo>
                  <a:cubicBezTo>
                    <a:pt x="79" y="91"/>
                    <a:pt x="82" y="91"/>
                    <a:pt x="84" y="89"/>
                  </a:cubicBezTo>
                  <a:cubicBezTo>
                    <a:pt x="89" y="84"/>
                    <a:pt x="89" y="84"/>
                    <a:pt x="89" y="84"/>
                  </a:cubicBezTo>
                  <a:cubicBezTo>
                    <a:pt x="91" y="82"/>
                    <a:pt x="91" y="78"/>
                    <a:pt x="89" y="77"/>
                  </a:cubicBezTo>
                  <a:cubicBezTo>
                    <a:pt x="87" y="74"/>
                    <a:pt x="87" y="74"/>
                    <a:pt x="87" y="74"/>
                  </a:cubicBezTo>
                  <a:cubicBezTo>
                    <a:pt x="85" y="72"/>
                    <a:pt x="84" y="69"/>
                    <a:pt x="85" y="67"/>
                  </a:cubicBezTo>
                  <a:cubicBezTo>
                    <a:pt x="86" y="65"/>
                    <a:pt x="90" y="59"/>
                    <a:pt x="93" y="59"/>
                  </a:cubicBezTo>
                  <a:cubicBezTo>
                    <a:pt x="97" y="59"/>
                    <a:pt x="97" y="59"/>
                    <a:pt x="97" y="59"/>
                  </a:cubicBezTo>
                  <a:cubicBezTo>
                    <a:pt x="99" y="59"/>
                    <a:pt x="102" y="57"/>
                    <a:pt x="102" y="54"/>
                  </a:cubicBezTo>
                  <a:cubicBezTo>
                    <a:pt x="102" y="47"/>
                    <a:pt x="102" y="47"/>
                    <a:pt x="102" y="47"/>
                  </a:cubicBezTo>
                  <a:cubicBezTo>
                    <a:pt x="102" y="44"/>
                    <a:pt x="99" y="42"/>
                    <a:pt x="97" y="42"/>
                  </a:cubicBezTo>
                  <a:cubicBezTo>
                    <a:pt x="93" y="42"/>
                    <a:pt x="93" y="42"/>
                    <a:pt x="93" y="42"/>
                  </a:cubicBezTo>
                  <a:cubicBezTo>
                    <a:pt x="90" y="42"/>
                    <a:pt x="87" y="40"/>
                    <a:pt x="87" y="38"/>
                  </a:cubicBezTo>
                  <a:cubicBezTo>
                    <a:pt x="86" y="36"/>
                    <a:pt x="85" y="29"/>
                    <a:pt x="87" y="27"/>
                  </a:cubicBezTo>
                  <a:lnTo>
                    <a:pt x="89" y="24"/>
                  </a:lnTo>
                  <a:close/>
                  <a:moveTo>
                    <a:pt x="69" y="68"/>
                  </a:moveTo>
                  <a:cubicBezTo>
                    <a:pt x="59" y="78"/>
                    <a:pt x="43" y="78"/>
                    <a:pt x="33" y="68"/>
                  </a:cubicBezTo>
                  <a:cubicBezTo>
                    <a:pt x="23" y="59"/>
                    <a:pt x="23" y="42"/>
                    <a:pt x="33" y="33"/>
                  </a:cubicBezTo>
                  <a:cubicBezTo>
                    <a:pt x="43" y="23"/>
                    <a:pt x="59" y="23"/>
                    <a:pt x="69" y="33"/>
                  </a:cubicBezTo>
                  <a:cubicBezTo>
                    <a:pt x="79" y="42"/>
                    <a:pt x="79" y="59"/>
                    <a:pt x="69" y="68"/>
                  </a:cubicBezTo>
                  <a:close/>
                </a:path>
              </a:pathLst>
            </a:custGeom>
            <a:solidFill>
              <a:schemeClr val="accent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5390" name="Freeform 992"/>
            <p:cNvSpPr/>
            <p:nvPr/>
          </p:nvSpPr>
          <p:spPr bwMode="auto">
            <a:xfrm>
              <a:off x="6504806" y="1686455"/>
              <a:ext cx="211138" cy="206375"/>
            </a:xfrm>
            <a:custGeom>
              <a:avLst/>
              <a:gdLst>
                <a:gd name="T0" fmla="*/ 46 w 56"/>
                <a:gd name="T1" fmla="*/ 45 h 55"/>
                <a:gd name="T2" fmla="*/ 10 w 56"/>
                <a:gd name="T3" fmla="*/ 45 h 55"/>
                <a:gd name="T4" fmla="*/ 10 w 56"/>
                <a:gd name="T5" fmla="*/ 10 h 55"/>
                <a:gd name="T6" fmla="*/ 46 w 56"/>
                <a:gd name="T7" fmla="*/ 10 h 55"/>
                <a:gd name="T8" fmla="*/ 46 w 56"/>
                <a:gd name="T9" fmla="*/ 45 h 55"/>
              </a:gdLst>
              <a:ahLst/>
              <a:cxnLst>
                <a:cxn ang="0">
                  <a:pos x="T0" y="T1"/>
                </a:cxn>
                <a:cxn ang="0">
                  <a:pos x="T2" y="T3"/>
                </a:cxn>
                <a:cxn ang="0">
                  <a:pos x="T4" y="T5"/>
                </a:cxn>
                <a:cxn ang="0">
                  <a:pos x="T6" y="T7"/>
                </a:cxn>
                <a:cxn ang="0">
                  <a:pos x="T8" y="T9"/>
                </a:cxn>
              </a:cxnLst>
              <a:rect l="0" t="0" r="r" b="b"/>
              <a:pathLst>
                <a:path w="56" h="55">
                  <a:moveTo>
                    <a:pt x="46" y="45"/>
                  </a:moveTo>
                  <a:cubicBezTo>
                    <a:pt x="36" y="55"/>
                    <a:pt x="20" y="55"/>
                    <a:pt x="10" y="45"/>
                  </a:cubicBezTo>
                  <a:cubicBezTo>
                    <a:pt x="0" y="36"/>
                    <a:pt x="0" y="19"/>
                    <a:pt x="10" y="10"/>
                  </a:cubicBezTo>
                  <a:cubicBezTo>
                    <a:pt x="20" y="0"/>
                    <a:pt x="36" y="0"/>
                    <a:pt x="46" y="10"/>
                  </a:cubicBezTo>
                  <a:cubicBezTo>
                    <a:pt x="56" y="19"/>
                    <a:pt x="56" y="36"/>
                    <a:pt x="46" y="4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391" name="Freeform 993"/>
            <p:cNvSpPr>
              <a:spLocks noEditPoints="1"/>
            </p:cNvSpPr>
            <p:nvPr/>
          </p:nvSpPr>
          <p:spPr bwMode="auto">
            <a:xfrm>
              <a:off x="5615806" y="4031192"/>
              <a:ext cx="377825" cy="382588"/>
            </a:xfrm>
            <a:custGeom>
              <a:avLst/>
              <a:gdLst>
                <a:gd name="T0" fmla="*/ 89 w 101"/>
                <a:gd name="T1" fmla="*/ 25 h 102"/>
                <a:gd name="T2" fmla="*/ 89 w 101"/>
                <a:gd name="T3" fmla="*/ 18 h 102"/>
                <a:gd name="T4" fmla="*/ 84 w 101"/>
                <a:gd name="T5" fmla="*/ 12 h 102"/>
                <a:gd name="T6" fmla="*/ 77 w 101"/>
                <a:gd name="T7" fmla="*/ 12 h 102"/>
                <a:gd name="T8" fmla="*/ 74 w 101"/>
                <a:gd name="T9" fmla="*/ 15 h 102"/>
                <a:gd name="T10" fmla="*/ 67 w 101"/>
                <a:gd name="T11" fmla="*/ 17 h 102"/>
                <a:gd name="T12" fmla="*/ 60 w 101"/>
                <a:gd name="T13" fmla="*/ 9 h 102"/>
                <a:gd name="T14" fmla="*/ 60 w 101"/>
                <a:gd name="T15" fmla="*/ 5 h 102"/>
                <a:gd name="T16" fmla="*/ 54 w 101"/>
                <a:gd name="T17" fmla="*/ 0 h 102"/>
                <a:gd name="T18" fmla="*/ 47 w 101"/>
                <a:gd name="T19" fmla="*/ 0 h 102"/>
                <a:gd name="T20" fmla="*/ 42 w 101"/>
                <a:gd name="T21" fmla="*/ 5 h 102"/>
                <a:gd name="T22" fmla="*/ 42 w 101"/>
                <a:gd name="T23" fmla="*/ 9 h 102"/>
                <a:gd name="T24" fmla="*/ 38 w 101"/>
                <a:gd name="T25" fmla="*/ 15 h 102"/>
                <a:gd name="T26" fmla="*/ 27 w 101"/>
                <a:gd name="T27" fmla="*/ 15 h 102"/>
                <a:gd name="T28" fmla="*/ 25 w 101"/>
                <a:gd name="T29" fmla="*/ 12 h 102"/>
                <a:gd name="T30" fmla="*/ 17 w 101"/>
                <a:gd name="T31" fmla="*/ 12 h 102"/>
                <a:gd name="T32" fmla="*/ 12 w 101"/>
                <a:gd name="T33" fmla="*/ 18 h 102"/>
                <a:gd name="T34" fmla="*/ 12 w 101"/>
                <a:gd name="T35" fmla="*/ 25 h 102"/>
                <a:gd name="T36" fmla="*/ 15 w 101"/>
                <a:gd name="T37" fmla="*/ 28 h 102"/>
                <a:gd name="T38" fmla="*/ 16 w 101"/>
                <a:gd name="T39" fmla="*/ 35 h 102"/>
                <a:gd name="T40" fmla="*/ 9 w 101"/>
                <a:gd name="T41" fmla="*/ 42 h 102"/>
                <a:gd name="T42" fmla="*/ 5 w 101"/>
                <a:gd name="T43" fmla="*/ 42 h 102"/>
                <a:gd name="T44" fmla="*/ 0 w 101"/>
                <a:gd name="T45" fmla="*/ 47 h 102"/>
                <a:gd name="T46" fmla="*/ 0 w 101"/>
                <a:gd name="T47" fmla="*/ 55 h 102"/>
                <a:gd name="T48" fmla="*/ 5 w 101"/>
                <a:gd name="T49" fmla="*/ 60 h 102"/>
                <a:gd name="T50" fmla="*/ 9 w 101"/>
                <a:gd name="T51" fmla="*/ 60 h 102"/>
                <a:gd name="T52" fmla="*/ 15 w 101"/>
                <a:gd name="T53" fmla="*/ 64 h 102"/>
                <a:gd name="T54" fmla="*/ 15 w 101"/>
                <a:gd name="T55" fmla="*/ 75 h 102"/>
                <a:gd name="T56" fmla="*/ 12 w 101"/>
                <a:gd name="T57" fmla="*/ 77 h 102"/>
                <a:gd name="T58" fmla="*/ 12 w 101"/>
                <a:gd name="T59" fmla="*/ 84 h 102"/>
                <a:gd name="T60" fmla="*/ 17 w 101"/>
                <a:gd name="T61" fmla="*/ 90 h 102"/>
                <a:gd name="T62" fmla="*/ 25 w 101"/>
                <a:gd name="T63" fmla="*/ 90 h 102"/>
                <a:gd name="T64" fmla="*/ 27 w 101"/>
                <a:gd name="T65" fmla="*/ 87 h 102"/>
                <a:gd name="T66" fmla="*/ 34 w 101"/>
                <a:gd name="T67" fmla="*/ 85 h 102"/>
                <a:gd name="T68" fmla="*/ 42 w 101"/>
                <a:gd name="T69" fmla="*/ 93 h 102"/>
                <a:gd name="T70" fmla="*/ 42 w 101"/>
                <a:gd name="T71" fmla="*/ 97 h 102"/>
                <a:gd name="T72" fmla="*/ 47 w 101"/>
                <a:gd name="T73" fmla="*/ 102 h 102"/>
                <a:gd name="T74" fmla="*/ 54 w 101"/>
                <a:gd name="T75" fmla="*/ 102 h 102"/>
                <a:gd name="T76" fmla="*/ 60 w 101"/>
                <a:gd name="T77" fmla="*/ 97 h 102"/>
                <a:gd name="T78" fmla="*/ 60 w 101"/>
                <a:gd name="T79" fmla="*/ 93 h 102"/>
                <a:gd name="T80" fmla="*/ 63 w 101"/>
                <a:gd name="T81" fmla="*/ 87 h 102"/>
                <a:gd name="T82" fmla="*/ 74 w 101"/>
                <a:gd name="T83" fmla="*/ 87 h 102"/>
                <a:gd name="T84" fmla="*/ 77 w 101"/>
                <a:gd name="T85" fmla="*/ 90 h 102"/>
                <a:gd name="T86" fmla="*/ 84 w 101"/>
                <a:gd name="T87" fmla="*/ 90 h 102"/>
                <a:gd name="T88" fmla="*/ 89 w 101"/>
                <a:gd name="T89" fmla="*/ 84 h 102"/>
                <a:gd name="T90" fmla="*/ 89 w 101"/>
                <a:gd name="T91" fmla="*/ 77 h 102"/>
                <a:gd name="T92" fmla="*/ 87 w 101"/>
                <a:gd name="T93" fmla="*/ 75 h 102"/>
                <a:gd name="T94" fmla="*/ 85 w 101"/>
                <a:gd name="T95" fmla="*/ 67 h 102"/>
                <a:gd name="T96" fmla="*/ 93 w 101"/>
                <a:gd name="T97" fmla="*/ 60 h 102"/>
                <a:gd name="T98" fmla="*/ 96 w 101"/>
                <a:gd name="T99" fmla="*/ 60 h 102"/>
                <a:gd name="T100" fmla="*/ 101 w 101"/>
                <a:gd name="T101" fmla="*/ 55 h 102"/>
                <a:gd name="T102" fmla="*/ 101 w 101"/>
                <a:gd name="T103" fmla="*/ 47 h 102"/>
                <a:gd name="T104" fmla="*/ 96 w 101"/>
                <a:gd name="T105" fmla="*/ 42 h 102"/>
                <a:gd name="T106" fmla="*/ 93 w 101"/>
                <a:gd name="T107" fmla="*/ 42 h 102"/>
                <a:gd name="T108" fmla="*/ 86 w 101"/>
                <a:gd name="T109" fmla="*/ 38 h 102"/>
                <a:gd name="T110" fmla="*/ 87 w 101"/>
                <a:gd name="T111" fmla="*/ 28 h 102"/>
                <a:gd name="T112" fmla="*/ 89 w 101"/>
                <a:gd name="T113" fmla="*/ 25 h 102"/>
                <a:gd name="T114" fmla="*/ 69 w 101"/>
                <a:gd name="T115" fmla="*/ 69 h 102"/>
                <a:gd name="T116" fmla="*/ 33 w 101"/>
                <a:gd name="T117" fmla="*/ 69 h 102"/>
                <a:gd name="T118" fmla="*/ 33 w 101"/>
                <a:gd name="T119" fmla="*/ 33 h 102"/>
                <a:gd name="T120" fmla="*/ 69 w 101"/>
                <a:gd name="T121" fmla="*/ 33 h 102"/>
                <a:gd name="T122" fmla="*/ 69 w 101"/>
                <a:gd name="T123" fmla="*/ 69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1" h="102">
                  <a:moveTo>
                    <a:pt x="89" y="25"/>
                  </a:moveTo>
                  <a:cubicBezTo>
                    <a:pt x="91" y="23"/>
                    <a:pt x="91" y="20"/>
                    <a:pt x="89" y="18"/>
                  </a:cubicBezTo>
                  <a:cubicBezTo>
                    <a:pt x="84" y="12"/>
                    <a:pt x="84" y="12"/>
                    <a:pt x="84" y="12"/>
                  </a:cubicBezTo>
                  <a:cubicBezTo>
                    <a:pt x="82" y="10"/>
                    <a:pt x="79" y="10"/>
                    <a:pt x="77" y="12"/>
                  </a:cubicBezTo>
                  <a:cubicBezTo>
                    <a:pt x="74" y="15"/>
                    <a:pt x="74" y="15"/>
                    <a:pt x="74" y="15"/>
                  </a:cubicBezTo>
                  <a:cubicBezTo>
                    <a:pt x="72" y="17"/>
                    <a:pt x="69" y="18"/>
                    <a:pt x="67" y="17"/>
                  </a:cubicBezTo>
                  <a:cubicBezTo>
                    <a:pt x="65" y="16"/>
                    <a:pt x="60" y="12"/>
                    <a:pt x="60" y="9"/>
                  </a:cubicBezTo>
                  <a:cubicBezTo>
                    <a:pt x="60" y="5"/>
                    <a:pt x="60" y="5"/>
                    <a:pt x="60" y="5"/>
                  </a:cubicBezTo>
                  <a:cubicBezTo>
                    <a:pt x="60" y="3"/>
                    <a:pt x="57" y="0"/>
                    <a:pt x="54" y="0"/>
                  </a:cubicBezTo>
                  <a:cubicBezTo>
                    <a:pt x="47" y="0"/>
                    <a:pt x="47" y="0"/>
                    <a:pt x="47" y="0"/>
                  </a:cubicBezTo>
                  <a:cubicBezTo>
                    <a:pt x="44" y="0"/>
                    <a:pt x="42" y="3"/>
                    <a:pt x="42" y="5"/>
                  </a:cubicBezTo>
                  <a:cubicBezTo>
                    <a:pt x="42" y="9"/>
                    <a:pt x="42" y="9"/>
                    <a:pt x="42" y="9"/>
                  </a:cubicBezTo>
                  <a:cubicBezTo>
                    <a:pt x="42" y="12"/>
                    <a:pt x="40" y="15"/>
                    <a:pt x="38" y="15"/>
                  </a:cubicBezTo>
                  <a:cubicBezTo>
                    <a:pt x="36" y="16"/>
                    <a:pt x="29" y="17"/>
                    <a:pt x="27" y="15"/>
                  </a:cubicBezTo>
                  <a:cubicBezTo>
                    <a:pt x="25" y="12"/>
                    <a:pt x="25" y="12"/>
                    <a:pt x="25" y="12"/>
                  </a:cubicBezTo>
                  <a:cubicBezTo>
                    <a:pt x="23" y="10"/>
                    <a:pt x="19" y="10"/>
                    <a:pt x="17" y="12"/>
                  </a:cubicBezTo>
                  <a:cubicBezTo>
                    <a:pt x="12" y="18"/>
                    <a:pt x="12" y="18"/>
                    <a:pt x="12" y="18"/>
                  </a:cubicBezTo>
                  <a:cubicBezTo>
                    <a:pt x="10" y="20"/>
                    <a:pt x="10" y="23"/>
                    <a:pt x="12" y="25"/>
                  </a:cubicBezTo>
                  <a:cubicBezTo>
                    <a:pt x="15" y="28"/>
                    <a:pt x="15" y="28"/>
                    <a:pt x="15" y="28"/>
                  </a:cubicBezTo>
                  <a:cubicBezTo>
                    <a:pt x="17" y="30"/>
                    <a:pt x="17" y="33"/>
                    <a:pt x="16" y="35"/>
                  </a:cubicBezTo>
                  <a:cubicBezTo>
                    <a:pt x="15" y="37"/>
                    <a:pt x="11" y="42"/>
                    <a:pt x="9" y="42"/>
                  </a:cubicBezTo>
                  <a:cubicBezTo>
                    <a:pt x="5" y="42"/>
                    <a:pt x="5" y="42"/>
                    <a:pt x="5" y="42"/>
                  </a:cubicBezTo>
                  <a:cubicBezTo>
                    <a:pt x="2" y="42"/>
                    <a:pt x="0" y="44"/>
                    <a:pt x="0" y="47"/>
                  </a:cubicBezTo>
                  <a:cubicBezTo>
                    <a:pt x="0" y="55"/>
                    <a:pt x="0" y="55"/>
                    <a:pt x="0" y="55"/>
                  </a:cubicBezTo>
                  <a:cubicBezTo>
                    <a:pt x="0" y="58"/>
                    <a:pt x="2" y="60"/>
                    <a:pt x="5" y="60"/>
                  </a:cubicBezTo>
                  <a:cubicBezTo>
                    <a:pt x="9" y="60"/>
                    <a:pt x="9" y="60"/>
                    <a:pt x="9" y="60"/>
                  </a:cubicBezTo>
                  <a:cubicBezTo>
                    <a:pt x="11" y="60"/>
                    <a:pt x="14" y="62"/>
                    <a:pt x="15" y="64"/>
                  </a:cubicBezTo>
                  <a:cubicBezTo>
                    <a:pt x="16" y="66"/>
                    <a:pt x="17" y="73"/>
                    <a:pt x="15" y="75"/>
                  </a:cubicBezTo>
                  <a:cubicBezTo>
                    <a:pt x="12" y="77"/>
                    <a:pt x="12" y="77"/>
                    <a:pt x="12" y="77"/>
                  </a:cubicBezTo>
                  <a:cubicBezTo>
                    <a:pt x="10" y="79"/>
                    <a:pt x="10" y="82"/>
                    <a:pt x="12" y="84"/>
                  </a:cubicBezTo>
                  <a:cubicBezTo>
                    <a:pt x="17" y="90"/>
                    <a:pt x="17" y="90"/>
                    <a:pt x="17" y="90"/>
                  </a:cubicBezTo>
                  <a:cubicBezTo>
                    <a:pt x="19" y="92"/>
                    <a:pt x="23" y="92"/>
                    <a:pt x="25" y="90"/>
                  </a:cubicBezTo>
                  <a:cubicBezTo>
                    <a:pt x="27" y="87"/>
                    <a:pt x="27" y="87"/>
                    <a:pt x="27" y="87"/>
                  </a:cubicBezTo>
                  <a:cubicBezTo>
                    <a:pt x="29" y="85"/>
                    <a:pt x="32" y="84"/>
                    <a:pt x="34" y="85"/>
                  </a:cubicBezTo>
                  <a:cubicBezTo>
                    <a:pt x="36" y="86"/>
                    <a:pt x="42" y="90"/>
                    <a:pt x="42" y="93"/>
                  </a:cubicBezTo>
                  <a:cubicBezTo>
                    <a:pt x="42" y="97"/>
                    <a:pt x="42" y="97"/>
                    <a:pt x="42" y="97"/>
                  </a:cubicBezTo>
                  <a:cubicBezTo>
                    <a:pt x="42" y="100"/>
                    <a:pt x="44" y="102"/>
                    <a:pt x="47" y="102"/>
                  </a:cubicBezTo>
                  <a:cubicBezTo>
                    <a:pt x="54" y="102"/>
                    <a:pt x="54" y="102"/>
                    <a:pt x="54" y="102"/>
                  </a:cubicBezTo>
                  <a:cubicBezTo>
                    <a:pt x="57" y="102"/>
                    <a:pt x="60" y="100"/>
                    <a:pt x="60" y="97"/>
                  </a:cubicBezTo>
                  <a:cubicBezTo>
                    <a:pt x="60" y="93"/>
                    <a:pt x="60" y="93"/>
                    <a:pt x="60" y="93"/>
                  </a:cubicBezTo>
                  <a:cubicBezTo>
                    <a:pt x="60" y="90"/>
                    <a:pt x="61" y="88"/>
                    <a:pt x="63" y="87"/>
                  </a:cubicBezTo>
                  <a:cubicBezTo>
                    <a:pt x="65" y="86"/>
                    <a:pt x="72" y="85"/>
                    <a:pt x="74" y="87"/>
                  </a:cubicBezTo>
                  <a:cubicBezTo>
                    <a:pt x="77" y="90"/>
                    <a:pt x="77" y="90"/>
                    <a:pt x="77" y="90"/>
                  </a:cubicBezTo>
                  <a:cubicBezTo>
                    <a:pt x="79" y="92"/>
                    <a:pt x="82" y="92"/>
                    <a:pt x="84" y="90"/>
                  </a:cubicBezTo>
                  <a:cubicBezTo>
                    <a:pt x="89" y="84"/>
                    <a:pt x="89" y="84"/>
                    <a:pt x="89" y="84"/>
                  </a:cubicBezTo>
                  <a:cubicBezTo>
                    <a:pt x="91" y="82"/>
                    <a:pt x="91" y="79"/>
                    <a:pt x="89" y="77"/>
                  </a:cubicBezTo>
                  <a:cubicBezTo>
                    <a:pt x="87" y="75"/>
                    <a:pt x="87" y="75"/>
                    <a:pt x="87" y="75"/>
                  </a:cubicBezTo>
                  <a:cubicBezTo>
                    <a:pt x="85" y="73"/>
                    <a:pt x="84" y="69"/>
                    <a:pt x="85" y="67"/>
                  </a:cubicBezTo>
                  <a:cubicBezTo>
                    <a:pt x="86" y="65"/>
                    <a:pt x="90" y="60"/>
                    <a:pt x="93" y="60"/>
                  </a:cubicBezTo>
                  <a:cubicBezTo>
                    <a:pt x="96" y="60"/>
                    <a:pt x="96" y="60"/>
                    <a:pt x="96" y="60"/>
                  </a:cubicBezTo>
                  <a:cubicBezTo>
                    <a:pt x="99" y="60"/>
                    <a:pt x="101" y="58"/>
                    <a:pt x="101" y="55"/>
                  </a:cubicBezTo>
                  <a:cubicBezTo>
                    <a:pt x="101" y="47"/>
                    <a:pt x="101" y="47"/>
                    <a:pt x="101" y="47"/>
                  </a:cubicBezTo>
                  <a:cubicBezTo>
                    <a:pt x="101" y="44"/>
                    <a:pt x="99" y="42"/>
                    <a:pt x="96" y="42"/>
                  </a:cubicBezTo>
                  <a:cubicBezTo>
                    <a:pt x="93" y="42"/>
                    <a:pt x="93" y="42"/>
                    <a:pt x="93" y="42"/>
                  </a:cubicBezTo>
                  <a:cubicBezTo>
                    <a:pt x="90" y="42"/>
                    <a:pt x="87" y="40"/>
                    <a:pt x="86" y="38"/>
                  </a:cubicBezTo>
                  <a:cubicBezTo>
                    <a:pt x="86" y="36"/>
                    <a:pt x="85" y="30"/>
                    <a:pt x="87" y="28"/>
                  </a:cubicBezTo>
                  <a:lnTo>
                    <a:pt x="89" y="25"/>
                  </a:lnTo>
                  <a:close/>
                  <a:moveTo>
                    <a:pt x="69" y="69"/>
                  </a:moveTo>
                  <a:cubicBezTo>
                    <a:pt x="59" y="79"/>
                    <a:pt x="43" y="79"/>
                    <a:pt x="33" y="69"/>
                  </a:cubicBezTo>
                  <a:cubicBezTo>
                    <a:pt x="23" y="59"/>
                    <a:pt x="23" y="43"/>
                    <a:pt x="33" y="33"/>
                  </a:cubicBezTo>
                  <a:cubicBezTo>
                    <a:pt x="43" y="23"/>
                    <a:pt x="59" y="23"/>
                    <a:pt x="69" y="33"/>
                  </a:cubicBezTo>
                  <a:cubicBezTo>
                    <a:pt x="79" y="43"/>
                    <a:pt x="79" y="59"/>
                    <a:pt x="69" y="69"/>
                  </a:cubicBezTo>
                  <a:close/>
                </a:path>
              </a:pathLst>
            </a:custGeom>
            <a:solidFill>
              <a:schemeClr val="accent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5392" name="Freeform 994"/>
            <p:cNvSpPr/>
            <p:nvPr/>
          </p:nvSpPr>
          <p:spPr bwMode="auto">
            <a:xfrm>
              <a:off x="5701531" y="4116917"/>
              <a:ext cx="209550" cy="211138"/>
            </a:xfrm>
            <a:custGeom>
              <a:avLst/>
              <a:gdLst>
                <a:gd name="T0" fmla="*/ 46 w 56"/>
                <a:gd name="T1" fmla="*/ 46 h 56"/>
                <a:gd name="T2" fmla="*/ 10 w 56"/>
                <a:gd name="T3" fmla="*/ 46 h 56"/>
                <a:gd name="T4" fmla="*/ 10 w 56"/>
                <a:gd name="T5" fmla="*/ 10 h 56"/>
                <a:gd name="T6" fmla="*/ 46 w 56"/>
                <a:gd name="T7" fmla="*/ 10 h 56"/>
                <a:gd name="T8" fmla="*/ 46 w 56"/>
                <a:gd name="T9" fmla="*/ 46 h 56"/>
              </a:gdLst>
              <a:ahLst/>
              <a:cxnLst>
                <a:cxn ang="0">
                  <a:pos x="T0" y="T1"/>
                </a:cxn>
                <a:cxn ang="0">
                  <a:pos x="T2" y="T3"/>
                </a:cxn>
                <a:cxn ang="0">
                  <a:pos x="T4" y="T5"/>
                </a:cxn>
                <a:cxn ang="0">
                  <a:pos x="T6" y="T7"/>
                </a:cxn>
                <a:cxn ang="0">
                  <a:pos x="T8" y="T9"/>
                </a:cxn>
              </a:cxnLst>
              <a:rect l="0" t="0" r="r" b="b"/>
              <a:pathLst>
                <a:path w="56" h="56">
                  <a:moveTo>
                    <a:pt x="46" y="46"/>
                  </a:moveTo>
                  <a:cubicBezTo>
                    <a:pt x="36" y="56"/>
                    <a:pt x="20" y="56"/>
                    <a:pt x="10" y="46"/>
                  </a:cubicBezTo>
                  <a:cubicBezTo>
                    <a:pt x="0" y="36"/>
                    <a:pt x="0" y="20"/>
                    <a:pt x="10" y="10"/>
                  </a:cubicBezTo>
                  <a:cubicBezTo>
                    <a:pt x="20" y="0"/>
                    <a:pt x="36" y="0"/>
                    <a:pt x="46" y="10"/>
                  </a:cubicBezTo>
                  <a:cubicBezTo>
                    <a:pt x="56" y="20"/>
                    <a:pt x="56" y="36"/>
                    <a:pt x="46" y="4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393" name="Freeform 995"/>
            <p:cNvSpPr>
              <a:spLocks noEditPoints="1"/>
            </p:cNvSpPr>
            <p:nvPr/>
          </p:nvSpPr>
          <p:spPr bwMode="auto">
            <a:xfrm>
              <a:off x="6419081" y="3227917"/>
              <a:ext cx="382588" cy="382588"/>
            </a:xfrm>
            <a:custGeom>
              <a:avLst/>
              <a:gdLst>
                <a:gd name="T0" fmla="*/ 89 w 102"/>
                <a:gd name="T1" fmla="*/ 25 h 102"/>
                <a:gd name="T2" fmla="*/ 89 w 102"/>
                <a:gd name="T3" fmla="*/ 18 h 102"/>
                <a:gd name="T4" fmla="*/ 84 w 102"/>
                <a:gd name="T5" fmla="*/ 12 h 102"/>
                <a:gd name="T6" fmla="*/ 77 w 102"/>
                <a:gd name="T7" fmla="*/ 12 h 102"/>
                <a:gd name="T8" fmla="*/ 74 w 102"/>
                <a:gd name="T9" fmla="*/ 15 h 102"/>
                <a:gd name="T10" fmla="*/ 67 w 102"/>
                <a:gd name="T11" fmla="*/ 17 h 102"/>
                <a:gd name="T12" fmla="*/ 60 w 102"/>
                <a:gd name="T13" fmla="*/ 9 h 102"/>
                <a:gd name="T14" fmla="*/ 60 w 102"/>
                <a:gd name="T15" fmla="*/ 5 h 102"/>
                <a:gd name="T16" fmla="*/ 55 w 102"/>
                <a:gd name="T17" fmla="*/ 0 h 102"/>
                <a:gd name="T18" fmla="*/ 47 w 102"/>
                <a:gd name="T19" fmla="*/ 0 h 102"/>
                <a:gd name="T20" fmla="*/ 42 w 102"/>
                <a:gd name="T21" fmla="*/ 5 h 102"/>
                <a:gd name="T22" fmla="*/ 42 w 102"/>
                <a:gd name="T23" fmla="*/ 9 h 102"/>
                <a:gd name="T24" fmla="*/ 38 w 102"/>
                <a:gd name="T25" fmla="*/ 15 h 102"/>
                <a:gd name="T26" fmla="*/ 27 w 102"/>
                <a:gd name="T27" fmla="*/ 15 h 102"/>
                <a:gd name="T28" fmla="*/ 25 w 102"/>
                <a:gd name="T29" fmla="*/ 12 h 102"/>
                <a:gd name="T30" fmla="*/ 18 w 102"/>
                <a:gd name="T31" fmla="*/ 12 h 102"/>
                <a:gd name="T32" fmla="*/ 12 w 102"/>
                <a:gd name="T33" fmla="*/ 18 h 102"/>
                <a:gd name="T34" fmla="*/ 12 w 102"/>
                <a:gd name="T35" fmla="*/ 25 h 102"/>
                <a:gd name="T36" fmla="*/ 15 w 102"/>
                <a:gd name="T37" fmla="*/ 27 h 102"/>
                <a:gd name="T38" fmla="*/ 17 w 102"/>
                <a:gd name="T39" fmla="*/ 34 h 102"/>
                <a:gd name="T40" fmla="*/ 9 w 102"/>
                <a:gd name="T41" fmla="*/ 42 h 102"/>
                <a:gd name="T42" fmla="*/ 5 w 102"/>
                <a:gd name="T43" fmla="*/ 42 h 102"/>
                <a:gd name="T44" fmla="*/ 0 w 102"/>
                <a:gd name="T45" fmla="*/ 47 h 102"/>
                <a:gd name="T46" fmla="*/ 0 w 102"/>
                <a:gd name="T47" fmla="*/ 55 h 102"/>
                <a:gd name="T48" fmla="*/ 5 w 102"/>
                <a:gd name="T49" fmla="*/ 60 h 102"/>
                <a:gd name="T50" fmla="*/ 9 w 102"/>
                <a:gd name="T51" fmla="*/ 60 h 102"/>
                <a:gd name="T52" fmla="*/ 15 w 102"/>
                <a:gd name="T53" fmla="*/ 63 h 102"/>
                <a:gd name="T54" fmla="*/ 15 w 102"/>
                <a:gd name="T55" fmla="*/ 74 h 102"/>
                <a:gd name="T56" fmla="*/ 12 w 102"/>
                <a:gd name="T57" fmla="*/ 77 h 102"/>
                <a:gd name="T58" fmla="*/ 12 w 102"/>
                <a:gd name="T59" fmla="*/ 84 h 102"/>
                <a:gd name="T60" fmla="*/ 18 w 102"/>
                <a:gd name="T61" fmla="*/ 89 h 102"/>
                <a:gd name="T62" fmla="*/ 25 w 102"/>
                <a:gd name="T63" fmla="*/ 89 h 102"/>
                <a:gd name="T64" fmla="*/ 27 w 102"/>
                <a:gd name="T65" fmla="*/ 87 h 102"/>
                <a:gd name="T66" fmla="*/ 35 w 102"/>
                <a:gd name="T67" fmla="*/ 85 h 102"/>
                <a:gd name="T68" fmla="*/ 42 w 102"/>
                <a:gd name="T69" fmla="*/ 93 h 102"/>
                <a:gd name="T70" fmla="*/ 42 w 102"/>
                <a:gd name="T71" fmla="*/ 96 h 102"/>
                <a:gd name="T72" fmla="*/ 47 w 102"/>
                <a:gd name="T73" fmla="*/ 102 h 102"/>
                <a:gd name="T74" fmla="*/ 55 w 102"/>
                <a:gd name="T75" fmla="*/ 102 h 102"/>
                <a:gd name="T76" fmla="*/ 60 w 102"/>
                <a:gd name="T77" fmla="*/ 96 h 102"/>
                <a:gd name="T78" fmla="*/ 60 w 102"/>
                <a:gd name="T79" fmla="*/ 93 h 102"/>
                <a:gd name="T80" fmla="*/ 64 w 102"/>
                <a:gd name="T81" fmla="*/ 87 h 102"/>
                <a:gd name="T82" fmla="*/ 74 w 102"/>
                <a:gd name="T83" fmla="*/ 87 h 102"/>
                <a:gd name="T84" fmla="*/ 77 w 102"/>
                <a:gd name="T85" fmla="*/ 89 h 102"/>
                <a:gd name="T86" fmla="*/ 84 w 102"/>
                <a:gd name="T87" fmla="*/ 89 h 102"/>
                <a:gd name="T88" fmla="*/ 89 w 102"/>
                <a:gd name="T89" fmla="*/ 84 h 102"/>
                <a:gd name="T90" fmla="*/ 89 w 102"/>
                <a:gd name="T91" fmla="*/ 77 h 102"/>
                <a:gd name="T92" fmla="*/ 87 w 102"/>
                <a:gd name="T93" fmla="*/ 74 h 102"/>
                <a:gd name="T94" fmla="*/ 85 w 102"/>
                <a:gd name="T95" fmla="*/ 67 h 102"/>
                <a:gd name="T96" fmla="*/ 93 w 102"/>
                <a:gd name="T97" fmla="*/ 60 h 102"/>
                <a:gd name="T98" fmla="*/ 97 w 102"/>
                <a:gd name="T99" fmla="*/ 60 h 102"/>
                <a:gd name="T100" fmla="*/ 102 w 102"/>
                <a:gd name="T101" fmla="*/ 55 h 102"/>
                <a:gd name="T102" fmla="*/ 102 w 102"/>
                <a:gd name="T103" fmla="*/ 47 h 102"/>
                <a:gd name="T104" fmla="*/ 97 w 102"/>
                <a:gd name="T105" fmla="*/ 42 h 102"/>
                <a:gd name="T106" fmla="*/ 93 w 102"/>
                <a:gd name="T107" fmla="*/ 42 h 102"/>
                <a:gd name="T108" fmla="*/ 87 w 102"/>
                <a:gd name="T109" fmla="*/ 38 h 102"/>
                <a:gd name="T110" fmla="*/ 87 w 102"/>
                <a:gd name="T111" fmla="*/ 27 h 102"/>
                <a:gd name="T112" fmla="*/ 89 w 102"/>
                <a:gd name="T113" fmla="*/ 25 h 102"/>
                <a:gd name="T114" fmla="*/ 69 w 102"/>
                <a:gd name="T115" fmla="*/ 69 h 102"/>
                <a:gd name="T116" fmla="*/ 33 w 102"/>
                <a:gd name="T117" fmla="*/ 69 h 102"/>
                <a:gd name="T118" fmla="*/ 33 w 102"/>
                <a:gd name="T119" fmla="*/ 33 h 102"/>
                <a:gd name="T120" fmla="*/ 69 w 102"/>
                <a:gd name="T121" fmla="*/ 33 h 102"/>
                <a:gd name="T122" fmla="*/ 69 w 102"/>
                <a:gd name="T123" fmla="*/ 69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2" h="102">
                  <a:moveTo>
                    <a:pt x="89" y="25"/>
                  </a:moveTo>
                  <a:cubicBezTo>
                    <a:pt x="91" y="23"/>
                    <a:pt x="91" y="20"/>
                    <a:pt x="89" y="18"/>
                  </a:cubicBezTo>
                  <a:cubicBezTo>
                    <a:pt x="84" y="12"/>
                    <a:pt x="84" y="12"/>
                    <a:pt x="84" y="12"/>
                  </a:cubicBezTo>
                  <a:cubicBezTo>
                    <a:pt x="82" y="10"/>
                    <a:pt x="79" y="10"/>
                    <a:pt x="77" y="12"/>
                  </a:cubicBezTo>
                  <a:cubicBezTo>
                    <a:pt x="74" y="15"/>
                    <a:pt x="74" y="15"/>
                    <a:pt x="74" y="15"/>
                  </a:cubicBezTo>
                  <a:cubicBezTo>
                    <a:pt x="72" y="17"/>
                    <a:pt x="69" y="18"/>
                    <a:pt x="67" y="17"/>
                  </a:cubicBezTo>
                  <a:cubicBezTo>
                    <a:pt x="65" y="16"/>
                    <a:pt x="60" y="11"/>
                    <a:pt x="60" y="9"/>
                  </a:cubicBezTo>
                  <a:cubicBezTo>
                    <a:pt x="60" y="5"/>
                    <a:pt x="60" y="5"/>
                    <a:pt x="60" y="5"/>
                  </a:cubicBezTo>
                  <a:cubicBezTo>
                    <a:pt x="60" y="2"/>
                    <a:pt x="57" y="0"/>
                    <a:pt x="55" y="0"/>
                  </a:cubicBezTo>
                  <a:cubicBezTo>
                    <a:pt x="47" y="0"/>
                    <a:pt x="47" y="0"/>
                    <a:pt x="47" y="0"/>
                  </a:cubicBezTo>
                  <a:cubicBezTo>
                    <a:pt x="44" y="0"/>
                    <a:pt x="42" y="2"/>
                    <a:pt x="42" y="5"/>
                  </a:cubicBezTo>
                  <a:cubicBezTo>
                    <a:pt x="42" y="9"/>
                    <a:pt x="42" y="9"/>
                    <a:pt x="42" y="9"/>
                  </a:cubicBezTo>
                  <a:cubicBezTo>
                    <a:pt x="42" y="11"/>
                    <a:pt x="40" y="14"/>
                    <a:pt x="38" y="15"/>
                  </a:cubicBezTo>
                  <a:cubicBezTo>
                    <a:pt x="36" y="16"/>
                    <a:pt x="29" y="17"/>
                    <a:pt x="27" y="15"/>
                  </a:cubicBezTo>
                  <a:cubicBezTo>
                    <a:pt x="25" y="12"/>
                    <a:pt x="25" y="12"/>
                    <a:pt x="25" y="12"/>
                  </a:cubicBezTo>
                  <a:cubicBezTo>
                    <a:pt x="23" y="10"/>
                    <a:pt x="20" y="10"/>
                    <a:pt x="18" y="12"/>
                  </a:cubicBezTo>
                  <a:cubicBezTo>
                    <a:pt x="12" y="18"/>
                    <a:pt x="12" y="18"/>
                    <a:pt x="12" y="18"/>
                  </a:cubicBezTo>
                  <a:cubicBezTo>
                    <a:pt x="10" y="20"/>
                    <a:pt x="10" y="23"/>
                    <a:pt x="12" y="25"/>
                  </a:cubicBezTo>
                  <a:cubicBezTo>
                    <a:pt x="15" y="27"/>
                    <a:pt x="15" y="27"/>
                    <a:pt x="15" y="27"/>
                  </a:cubicBezTo>
                  <a:cubicBezTo>
                    <a:pt x="17" y="29"/>
                    <a:pt x="18" y="33"/>
                    <a:pt x="17" y="34"/>
                  </a:cubicBezTo>
                  <a:cubicBezTo>
                    <a:pt x="16" y="36"/>
                    <a:pt x="12" y="42"/>
                    <a:pt x="9" y="42"/>
                  </a:cubicBezTo>
                  <a:cubicBezTo>
                    <a:pt x="5" y="42"/>
                    <a:pt x="5" y="42"/>
                    <a:pt x="5" y="42"/>
                  </a:cubicBezTo>
                  <a:cubicBezTo>
                    <a:pt x="2" y="42"/>
                    <a:pt x="0" y="44"/>
                    <a:pt x="0" y="47"/>
                  </a:cubicBezTo>
                  <a:cubicBezTo>
                    <a:pt x="0" y="55"/>
                    <a:pt x="0" y="55"/>
                    <a:pt x="0" y="55"/>
                  </a:cubicBezTo>
                  <a:cubicBezTo>
                    <a:pt x="0" y="57"/>
                    <a:pt x="2" y="60"/>
                    <a:pt x="5" y="60"/>
                  </a:cubicBezTo>
                  <a:cubicBezTo>
                    <a:pt x="9" y="60"/>
                    <a:pt x="9" y="60"/>
                    <a:pt x="9" y="60"/>
                  </a:cubicBezTo>
                  <a:cubicBezTo>
                    <a:pt x="12" y="60"/>
                    <a:pt x="14" y="61"/>
                    <a:pt x="15" y="63"/>
                  </a:cubicBezTo>
                  <a:cubicBezTo>
                    <a:pt x="16" y="66"/>
                    <a:pt x="17" y="72"/>
                    <a:pt x="15" y="74"/>
                  </a:cubicBezTo>
                  <a:cubicBezTo>
                    <a:pt x="12" y="77"/>
                    <a:pt x="12" y="77"/>
                    <a:pt x="12" y="77"/>
                  </a:cubicBezTo>
                  <a:cubicBezTo>
                    <a:pt x="10" y="79"/>
                    <a:pt x="10" y="82"/>
                    <a:pt x="12" y="84"/>
                  </a:cubicBezTo>
                  <a:cubicBezTo>
                    <a:pt x="18" y="89"/>
                    <a:pt x="18" y="89"/>
                    <a:pt x="18" y="89"/>
                  </a:cubicBezTo>
                  <a:cubicBezTo>
                    <a:pt x="20" y="91"/>
                    <a:pt x="23" y="91"/>
                    <a:pt x="25" y="89"/>
                  </a:cubicBezTo>
                  <a:cubicBezTo>
                    <a:pt x="27" y="87"/>
                    <a:pt x="27" y="87"/>
                    <a:pt x="27" y="87"/>
                  </a:cubicBezTo>
                  <a:cubicBezTo>
                    <a:pt x="29" y="85"/>
                    <a:pt x="33" y="84"/>
                    <a:pt x="35" y="85"/>
                  </a:cubicBezTo>
                  <a:cubicBezTo>
                    <a:pt x="37" y="86"/>
                    <a:pt x="42" y="90"/>
                    <a:pt x="42" y="93"/>
                  </a:cubicBezTo>
                  <a:cubicBezTo>
                    <a:pt x="42" y="96"/>
                    <a:pt x="42" y="96"/>
                    <a:pt x="42" y="96"/>
                  </a:cubicBezTo>
                  <a:cubicBezTo>
                    <a:pt x="42" y="99"/>
                    <a:pt x="44" y="102"/>
                    <a:pt x="47" y="102"/>
                  </a:cubicBezTo>
                  <a:cubicBezTo>
                    <a:pt x="55" y="102"/>
                    <a:pt x="55" y="102"/>
                    <a:pt x="55" y="102"/>
                  </a:cubicBezTo>
                  <a:cubicBezTo>
                    <a:pt x="57" y="102"/>
                    <a:pt x="60" y="99"/>
                    <a:pt x="60" y="96"/>
                  </a:cubicBezTo>
                  <a:cubicBezTo>
                    <a:pt x="60" y="93"/>
                    <a:pt x="60" y="93"/>
                    <a:pt x="60" y="93"/>
                  </a:cubicBezTo>
                  <a:cubicBezTo>
                    <a:pt x="60" y="90"/>
                    <a:pt x="61" y="87"/>
                    <a:pt x="64" y="87"/>
                  </a:cubicBezTo>
                  <a:cubicBezTo>
                    <a:pt x="66" y="86"/>
                    <a:pt x="72" y="85"/>
                    <a:pt x="74" y="87"/>
                  </a:cubicBezTo>
                  <a:cubicBezTo>
                    <a:pt x="77" y="89"/>
                    <a:pt x="77" y="89"/>
                    <a:pt x="77" y="89"/>
                  </a:cubicBezTo>
                  <a:cubicBezTo>
                    <a:pt x="79" y="91"/>
                    <a:pt x="82" y="91"/>
                    <a:pt x="84" y="89"/>
                  </a:cubicBezTo>
                  <a:cubicBezTo>
                    <a:pt x="89" y="84"/>
                    <a:pt x="89" y="84"/>
                    <a:pt x="89" y="84"/>
                  </a:cubicBezTo>
                  <a:cubicBezTo>
                    <a:pt x="91" y="82"/>
                    <a:pt x="91" y="79"/>
                    <a:pt x="89" y="77"/>
                  </a:cubicBezTo>
                  <a:cubicBezTo>
                    <a:pt x="87" y="74"/>
                    <a:pt x="87" y="74"/>
                    <a:pt x="87" y="74"/>
                  </a:cubicBezTo>
                  <a:cubicBezTo>
                    <a:pt x="85" y="72"/>
                    <a:pt x="84" y="69"/>
                    <a:pt x="85" y="67"/>
                  </a:cubicBezTo>
                  <a:cubicBezTo>
                    <a:pt x="86" y="65"/>
                    <a:pt x="90" y="60"/>
                    <a:pt x="93" y="60"/>
                  </a:cubicBezTo>
                  <a:cubicBezTo>
                    <a:pt x="97" y="60"/>
                    <a:pt x="97" y="60"/>
                    <a:pt x="97" y="60"/>
                  </a:cubicBezTo>
                  <a:cubicBezTo>
                    <a:pt x="99" y="60"/>
                    <a:pt x="102" y="57"/>
                    <a:pt x="102" y="55"/>
                  </a:cubicBezTo>
                  <a:cubicBezTo>
                    <a:pt x="102" y="47"/>
                    <a:pt x="102" y="47"/>
                    <a:pt x="102" y="47"/>
                  </a:cubicBezTo>
                  <a:cubicBezTo>
                    <a:pt x="102" y="44"/>
                    <a:pt x="99" y="42"/>
                    <a:pt x="97" y="42"/>
                  </a:cubicBezTo>
                  <a:cubicBezTo>
                    <a:pt x="93" y="42"/>
                    <a:pt x="93" y="42"/>
                    <a:pt x="93" y="42"/>
                  </a:cubicBezTo>
                  <a:cubicBezTo>
                    <a:pt x="90" y="42"/>
                    <a:pt x="87" y="40"/>
                    <a:pt x="87" y="38"/>
                  </a:cubicBezTo>
                  <a:cubicBezTo>
                    <a:pt x="86" y="36"/>
                    <a:pt x="85" y="29"/>
                    <a:pt x="87" y="27"/>
                  </a:cubicBezTo>
                  <a:lnTo>
                    <a:pt x="89" y="25"/>
                  </a:lnTo>
                  <a:close/>
                  <a:moveTo>
                    <a:pt x="69" y="69"/>
                  </a:moveTo>
                  <a:cubicBezTo>
                    <a:pt x="59" y="79"/>
                    <a:pt x="43" y="79"/>
                    <a:pt x="33" y="69"/>
                  </a:cubicBezTo>
                  <a:cubicBezTo>
                    <a:pt x="23" y="59"/>
                    <a:pt x="23" y="43"/>
                    <a:pt x="33" y="33"/>
                  </a:cubicBezTo>
                  <a:cubicBezTo>
                    <a:pt x="43" y="23"/>
                    <a:pt x="59" y="23"/>
                    <a:pt x="69" y="33"/>
                  </a:cubicBezTo>
                  <a:cubicBezTo>
                    <a:pt x="79" y="43"/>
                    <a:pt x="79" y="59"/>
                    <a:pt x="69" y="69"/>
                  </a:cubicBezTo>
                  <a:close/>
                </a:path>
              </a:pathLst>
            </a:custGeom>
            <a:solidFill>
              <a:schemeClr val="accent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5394" name="Freeform 996"/>
            <p:cNvSpPr/>
            <p:nvPr/>
          </p:nvSpPr>
          <p:spPr bwMode="auto">
            <a:xfrm>
              <a:off x="6504806" y="3315230"/>
              <a:ext cx="211138" cy="209550"/>
            </a:xfrm>
            <a:custGeom>
              <a:avLst/>
              <a:gdLst>
                <a:gd name="T0" fmla="*/ 46 w 56"/>
                <a:gd name="T1" fmla="*/ 46 h 56"/>
                <a:gd name="T2" fmla="*/ 10 w 56"/>
                <a:gd name="T3" fmla="*/ 46 h 56"/>
                <a:gd name="T4" fmla="*/ 10 w 56"/>
                <a:gd name="T5" fmla="*/ 10 h 56"/>
                <a:gd name="T6" fmla="*/ 46 w 56"/>
                <a:gd name="T7" fmla="*/ 10 h 56"/>
                <a:gd name="T8" fmla="*/ 46 w 56"/>
                <a:gd name="T9" fmla="*/ 46 h 56"/>
              </a:gdLst>
              <a:ahLst/>
              <a:cxnLst>
                <a:cxn ang="0">
                  <a:pos x="T0" y="T1"/>
                </a:cxn>
                <a:cxn ang="0">
                  <a:pos x="T2" y="T3"/>
                </a:cxn>
                <a:cxn ang="0">
                  <a:pos x="T4" y="T5"/>
                </a:cxn>
                <a:cxn ang="0">
                  <a:pos x="T6" y="T7"/>
                </a:cxn>
                <a:cxn ang="0">
                  <a:pos x="T8" y="T9"/>
                </a:cxn>
              </a:cxnLst>
              <a:rect l="0" t="0" r="r" b="b"/>
              <a:pathLst>
                <a:path w="56" h="56">
                  <a:moveTo>
                    <a:pt x="46" y="46"/>
                  </a:moveTo>
                  <a:cubicBezTo>
                    <a:pt x="36" y="56"/>
                    <a:pt x="20" y="56"/>
                    <a:pt x="10" y="46"/>
                  </a:cubicBezTo>
                  <a:cubicBezTo>
                    <a:pt x="0" y="36"/>
                    <a:pt x="0" y="20"/>
                    <a:pt x="10" y="10"/>
                  </a:cubicBezTo>
                  <a:cubicBezTo>
                    <a:pt x="20" y="0"/>
                    <a:pt x="36" y="0"/>
                    <a:pt x="46" y="10"/>
                  </a:cubicBezTo>
                  <a:cubicBezTo>
                    <a:pt x="56" y="20"/>
                    <a:pt x="56" y="36"/>
                    <a:pt x="46" y="4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395" name="Freeform 997"/>
            <p:cNvSpPr>
              <a:spLocks noEditPoints="1"/>
            </p:cNvSpPr>
            <p:nvPr/>
          </p:nvSpPr>
          <p:spPr bwMode="auto">
            <a:xfrm>
              <a:off x="5615806" y="5632980"/>
              <a:ext cx="377825" cy="379413"/>
            </a:xfrm>
            <a:custGeom>
              <a:avLst/>
              <a:gdLst>
                <a:gd name="T0" fmla="*/ 89 w 101"/>
                <a:gd name="T1" fmla="*/ 24 h 101"/>
                <a:gd name="T2" fmla="*/ 89 w 101"/>
                <a:gd name="T3" fmla="*/ 17 h 101"/>
                <a:gd name="T4" fmla="*/ 84 w 101"/>
                <a:gd name="T5" fmla="*/ 12 h 101"/>
                <a:gd name="T6" fmla="*/ 77 w 101"/>
                <a:gd name="T7" fmla="*/ 12 h 101"/>
                <a:gd name="T8" fmla="*/ 74 w 101"/>
                <a:gd name="T9" fmla="*/ 14 h 101"/>
                <a:gd name="T10" fmla="*/ 67 w 101"/>
                <a:gd name="T11" fmla="*/ 16 h 101"/>
                <a:gd name="T12" fmla="*/ 60 w 101"/>
                <a:gd name="T13" fmla="*/ 8 h 101"/>
                <a:gd name="T14" fmla="*/ 60 w 101"/>
                <a:gd name="T15" fmla="*/ 5 h 101"/>
                <a:gd name="T16" fmla="*/ 54 w 101"/>
                <a:gd name="T17" fmla="*/ 0 h 101"/>
                <a:gd name="T18" fmla="*/ 47 w 101"/>
                <a:gd name="T19" fmla="*/ 0 h 101"/>
                <a:gd name="T20" fmla="*/ 42 w 101"/>
                <a:gd name="T21" fmla="*/ 5 h 101"/>
                <a:gd name="T22" fmla="*/ 42 w 101"/>
                <a:gd name="T23" fmla="*/ 8 h 101"/>
                <a:gd name="T24" fmla="*/ 38 w 101"/>
                <a:gd name="T25" fmla="*/ 15 h 101"/>
                <a:gd name="T26" fmla="*/ 27 w 101"/>
                <a:gd name="T27" fmla="*/ 14 h 101"/>
                <a:gd name="T28" fmla="*/ 25 w 101"/>
                <a:gd name="T29" fmla="*/ 12 h 101"/>
                <a:gd name="T30" fmla="*/ 17 w 101"/>
                <a:gd name="T31" fmla="*/ 12 h 101"/>
                <a:gd name="T32" fmla="*/ 12 w 101"/>
                <a:gd name="T33" fmla="*/ 17 h 101"/>
                <a:gd name="T34" fmla="*/ 12 w 101"/>
                <a:gd name="T35" fmla="*/ 24 h 101"/>
                <a:gd name="T36" fmla="*/ 15 w 101"/>
                <a:gd name="T37" fmla="*/ 27 h 101"/>
                <a:gd name="T38" fmla="*/ 16 w 101"/>
                <a:gd name="T39" fmla="*/ 34 h 101"/>
                <a:gd name="T40" fmla="*/ 9 w 101"/>
                <a:gd name="T41" fmla="*/ 41 h 101"/>
                <a:gd name="T42" fmla="*/ 5 w 101"/>
                <a:gd name="T43" fmla="*/ 41 h 101"/>
                <a:gd name="T44" fmla="*/ 0 w 101"/>
                <a:gd name="T45" fmla="*/ 47 h 101"/>
                <a:gd name="T46" fmla="*/ 0 w 101"/>
                <a:gd name="T47" fmla="*/ 54 h 101"/>
                <a:gd name="T48" fmla="*/ 5 w 101"/>
                <a:gd name="T49" fmla="*/ 59 h 101"/>
                <a:gd name="T50" fmla="*/ 9 w 101"/>
                <a:gd name="T51" fmla="*/ 59 h 101"/>
                <a:gd name="T52" fmla="*/ 15 w 101"/>
                <a:gd name="T53" fmla="*/ 63 h 101"/>
                <a:gd name="T54" fmla="*/ 15 w 101"/>
                <a:gd name="T55" fmla="*/ 74 h 101"/>
                <a:gd name="T56" fmla="*/ 12 w 101"/>
                <a:gd name="T57" fmla="*/ 76 h 101"/>
                <a:gd name="T58" fmla="*/ 12 w 101"/>
                <a:gd name="T59" fmla="*/ 84 h 101"/>
                <a:gd name="T60" fmla="*/ 17 w 101"/>
                <a:gd name="T61" fmla="*/ 89 h 101"/>
                <a:gd name="T62" fmla="*/ 25 w 101"/>
                <a:gd name="T63" fmla="*/ 89 h 101"/>
                <a:gd name="T64" fmla="*/ 27 w 101"/>
                <a:gd name="T65" fmla="*/ 86 h 101"/>
                <a:gd name="T66" fmla="*/ 34 w 101"/>
                <a:gd name="T67" fmla="*/ 85 h 101"/>
                <a:gd name="T68" fmla="*/ 42 w 101"/>
                <a:gd name="T69" fmla="*/ 92 h 101"/>
                <a:gd name="T70" fmla="*/ 42 w 101"/>
                <a:gd name="T71" fmla="*/ 96 h 101"/>
                <a:gd name="T72" fmla="*/ 47 w 101"/>
                <a:gd name="T73" fmla="*/ 101 h 101"/>
                <a:gd name="T74" fmla="*/ 54 w 101"/>
                <a:gd name="T75" fmla="*/ 101 h 101"/>
                <a:gd name="T76" fmla="*/ 60 w 101"/>
                <a:gd name="T77" fmla="*/ 96 h 101"/>
                <a:gd name="T78" fmla="*/ 60 w 101"/>
                <a:gd name="T79" fmla="*/ 92 h 101"/>
                <a:gd name="T80" fmla="*/ 63 w 101"/>
                <a:gd name="T81" fmla="*/ 86 h 101"/>
                <a:gd name="T82" fmla="*/ 74 w 101"/>
                <a:gd name="T83" fmla="*/ 86 h 101"/>
                <a:gd name="T84" fmla="*/ 77 w 101"/>
                <a:gd name="T85" fmla="*/ 89 h 101"/>
                <a:gd name="T86" fmla="*/ 84 w 101"/>
                <a:gd name="T87" fmla="*/ 89 h 101"/>
                <a:gd name="T88" fmla="*/ 89 w 101"/>
                <a:gd name="T89" fmla="*/ 84 h 101"/>
                <a:gd name="T90" fmla="*/ 89 w 101"/>
                <a:gd name="T91" fmla="*/ 76 h 101"/>
                <a:gd name="T92" fmla="*/ 87 w 101"/>
                <a:gd name="T93" fmla="*/ 74 h 101"/>
                <a:gd name="T94" fmla="*/ 85 w 101"/>
                <a:gd name="T95" fmla="*/ 67 h 101"/>
                <a:gd name="T96" fmla="*/ 93 w 101"/>
                <a:gd name="T97" fmla="*/ 59 h 101"/>
                <a:gd name="T98" fmla="*/ 96 w 101"/>
                <a:gd name="T99" fmla="*/ 59 h 101"/>
                <a:gd name="T100" fmla="*/ 101 w 101"/>
                <a:gd name="T101" fmla="*/ 54 h 101"/>
                <a:gd name="T102" fmla="*/ 101 w 101"/>
                <a:gd name="T103" fmla="*/ 47 h 101"/>
                <a:gd name="T104" fmla="*/ 96 w 101"/>
                <a:gd name="T105" fmla="*/ 41 h 101"/>
                <a:gd name="T106" fmla="*/ 93 w 101"/>
                <a:gd name="T107" fmla="*/ 41 h 101"/>
                <a:gd name="T108" fmla="*/ 86 w 101"/>
                <a:gd name="T109" fmla="*/ 38 h 101"/>
                <a:gd name="T110" fmla="*/ 87 w 101"/>
                <a:gd name="T111" fmla="*/ 27 h 101"/>
                <a:gd name="T112" fmla="*/ 89 w 101"/>
                <a:gd name="T113" fmla="*/ 24 h 101"/>
                <a:gd name="T114" fmla="*/ 69 w 101"/>
                <a:gd name="T115" fmla="*/ 68 h 101"/>
                <a:gd name="T116" fmla="*/ 33 w 101"/>
                <a:gd name="T117" fmla="*/ 68 h 101"/>
                <a:gd name="T118" fmla="*/ 33 w 101"/>
                <a:gd name="T119" fmla="*/ 32 h 101"/>
                <a:gd name="T120" fmla="*/ 69 w 101"/>
                <a:gd name="T121" fmla="*/ 32 h 101"/>
                <a:gd name="T122" fmla="*/ 69 w 101"/>
                <a:gd name="T123" fmla="*/ 68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1" h="101">
                  <a:moveTo>
                    <a:pt x="89" y="24"/>
                  </a:moveTo>
                  <a:cubicBezTo>
                    <a:pt x="91" y="22"/>
                    <a:pt x="91" y="19"/>
                    <a:pt x="89" y="17"/>
                  </a:cubicBezTo>
                  <a:cubicBezTo>
                    <a:pt x="84" y="12"/>
                    <a:pt x="84" y="12"/>
                    <a:pt x="84" y="12"/>
                  </a:cubicBezTo>
                  <a:cubicBezTo>
                    <a:pt x="82" y="10"/>
                    <a:pt x="79" y="10"/>
                    <a:pt x="77" y="12"/>
                  </a:cubicBezTo>
                  <a:cubicBezTo>
                    <a:pt x="74" y="14"/>
                    <a:pt x="74" y="14"/>
                    <a:pt x="74" y="14"/>
                  </a:cubicBezTo>
                  <a:cubicBezTo>
                    <a:pt x="72" y="16"/>
                    <a:pt x="69" y="17"/>
                    <a:pt x="67" y="16"/>
                  </a:cubicBezTo>
                  <a:cubicBezTo>
                    <a:pt x="65" y="15"/>
                    <a:pt x="60" y="11"/>
                    <a:pt x="60" y="8"/>
                  </a:cubicBezTo>
                  <a:cubicBezTo>
                    <a:pt x="60" y="5"/>
                    <a:pt x="60" y="5"/>
                    <a:pt x="60" y="5"/>
                  </a:cubicBezTo>
                  <a:cubicBezTo>
                    <a:pt x="60" y="2"/>
                    <a:pt x="57" y="0"/>
                    <a:pt x="54" y="0"/>
                  </a:cubicBezTo>
                  <a:cubicBezTo>
                    <a:pt x="47" y="0"/>
                    <a:pt x="47" y="0"/>
                    <a:pt x="47" y="0"/>
                  </a:cubicBezTo>
                  <a:cubicBezTo>
                    <a:pt x="44" y="0"/>
                    <a:pt x="42" y="2"/>
                    <a:pt x="42" y="5"/>
                  </a:cubicBezTo>
                  <a:cubicBezTo>
                    <a:pt x="42" y="8"/>
                    <a:pt x="42" y="8"/>
                    <a:pt x="42" y="8"/>
                  </a:cubicBezTo>
                  <a:cubicBezTo>
                    <a:pt x="42" y="11"/>
                    <a:pt x="40" y="14"/>
                    <a:pt x="38" y="15"/>
                  </a:cubicBezTo>
                  <a:cubicBezTo>
                    <a:pt x="36" y="15"/>
                    <a:pt x="29" y="16"/>
                    <a:pt x="27" y="14"/>
                  </a:cubicBezTo>
                  <a:cubicBezTo>
                    <a:pt x="25" y="12"/>
                    <a:pt x="25" y="12"/>
                    <a:pt x="25" y="12"/>
                  </a:cubicBezTo>
                  <a:cubicBezTo>
                    <a:pt x="23" y="10"/>
                    <a:pt x="19" y="10"/>
                    <a:pt x="17" y="12"/>
                  </a:cubicBezTo>
                  <a:cubicBezTo>
                    <a:pt x="12" y="17"/>
                    <a:pt x="12" y="17"/>
                    <a:pt x="12" y="17"/>
                  </a:cubicBezTo>
                  <a:cubicBezTo>
                    <a:pt x="10" y="19"/>
                    <a:pt x="10" y="22"/>
                    <a:pt x="12" y="24"/>
                  </a:cubicBezTo>
                  <a:cubicBezTo>
                    <a:pt x="15" y="27"/>
                    <a:pt x="15" y="27"/>
                    <a:pt x="15" y="27"/>
                  </a:cubicBezTo>
                  <a:cubicBezTo>
                    <a:pt x="17" y="29"/>
                    <a:pt x="17" y="32"/>
                    <a:pt x="16" y="34"/>
                  </a:cubicBezTo>
                  <a:cubicBezTo>
                    <a:pt x="15" y="36"/>
                    <a:pt x="11" y="41"/>
                    <a:pt x="9" y="41"/>
                  </a:cubicBezTo>
                  <a:cubicBezTo>
                    <a:pt x="5" y="41"/>
                    <a:pt x="5" y="41"/>
                    <a:pt x="5" y="41"/>
                  </a:cubicBezTo>
                  <a:cubicBezTo>
                    <a:pt x="2" y="41"/>
                    <a:pt x="0" y="44"/>
                    <a:pt x="0" y="47"/>
                  </a:cubicBezTo>
                  <a:cubicBezTo>
                    <a:pt x="0" y="54"/>
                    <a:pt x="0" y="54"/>
                    <a:pt x="0" y="54"/>
                  </a:cubicBezTo>
                  <a:cubicBezTo>
                    <a:pt x="0" y="57"/>
                    <a:pt x="2" y="59"/>
                    <a:pt x="5" y="59"/>
                  </a:cubicBezTo>
                  <a:cubicBezTo>
                    <a:pt x="9" y="59"/>
                    <a:pt x="9" y="59"/>
                    <a:pt x="9" y="59"/>
                  </a:cubicBezTo>
                  <a:cubicBezTo>
                    <a:pt x="11" y="59"/>
                    <a:pt x="14" y="61"/>
                    <a:pt x="15" y="63"/>
                  </a:cubicBezTo>
                  <a:cubicBezTo>
                    <a:pt x="16" y="65"/>
                    <a:pt x="17" y="72"/>
                    <a:pt x="15" y="74"/>
                  </a:cubicBezTo>
                  <a:cubicBezTo>
                    <a:pt x="12" y="76"/>
                    <a:pt x="12" y="76"/>
                    <a:pt x="12" y="76"/>
                  </a:cubicBezTo>
                  <a:cubicBezTo>
                    <a:pt x="10" y="78"/>
                    <a:pt x="10" y="82"/>
                    <a:pt x="12" y="84"/>
                  </a:cubicBezTo>
                  <a:cubicBezTo>
                    <a:pt x="17" y="89"/>
                    <a:pt x="17" y="89"/>
                    <a:pt x="17" y="89"/>
                  </a:cubicBezTo>
                  <a:cubicBezTo>
                    <a:pt x="19" y="91"/>
                    <a:pt x="23" y="91"/>
                    <a:pt x="25" y="89"/>
                  </a:cubicBezTo>
                  <a:cubicBezTo>
                    <a:pt x="27" y="86"/>
                    <a:pt x="27" y="86"/>
                    <a:pt x="27" y="86"/>
                  </a:cubicBezTo>
                  <a:cubicBezTo>
                    <a:pt x="29" y="84"/>
                    <a:pt x="32" y="84"/>
                    <a:pt x="34" y="85"/>
                  </a:cubicBezTo>
                  <a:cubicBezTo>
                    <a:pt x="36" y="86"/>
                    <a:pt x="42" y="90"/>
                    <a:pt x="42" y="92"/>
                  </a:cubicBezTo>
                  <a:cubicBezTo>
                    <a:pt x="42" y="96"/>
                    <a:pt x="42" y="96"/>
                    <a:pt x="42" y="96"/>
                  </a:cubicBezTo>
                  <a:cubicBezTo>
                    <a:pt x="42" y="99"/>
                    <a:pt x="44" y="101"/>
                    <a:pt x="47" y="101"/>
                  </a:cubicBezTo>
                  <a:cubicBezTo>
                    <a:pt x="54" y="101"/>
                    <a:pt x="54" y="101"/>
                    <a:pt x="54" y="101"/>
                  </a:cubicBezTo>
                  <a:cubicBezTo>
                    <a:pt x="57" y="101"/>
                    <a:pt x="60" y="99"/>
                    <a:pt x="60" y="96"/>
                  </a:cubicBezTo>
                  <a:cubicBezTo>
                    <a:pt x="60" y="92"/>
                    <a:pt x="60" y="92"/>
                    <a:pt x="60" y="92"/>
                  </a:cubicBezTo>
                  <a:cubicBezTo>
                    <a:pt x="60" y="90"/>
                    <a:pt x="61" y="87"/>
                    <a:pt x="63" y="86"/>
                  </a:cubicBezTo>
                  <a:cubicBezTo>
                    <a:pt x="65" y="85"/>
                    <a:pt x="72" y="84"/>
                    <a:pt x="74" y="86"/>
                  </a:cubicBezTo>
                  <a:cubicBezTo>
                    <a:pt x="77" y="89"/>
                    <a:pt x="77" y="89"/>
                    <a:pt x="77" y="89"/>
                  </a:cubicBezTo>
                  <a:cubicBezTo>
                    <a:pt x="79" y="91"/>
                    <a:pt x="82" y="91"/>
                    <a:pt x="84" y="89"/>
                  </a:cubicBezTo>
                  <a:cubicBezTo>
                    <a:pt x="89" y="84"/>
                    <a:pt x="89" y="84"/>
                    <a:pt x="89" y="84"/>
                  </a:cubicBezTo>
                  <a:cubicBezTo>
                    <a:pt x="91" y="82"/>
                    <a:pt x="91" y="78"/>
                    <a:pt x="89" y="76"/>
                  </a:cubicBezTo>
                  <a:cubicBezTo>
                    <a:pt x="87" y="74"/>
                    <a:pt x="87" y="74"/>
                    <a:pt x="87" y="74"/>
                  </a:cubicBezTo>
                  <a:cubicBezTo>
                    <a:pt x="85" y="72"/>
                    <a:pt x="84" y="69"/>
                    <a:pt x="85" y="67"/>
                  </a:cubicBezTo>
                  <a:cubicBezTo>
                    <a:pt x="86" y="65"/>
                    <a:pt x="90" y="59"/>
                    <a:pt x="93" y="59"/>
                  </a:cubicBezTo>
                  <a:cubicBezTo>
                    <a:pt x="96" y="59"/>
                    <a:pt x="96" y="59"/>
                    <a:pt x="96" y="59"/>
                  </a:cubicBezTo>
                  <a:cubicBezTo>
                    <a:pt x="99" y="59"/>
                    <a:pt x="101" y="57"/>
                    <a:pt x="101" y="54"/>
                  </a:cubicBezTo>
                  <a:cubicBezTo>
                    <a:pt x="101" y="47"/>
                    <a:pt x="101" y="47"/>
                    <a:pt x="101" y="47"/>
                  </a:cubicBezTo>
                  <a:cubicBezTo>
                    <a:pt x="101" y="44"/>
                    <a:pt x="99" y="41"/>
                    <a:pt x="96" y="41"/>
                  </a:cubicBezTo>
                  <a:cubicBezTo>
                    <a:pt x="93" y="41"/>
                    <a:pt x="93" y="41"/>
                    <a:pt x="93" y="41"/>
                  </a:cubicBezTo>
                  <a:cubicBezTo>
                    <a:pt x="90" y="41"/>
                    <a:pt x="87" y="40"/>
                    <a:pt x="86" y="38"/>
                  </a:cubicBezTo>
                  <a:cubicBezTo>
                    <a:pt x="86" y="36"/>
                    <a:pt x="85" y="29"/>
                    <a:pt x="87" y="27"/>
                  </a:cubicBezTo>
                  <a:lnTo>
                    <a:pt x="89" y="24"/>
                  </a:lnTo>
                  <a:close/>
                  <a:moveTo>
                    <a:pt x="69" y="68"/>
                  </a:moveTo>
                  <a:cubicBezTo>
                    <a:pt x="59" y="78"/>
                    <a:pt x="43" y="78"/>
                    <a:pt x="33" y="68"/>
                  </a:cubicBezTo>
                  <a:cubicBezTo>
                    <a:pt x="23" y="58"/>
                    <a:pt x="23" y="42"/>
                    <a:pt x="33" y="32"/>
                  </a:cubicBezTo>
                  <a:cubicBezTo>
                    <a:pt x="43" y="22"/>
                    <a:pt x="59" y="22"/>
                    <a:pt x="69" y="32"/>
                  </a:cubicBezTo>
                  <a:cubicBezTo>
                    <a:pt x="79" y="42"/>
                    <a:pt x="79" y="58"/>
                    <a:pt x="69" y="68"/>
                  </a:cubicBezTo>
                  <a:close/>
                </a:path>
              </a:pathLst>
            </a:custGeom>
            <a:solidFill>
              <a:schemeClr val="accent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5396" name="Freeform 998"/>
            <p:cNvSpPr/>
            <p:nvPr/>
          </p:nvSpPr>
          <p:spPr bwMode="auto">
            <a:xfrm>
              <a:off x="5701531" y="5715530"/>
              <a:ext cx="209550" cy="211138"/>
            </a:xfrm>
            <a:custGeom>
              <a:avLst/>
              <a:gdLst>
                <a:gd name="T0" fmla="*/ 46 w 56"/>
                <a:gd name="T1" fmla="*/ 46 h 56"/>
                <a:gd name="T2" fmla="*/ 10 w 56"/>
                <a:gd name="T3" fmla="*/ 46 h 56"/>
                <a:gd name="T4" fmla="*/ 10 w 56"/>
                <a:gd name="T5" fmla="*/ 10 h 56"/>
                <a:gd name="T6" fmla="*/ 46 w 56"/>
                <a:gd name="T7" fmla="*/ 10 h 56"/>
                <a:gd name="T8" fmla="*/ 46 w 56"/>
                <a:gd name="T9" fmla="*/ 46 h 56"/>
              </a:gdLst>
              <a:ahLst/>
              <a:cxnLst>
                <a:cxn ang="0">
                  <a:pos x="T0" y="T1"/>
                </a:cxn>
                <a:cxn ang="0">
                  <a:pos x="T2" y="T3"/>
                </a:cxn>
                <a:cxn ang="0">
                  <a:pos x="T4" y="T5"/>
                </a:cxn>
                <a:cxn ang="0">
                  <a:pos x="T6" y="T7"/>
                </a:cxn>
                <a:cxn ang="0">
                  <a:pos x="T8" y="T9"/>
                </a:cxn>
              </a:cxnLst>
              <a:rect l="0" t="0" r="r" b="b"/>
              <a:pathLst>
                <a:path w="56" h="56">
                  <a:moveTo>
                    <a:pt x="46" y="46"/>
                  </a:moveTo>
                  <a:cubicBezTo>
                    <a:pt x="36" y="56"/>
                    <a:pt x="20" y="56"/>
                    <a:pt x="10" y="46"/>
                  </a:cubicBezTo>
                  <a:cubicBezTo>
                    <a:pt x="0" y="36"/>
                    <a:pt x="0" y="20"/>
                    <a:pt x="10" y="10"/>
                  </a:cubicBezTo>
                  <a:cubicBezTo>
                    <a:pt x="20" y="0"/>
                    <a:pt x="36" y="0"/>
                    <a:pt x="46" y="10"/>
                  </a:cubicBezTo>
                  <a:cubicBezTo>
                    <a:pt x="56" y="20"/>
                    <a:pt x="56" y="36"/>
                    <a:pt x="46" y="4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397" name="Freeform 999"/>
            <p:cNvSpPr>
              <a:spLocks noEditPoints="1"/>
            </p:cNvSpPr>
            <p:nvPr/>
          </p:nvSpPr>
          <p:spPr bwMode="auto">
            <a:xfrm>
              <a:off x="6419081" y="4826530"/>
              <a:ext cx="382588" cy="382588"/>
            </a:xfrm>
            <a:custGeom>
              <a:avLst/>
              <a:gdLst>
                <a:gd name="T0" fmla="*/ 89 w 102"/>
                <a:gd name="T1" fmla="*/ 25 h 102"/>
                <a:gd name="T2" fmla="*/ 89 w 102"/>
                <a:gd name="T3" fmla="*/ 18 h 102"/>
                <a:gd name="T4" fmla="*/ 84 w 102"/>
                <a:gd name="T5" fmla="*/ 13 h 102"/>
                <a:gd name="T6" fmla="*/ 77 w 102"/>
                <a:gd name="T7" fmla="*/ 13 h 102"/>
                <a:gd name="T8" fmla="*/ 74 w 102"/>
                <a:gd name="T9" fmla="*/ 15 h 102"/>
                <a:gd name="T10" fmla="*/ 67 w 102"/>
                <a:gd name="T11" fmla="*/ 17 h 102"/>
                <a:gd name="T12" fmla="*/ 60 w 102"/>
                <a:gd name="T13" fmla="*/ 9 h 102"/>
                <a:gd name="T14" fmla="*/ 60 w 102"/>
                <a:gd name="T15" fmla="*/ 5 h 102"/>
                <a:gd name="T16" fmla="*/ 55 w 102"/>
                <a:gd name="T17" fmla="*/ 0 h 102"/>
                <a:gd name="T18" fmla="*/ 47 w 102"/>
                <a:gd name="T19" fmla="*/ 0 h 102"/>
                <a:gd name="T20" fmla="*/ 42 w 102"/>
                <a:gd name="T21" fmla="*/ 5 h 102"/>
                <a:gd name="T22" fmla="*/ 42 w 102"/>
                <a:gd name="T23" fmla="*/ 9 h 102"/>
                <a:gd name="T24" fmla="*/ 38 w 102"/>
                <a:gd name="T25" fmla="*/ 15 h 102"/>
                <a:gd name="T26" fmla="*/ 27 w 102"/>
                <a:gd name="T27" fmla="*/ 15 h 102"/>
                <a:gd name="T28" fmla="*/ 25 w 102"/>
                <a:gd name="T29" fmla="*/ 13 h 102"/>
                <a:gd name="T30" fmla="*/ 18 w 102"/>
                <a:gd name="T31" fmla="*/ 13 h 102"/>
                <a:gd name="T32" fmla="*/ 12 w 102"/>
                <a:gd name="T33" fmla="*/ 18 h 102"/>
                <a:gd name="T34" fmla="*/ 12 w 102"/>
                <a:gd name="T35" fmla="*/ 25 h 102"/>
                <a:gd name="T36" fmla="*/ 15 w 102"/>
                <a:gd name="T37" fmla="*/ 28 h 102"/>
                <a:gd name="T38" fmla="*/ 17 w 102"/>
                <a:gd name="T39" fmla="*/ 35 h 102"/>
                <a:gd name="T40" fmla="*/ 9 w 102"/>
                <a:gd name="T41" fmla="*/ 42 h 102"/>
                <a:gd name="T42" fmla="*/ 5 w 102"/>
                <a:gd name="T43" fmla="*/ 42 h 102"/>
                <a:gd name="T44" fmla="*/ 0 w 102"/>
                <a:gd name="T45" fmla="*/ 47 h 102"/>
                <a:gd name="T46" fmla="*/ 0 w 102"/>
                <a:gd name="T47" fmla="*/ 55 h 102"/>
                <a:gd name="T48" fmla="*/ 5 w 102"/>
                <a:gd name="T49" fmla="*/ 60 h 102"/>
                <a:gd name="T50" fmla="*/ 9 w 102"/>
                <a:gd name="T51" fmla="*/ 60 h 102"/>
                <a:gd name="T52" fmla="*/ 15 w 102"/>
                <a:gd name="T53" fmla="*/ 64 h 102"/>
                <a:gd name="T54" fmla="*/ 15 w 102"/>
                <a:gd name="T55" fmla="*/ 75 h 102"/>
                <a:gd name="T56" fmla="*/ 12 w 102"/>
                <a:gd name="T57" fmla="*/ 77 h 102"/>
                <a:gd name="T58" fmla="*/ 12 w 102"/>
                <a:gd name="T59" fmla="*/ 84 h 102"/>
                <a:gd name="T60" fmla="*/ 18 w 102"/>
                <a:gd name="T61" fmla="*/ 90 h 102"/>
                <a:gd name="T62" fmla="*/ 25 w 102"/>
                <a:gd name="T63" fmla="*/ 90 h 102"/>
                <a:gd name="T64" fmla="*/ 27 w 102"/>
                <a:gd name="T65" fmla="*/ 87 h 102"/>
                <a:gd name="T66" fmla="*/ 35 w 102"/>
                <a:gd name="T67" fmla="*/ 85 h 102"/>
                <a:gd name="T68" fmla="*/ 42 w 102"/>
                <a:gd name="T69" fmla="*/ 93 h 102"/>
                <a:gd name="T70" fmla="*/ 42 w 102"/>
                <a:gd name="T71" fmla="*/ 97 h 102"/>
                <a:gd name="T72" fmla="*/ 47 w 102"/>
                <a:gd name="T73" fmla="*/ 102 h 102"/>
                <a:gd name="T74" fmla="*/ 55 w 102"/>
                <a:gd name="T75" fmla="*/ 102 h 102"/>
                <a:gd name="T76" fmla="*/ 60 w 102"/>
                <a:gd name="T77" fmla="*/ 97 h 102"/>
                <a:gd name="T78" fmla="*/ 60 w 102"/>
                <a:gd name="T79" fmla="*/ 93 h 102"/>
                <a:gd name="T80" fmla="*/ 64 w 102"/>
                <a:gd name="T81" fmla="*/ 87 h 102"/>
                <a:gd name="T82" fmla="*/ 74 w 102"/>
                <a:gd name="T83" fmla="*/ 87 h 102"/>
                <a:gd name="T84" fmla="*/ 77 w 102"/>
                <a:gd name="T85" fmla="*/ 90 h 102"/>
                <a:gd name="T86" fmla="*/ 84 w 102"/>
                <a:gd name="T87" fmla="*/ 90 h 102"/>
                <a:gd name="T88" fmla="*/ 89 w 102"/>
                <a:gd name="T89" fmla="*/ 84 h 102"/>
                <a:gd name="T90" fmla="*/ 89 w 102"/>
                <a:gd name="T91" fmla="*/ 77 h 102"/>
                <a:gd name="T92" fmla="*/ 87 w 102"/>
                <a:gd name="T93" fmla="*/ 75 h 102"/>
                <a:gd name="T94" fmla="*/ 85 w 102"/>
                <a:gd name="T95" fmla="*/ 67 h 102"/>
                <a:gd name="T96" fmla="*/ 93 w 102"/>
                <a:gd name="T97" fmla="*/ 60 h 102"/>
                <a:gd name="T98" fmla="*/ 97 w 102"/>
                <a:gd name="T99" fmla="*/ 60 h 102"/>
                <a:gd name="T100" fmla="*/ 102 w 102"/>
                <a:gd name="T101" fmla="*/ 55 h 102"/>
                <a:gd name="T102" fmla="*/ 102 w 102"/>
                <a:gd name="T103" fmla="*/ 47 h 102"/>
                <a:gd name="T104" fmla="*/ 97 w 102"/>
                <a:gd name="T105" fmla="*/ 42 h 102"/>
                <a:gd name="T106" fmla="*/ 93 w 102"/>
                <a:gd name="T107" fmla="*/ 42 h 102"/>
                <a:gd name="T108" fmla="*/ 87 w 102"/>
                <a:gd name="T109" fmla="*/ 38 h 102"/>
                <a:gd name="T110" fmla="*/ 87 w 102"/>
                <a:gd name="T111" fmla="*/ 28 h 102"/>
                <a:gd name="T112" fmla="*/ 89 w 102"/>
                <a:gd name="T113" fmla="*/ 25 h 102"/>
                <a:gd name="T114" fmla="*/ 69 w 102"/>
                <a:gd name="T115" fmla="*/ 69 h 102"/>
                <a:gd name="T116" fmla="*/ 33 w 102"/>
                <a:gd name="T117" fmla="*/ 69 h 102"/>
                <a:gd name="T118" fmla="*/ 33 w 102"/>
                <a:gd name="T119" fmla="*/ 33 h 102"/>
                <a:gd name="T120" fmla="*/ 69 w 102"/>
                <a:gd name="T121" fmla="*/ 33 h 102"/>
                <a:gd name="T122" fmla="*/ 69 w 102"/>
                <a:gd name="T123" fmla="*/ 69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2" h="102">
                  <a:moveTo>
                    <a:pt x="89" y="25"/>
                  </a:moveTo>
                  <a:cubicBezTo>
                    <a:pt x="91" y="23"/>
                    <a:pt x="91" y="20"/>
                    <a:pt x="89" y="18"/>
                  </a:cubicBezTo>
                  <a:cubicBezTo>
                    <a:pt x="84" y="13"/>
                    <a:pt x="84" y="13"/>
                    <a:pt x="84" y="13"/>
                  </a:cubicBezTo>
                  <a:cubicBezTo>
                    <a:pt x="82" y="11"/>
                    <a:pt x="79" y="11"/>
                    <a:pt x="77" y="13"/>
                  </a:cubicBezTo>
                  <a:cubicBezTo>
                    <a:pt x="74" y="15"/>
                    <a:pt x="74" y="15"/>
                    <a:pt x="74" y="15"/>
                  </a:cubicBezTo>
                  <a:cubicBezTo>
                    <a:pt x="72" y="17"/>
                    <a:pt x="69" y="18"/>
                    <a:pt x="67" y="17"/>
                  </a:cubicBezTo>
                  <a:cubicBezTo>
                    <a:pt x="65" y="16"/>
                    <a:pt x="60" y="12"/>
                    <a:pt x="60" y="9"/>
                  </a:cubicBezTo>
                  <a:cubicBezTo>
                    <a:pt x="60" y="5"/>
                    <a:pt x="60" y="5"/>
                    <a:pt x="60" y="5"/>
                  </a:cubicBezTo>
                  <a:cubicBezTo>
                    <a:pt x="60" y="3"/>
                    <a:pt x="57" y="0"/>
                    <a:pt x="55" y="0"/>
                  </a:cubicBezTo>
                  <a:cubicBezTo>
                    <a:pt x="47" y="0"/>
                    <a:pt x="47" y="0"/>
                    <a:pt x="47" y="0"/>
                  </a:cubicBezTo>
                  <a:cubicBezTo>
                    <a:pt x="44" y="0"/>
                    <a:pt x="42" y="3"/>
                    <a:pt x="42" y="5"/>
                  </a:cubicBezTo>
                  <a:cubicBezTo>
                    <a:pt x="42" y="9"/>
                    <a:pt x="42" y="9"/>
                    <a:pt x="42" y="9"/>
                  </a:cubicBezTo>
                  <a:cubicBezTo>
                    <a:pt x="42" y="12"/>
                    <a:pt x="40" y="15"/>
                    <a:pt x="38" y="15"/>
                  </a:cubicBezTo>
                  <a:cubicBezTo>
                    <a:pt x="36" y="16"/>
                    <a:pt x="29" y="17"/>
                    <a:pt x="27" y="15"/>
                  </a:cubicBezTo>
                  <a:cubicBezTo>
                    <a:pt x="25" y="13"/>
                    <a:pt x="25" y="13"/>
                    <a:pt x="25" y="13"/>
                  </a:cubicBezTo>
                  <a:cubicBezTo>
                    <a:pt x="23" y="11"/>
                    <a:pt x="20" y="11"/>
                    <a:pt x="18" y="13"/>
                  </a:cubicBezTo>
                  <a:cubicBezTo>
                    <a:pt x="12" y="18"/>
                    <a:pt x="12" y="18"/>
                    <a:pt x="12" y="18"/>
                  </a:cubicBezTo>
                  <a:cubicBezTo>
                    <a:pt x="10" y="20"/>
                    <a:pt x="10" y="23"/>
                    <a:pt x="12" y="25"/>
                  </a:cubicBezTo>
                  <a:cubicBezTo>
                    <a:pt x="15" y="28"/>
                    <a:pt x="15" y="28"/>
                    <a:pt x="15" y="28"/>
                  </a:cubicBezTo>
                  <a:cubicBezTo>
                    <a:pt x="17" y="30"/>
                    <a:pt x="18" y="33"/>
                    <a:pt x="17" y="35"/>
                  </a:cubicBezTo>
                  <a:cubicBezTo>
                    <a:pt x="16" y="37"/>
                    <a:pt x="12" y="42"/>
                    <a:pt x="9" y="42"/>
                  </a:cubicBezTo>
                  <a:cubicBezTo>
                    <a:pt x="5" y="42"/>
                    <a:pt x="5" y="42"/>
                    <a:pt x="5" y="42"/>
                  </a:cubicBezTo>
                  <a:cubicBezTo>
                    <a:pt x="2" y="42"/>
                    <a:pt x="0" y="45"/>
                    <a:pt x="0" y="47"/>
                  </a:cubicBezTo>
                  <a:cubicBezTo>
                    <a:pt x="0" y="55"/>
                    <a:pt x="0" y="55"/>
                    <a:pt x="0" y="55"/>
                  </a:cubicBezTo>
                  <a:cubicBezTo>
                    <a:pt x="0" y="58"/>
                    <a:pt x="2" y="60"/>
                    <a:pt x="5" y="60"/>
                  </a:cubicBezTo>
                  <a:cubicBezTo>
                    <a:pt x="9" y="60"/>
                    <a:pt x="9" y="60"/>
                    <a:pt x="9" y="60"/>
                  </a:cubicBezTo>
                  <a:cubicBezTo>
                    <a:pt x="12" y="60"/>
                    <a:pt x="14" y="62"/>
                    <a:pt x="15" y="64"/>
                  </a:cubicBezTo>
                  <a:cubicBezTo>
                    <a:pt x="16" y="66"/>
                    <a:pt x="17" y="73"/>
                    <a:pt x="15" y="75"/>
                  </a:cubicBezTo>
                  <a:cubicBezTo>
                    <a:pt x="12" y="77"/>
                    <a:pt x="12" y="77"/>
                    <a:pt x="12" y="77"/>
                  </a:cubicBezTo>
                  <a:cubicBezTo>
                    <a:pt x="10" y="79"/>
                    <a:pt x="10" y="82"/>
                    <a:pt x="12" y="84"/>
                  </a:cubicBezTo>
                  <a:cubicBezTo>
                    <a:pt x="18" y="90"/>
                    <a:pt x="18" y="90"/>
                    <a:pt x="18" y="90"/>
                  </a:cubicBezTo>
                  <a:cubicBezTo>
                    <a:pt x="20" y="92"/>
                    <a:pt x="23" y="92"/>
                    <a:pt x="25" y="90"/>
                  </a:cubicBezTo>
                  <a:cubicBezTo>
                    <a:pt x="27" y="87"/>
                    <a:pt x="27" y="87"/>
                    <a:pt x="27" y="87"/>
                  </a:cubicBezTo>
                  <a:cubicBezTo>
                    <a:pt x="29" y="85"/>
                    <a:pt x="33" y="84"/>
                    <a:pt x="35" y="85"/>
                  </a:cubicBezTo>
                  <a:cubicBezTo>
                    <a:pt x="37" y="86"/>
                    <a:pt x="42" y="90"/>
                    <a:pt x="42" y="93"/>
                  </a:cubicBezTo>
                  <a:cubicBezTo>
                    <a:pt x="42" y="97"/>
                    <a:pt x="42" y="97"/>
                    <a:pt x="42" y="97"/>
                  </a:cubicBezTo>
                  <a:cubicBezTo>
                    <a:pt x="42" y="100"/>
                    <a:pt x="44" y="102"/>
                    <a:pt x="47" y="102"/>
                  </a:cubicBezTo>
                  <a:cubicBezTo>
                    <a:pt x="55" y="102"/>
                    <a:pt x="55" y="102"/>
                    <a:pt x="55" y="102"/>
                  </a:cubicBezTo>
                  <a:cubicBezTo>
                    <a:pt x="57" y="102"/>
                    <a:pt x="60" y="100"/>
                    <a:pt x="60" y="97"/>
                  </a:cubicBezTo>
                  <a:cubicBezTo>
                    <a:pt x="60" y="93"/>
                    <a:pt x="60" y="93"/>
                    <a:pt x="60" y="93"/>
                  </a:cubicBezTo>
                  <a:cubicBezTo>
                    <a:pt x="60" y="90"/>
                    <a:pt x="61" y="88"/>
                    <a:pt x="64" y="87"/>
                  </a:cubicBezTo>
                  <a:cubicBezTo>
                    <a:pt x="66" y="86"/>
                    <a:pt x="72" y="85"/>
                    <a:pt x="74" y="87"/>
                  </a:cubicBezTo>
                  <a:cubicBezTo>
                    <a:pt x="77" y="90"/>
                    <a:pt x="77" y="90"/>
                    <a:pt x="77" y="90"/>
                  </a:cubicBezTo>
                  <a:cubicBezTo>
                    <a:pt x="79" y="92"/>
                    <a:pt x="82" y="92"/>
                    <a:pt x="84" y="90"/>
                  </a:cubicBezTo>
                  <a:cubicBezTo>
                    <a:pt x="89" y="84"/>
                    <a:pt x="89" y="84"/>
                    <a:pt x="89" y="84"/>
                  </a:cubicBezTo>
                  <a:cubicBezTo>
                    <a:pt x="91" y="82"/>
                    <a:pt x="91" y="79"/>
                    <a:pt x="89" y="77"/>
                  </a:cubicBezTo>
                  <a:cubicBezTo>
                    <a:pt x="87" y="75"/>
                    <a:pt x="87" y="75"/>
                    <a:pt x="87" y="75"/>
                  </a:cubicBezTo>
                  <a:cubicBezTo>
                    <a:pt x="85" y="73"/>
                    <a:pt x="84" y="69"/>
                    <a:pt x="85" y="67"/>
                  </a:cubicBezTo>
                  <a:cubicBezTo>
                    <a:pt x="86" y="65"/>
                    <a:pt x="90" y="60"/>
                    <a:pt x="93" y="60"/>
                  </a:cubicBezTo>
                  <a:cubicBezTo>
                    <a:pt x="97" y="60"/>
                    <a:pt x="97" y="60"/>
                    <a:pt x="97" y="60"/>
                  </a:cubicBezTo>
                  <a:cubicBezTo>
                    <a:pt x="99" y="60"/>
                    <a:pt x="102" y="58"/>
                    <a:pt x="102" y="55"/>
                  </a:cubicBezTo>
                  <a:cubicBezTo>
                    <a:pt x="102" y="47"/>
                    <a:pt x="102" y="47"/>
                    <a:pt x="102" y="47"/>
                  </a:cubicBezTo>
                  <a:cubicBezTo>
                    <a:pt x="102" y="45"/>
                    <a:pt x="99" y="42"/>
                    <a:pt x="97" y="42"/>
                  </a:cubicBezTo>
                  <a:cubicBezTo>
                    <a:pt x="93" y="42"/>
                    <a:pt x="93" y="42"/>
                    <a:pt x="93" y="42"/>
                  </a:cubicBezTo>
                  <a:cubicBezTo>
                    <a:pt x="90" y="42"/>
                    <a:pt x="87" y="41"/>
                    <a:pt x="87" y="38"/>
                  </a:cubicBezTo>
                  <a:cubicBezTo>
                    <a:pt x="86" y="36"/>
                    <a:pt x="85" y="30"/>
                    <a:pt x="87" y="28"/>
                  </a:cubicBezTo>
                  <a:lnTo>
                    <a:pt x="89" y="25"/>
                  </a:lnTo>
                  <a:close/>
                  <a:moveTo>
                    <a:pt x="69" y="69"/>
                  </a:moveTo>
                  <a:cubicBezTo>
                    <a:pt x="59" y="79"/>
                    <a:pt x="43" y="79"/>
                    <a:pt x="33" y="69"/>
                  </a:cubicBezTo>
                  <a:cubicBezTo>
                    <a:pt x="23" y="59"/>
                    <a:pt x="23" y="43"/>
                    <a:pt x="33" y="33"/>
                  </a:cubicBezTo>
                  <a:cubicBezTo>
                    <a:pt x="43" y="23"/>
                    <a:pt x="59" y="23"/>
                    <a:pt x="69" y="33"/>
                  </a:cubicBezTo>
                  <a:cubicBezTo>
                    <a:pt x="79" y="43"/>
                    <a:pt x="79" y="59"/>
                    <a:pt x="69" y="69"/>
                  </a:cubicBezTo>
                  <a:close/>
                </a:path>
              </a:pathLst>
            </a:custGeom>
            <a:solidFill>
              <a:schemeClr val="accent1"/>
            </a:solidFill>
            <a:ln>
              <a:noFill/>
            </a:ln>
          </p:spPr>
          <p:txBody>
            <a:bodyPr vert="horz" wrap="square" lIns="91440" tIns="45720" rIns="91440" bIns="45720" numCol="1" anchor="t" anchorCtr="0" compatLnSpc="1"/>
            <a:lstStyle/>
            <a:p>
              <a:endParaRPr lang="zh-CN" altLang="en-US">
                <a:cs typeface="+mn-ea"/>
                <a:sym typeface="+mn-lt"/>
              </a:endParaRPr>
            </a:p>
          </p:txBody>
        </p:sp>
        <p:sp>
          <p:nvSpPr>
            <p:cNvPr id="5398" name="Freeform 1000"/>
            <p:cNvSpPr/>
            <p:nvPr/>
          </p:nvSpPr>
          <p:spPr bwMode="auto">
            <a:xfrm>
              <a:off x="6504806" y="4913842"/>
              <a:ext cx="211138" cy="209550"/>
            </a:xfrm>
            <a:custGeom>
              <a:avLst/>
              <a:gdLst>
                <a:gd name="T0" fmla="*/ 46 w 56"/>
                <a:gd name="T1" fmla="*/ 46 h 56"/>
                <a:gd name="T2" fmla="*/ 10 w 56"/>
                <a:gd name="T3" fmla="*/ 46 h 56"/>
                <a:gd name="T4" fmla="*/ 10 w 56"/>
                <a:gd name="T5" fmla="*/ 10 h 56"/>
                <a:gd name="T6" fmla="*/ 46 w 56"/>
                <a:gd name="T7" fmla="*/ 10 h 56"/>
                <a:gd name="T8" fmla="*/ 46 w 56"/>
                <a:gd name="T9" fmla="*/ 46 h 56"/>
              </a:gdLst>
              <a:ahLst/>
              <a:cxnLst>
                <a:cxn ang="0">
                  <a:pos x="T0" y="T1"/>
                </a:cxn>
                <a:cxn ang="0">
                  <a:pos x="T2" y="T3"/>
                </a:cxn>
                <a:cxn ang="0">
                  <a:pos x="T4" y="T5"/>
                </a:cxn>
                <a:cxn ang="0">
                  <a:pos x="T6" y="T7"/>
                </a:cxn>
                <a:cxn ang="0">
                  <a:pos x="T8" y="T9"/>
                </a:cxn>
              </a:cxnLst>
              <a:rect l="0" t="0" r="r" b="b"/>
              <a:pathLst>
                <a:path w="56" h="56">
                  <a:moveTo>
                    <a:pt x="46" y="46"/>
                  </a:moveTo>
                  <a:cubicBezTo>
                    <a:pt x="36" y="56"/>
                    <a:pt x="20" y="56"/>
                    <a:pt x="10" y="46"/>
                  </a:cubicBezTo>
                  <a:cubicBezTo>
                    <a:pt x="0" y="36"/>
                    <a:pt x="0" y="20"/>
                    <a:pt x="10" y="10"/>
                  </a:cubicBezTo>
                  <a:cubicBezTo>
                    <a:pt x="20" y="0"/>
                    <a:pt x="36" y="0"/>
                    <a:pt x="46" y="10"/>
                  </a:cubicBezTo>
                  <a:cubicBezTo>
                    <a:pt x="56" y="20"/>
                    <a:pt x="56" y="36"/>
                    <a:pt x="46" y="4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61" name="Freeform 986"/>
            <p:cNvSpPr/>
            <p:nvPr/>
          </p:nvSpPr>
          <p:spPr bwMode="auto">
            <a:xfrm>
              <a:off x="5915103" y="4334933"/>
              <a:ext cx="593412" cy="590021"/>
            </a:xfrm>
            <a:custGeom>
              <a:avLst/>
              <a:gdLst>
                <a:gd name="T0" fmla="*/ 219 w 222"/>
                <a:gd name="T1" fmla="*/ 221 h 221"/>
                <a:gd name="T2" fmla="*/ 217 w 222"/>
                <a:gd name="T3" fmla="*/ 220 h 221"/>
                <a:gd name="T4" fmla="*/ 2 w 222"/>
                <a:gd name="T5" fmla="*/ 5 h 221"/>
                <a:gd name="T6" fmla="*/ 2 w 222"/>
                <a:gd name="T7" fmla="*/ 1 h 221"/>
                <a:gd name="T8" fmla="*/ 6 w 222"/>
                <a:gd name="T9" fmla="*/ 1 h 221"/>
                <a:gd name="T10" fmla="*/ 221 w 222"/>
                <a:gd name="T11" fmla="*/ 216 h 221"/>
                <a:gd name="T12" fmla="*/ 221 w 222"/>
                <a:gd name="T13" fmla="*/ 220 h 221"/>
                <a:gd name="T14" fmla="*/ 219 w 222"/>
                <a:gd name="T15" fmla="*/ 221 h 2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2" h="221">
                  <a:moveTo>
                    <a:pt x="219" y="221"/>
                  </a:moveTo>
                  <a:cubicBezTo>
                    <a:pt x="218" y="221"/>
                    <a:pt x="217" y="221"/>
                    <a:pt x="217" y="220"/>
                  </a:cubicBezTo>
                  <a:cubicBezTo>
                    <a:pt x="2" y="5"/>
                    <a:pt x="2" y="5"/>
                    <a:pt x="2" y="5"/>
                  </a:cubicBezTo>
                  <a:cubicBezTo>
                    <a:pt x="0" y="4"/>
                    <a:pt x="0" y="2"/>
                    <a:pt x="2" y="1"/>
                  </a:cubicBezTo>
                  <a:cubicBezTo>
                    <a:pt x="3" y="0"/>
                    <a:pt x="5" y="0"/>
                    <a:pt x="6" y="1"/>
                  </a:cubicBezTo>
                  <a:cubicBezTo>
                    <a:pt x="221" y="216"/>
                    <a:pt x="221" y="216"/>
                    <a:pt x="221" y="216"/>
                  </a:cubicBezTo>
                  <a:cubicBezTo>
                    <a:pt x="222" y="217"/>
                    <a:pt x="222" y="219"/>
                    <a:pt x="221" y="220"/>
                  </a:cubicBezTo>
                  <a:cubicBezTo>
                    <a:pt x="221" y="221"/>
                    <a:pt x="220" y="221"/>
                    <a:pt x="219" y="221"/>
                  </a:cubicBezTo>
                  <a:close/>
                </a:path>
              </a:pathLst>
            </a:custGeom>
            <a:solidFill>
              <a:schemeClr val="accent1"/>
            </a:solidFill>
            <a:ln>
              <a:noFill/>
            </a:ln>
          </p:spPr>
          <p:txBody>
            <a:bodyPr vert="horz" wrap="square" lIns="91440" tIns="45720" rIns="91440" bIns="45720" numCol="1" anchor="t" anchorCtr="0" compatLnSpc="1"/>
            <a:lstStyle/>
            <a:p>
              <a:endParaRPr lang="zh-CN" altLang="en-US">
                <a:cs typeface="+mn-ea"/>
                <a:sym typeface="+mn-lt"/>
              </a:endParaRPr>
            </a:p>
          </p:txBody>
        </p:sp>
      </p:grpSp>
      <p:grpSp>
        <p:nvGrpSpPr>
          <p:cNvPr id="7" name="组合 6"/>
          <p:cNvGrpSpPr/>
          <p:nvPr/>
        </p:nvGrpSpPr>
        <p:grpSpPr>
          <a:xfrm>
            <a:off x="7427764" y="1287993"/>
            <a:ext cx="4059231" cy="650947"/>
            <a:chOff x="7428731" y="1287992"/>
            <a:chExt cx="4059759" cy="650947"/>
          </a:xfrm>
        </p:grpSpPr>
        <p:grpSp>
          <p:nvGrpSpPr>
            <p:cNvPr id="7334" name="组合 7333"/>
            <p:cNvGrpSpPr/>
            <p:nvPr/>
          </p:nvGrpSpPr>
          <p:grpSpPr>
            <a:xfrm>
              <a:off x="7428731" y="1287992"/>
              <a:ext cx="398462" cy="357188"/>
              <a:chOff x="7471305" y="1287992"/>
              <a:chExt cx="398462" cy="357188"/>
            </a:xfrm>
            <a:solidFill>
              <a:schemeClr val="accent2"/>
            </a:solidFill>
          </p:grpSpPr>
          <p:sp>
            <p:nvSpPr>
              <p:cNvPr id="5403" name="Freeform 1005"/>
              <p:cNvSpPr>
                <a:spLocks noEditPoints="1"/>
              </p:cNvSpPr>
              <p:nvPr/>
            </p:nvSpPr>
            <p:spPr bwMode="auto">
              <a:xfrm>
                <a:off x="7471305" y="1381655"/>
                <a:ext cx="230188" cy="233363"/>
              </a:xfrm>
              <a:custGeom>
                <a:avLst/>
                <a:gdLst>
                  <a:gd name="T0" fmla="*/ 57 w 61"/>
                  <a:gd name="T1" fmla="*/ 36 h 62"/>
                  <a:gd name="T2" fmla="*/ 61 w 61"/>
                  <a:gd name="T3" fmla="*/ 32 h 62"/>
                  <a:gd name="T4" fmla="*/ 61 w 61"/>
                  <a:gd name="T5" fmla="*/ 30 h 62"/>
                  <a:gd name="T6" fmla="*/ 57 w 61"/>
                  <a:gd name="T7" fmla="*/ 26 h 62"/>
                  <a:gd name="T8" fmla="*/ 57 w 61"/>
                  <a:gd name="T9" fmla="*/ 26 h 62"/>
                  <a:gd name="T10" fmla="*/ 52 w 61"/>
                  <a:gd name="T11" fmla="*/ 23 h 62"/>
                  <a:gd name="T12" fmla="*/ 53 w 61"/>
                  <a:gd name="T13" fmla="*/ 16 h 62"/>
                  <a:gd name="T14" fmla="*/ 53 w 61"/>
                  <a:gd name="T15" fmla="*/ 16 h 62"/>
                  <a:gd name="T16" fmla="*/ 53 w 61"/>
                  <a:gd name="T17" fmla="*/ 10 h 62"/>
                  <a:gd name="T18" fmla="*/ 51 w 61"/>
                  <a:gd name="T19" fmla="*/ 8 h 62"/>
                  <a:gd name="T20" fmla="*/ 46 w 61"/>
                  <a:gd name="T21" fmla="*/ 8 h 62"/>
                  <a:gd name="T22" fmla="*/ 46 w 61"/>
                  <a:gd name="T23" fmla="*/ 9 h 62"/>
                  <a:gd name="T24" fmla="*/ 41 w 61"/>
                  <a:gd name="T25" fmla="*/ 10 h 62"/>
                  <a:gd name="T26" fmla="*/ 36 w 61"/>
                  <a:gd name="T27" fmla="*/ 5 h 62"/>
                  <a:gd name="T28" fmla="*/ 36 w 61"/>
                  <a:gd name="T29" fmla="*/ 4 h 62"/>
                  <a:gd name="T30" fmla="*/ 32 w 61"/>
                  <a:gd name="T31" fmla="*/ 0 h 62"/>
                  <a:gd name="T32" fmla="*/ 29 w 61"/>
                  <a:gd name="T33" fmla="*/ 0 h 62"/>
                  <a:gd name="T34" fmla="*/ 25 w 61"/>
                  <a:gd name="T35" fmla="*/ 4 h 62"/>
                  <a:gd name="T36" fmla="*/ 25 w 61"/>
                  <a:gd name="T37" fmla="*/ 5 h 62"/>
                  <a:gd name="T38" fmla="*/ 23 w 61"/>
                  <a:gd name="T39" fmla="*/ 9 h 62"/>
                  <a:gd name="T40" fmla="*/ 16 w 61"/>
                  <a:gd name="T41" fmla="*/ 9 h 62"/>
                  <a:gd name="T42" fmla="*/ 16 w 61"/>
                  <a:gd name="T43" fmla="*/ 8 h 62"/>
                  <a:gd name="T44" fmla="*/ 10 w 61"/>
                  <a:gd name="T45" fmla="*/ 8 h 62"/>
                  <a:gd name="T46" fmla="*/ 8 w 61"/>
                  <a:gd name="T47" fmla="*/ 10 h 62"/>
                  <a:gd name="T48" fmla="*/ 8 w 61"/>
                  <a:gd name="T49" fmla="*/ 16 h 62"/>
                  <a:gd name="T50" fmla="*/ 8 w 61"/>
                  <a:gd name="T51" fmla="*/ 16 h 62"/>
                  <a:gd name="T52" fmla="*/ 10 w 61"/>
                  <a:gd name="T53" fmla="*/ 21 h 62"/>
                  <a:gd name="T54" fmla="*/ 4 w 61"/>
                  <a:gd name="T55" fmla="*/ 26 h 62"/>
                  <a:gd name="T56" fmla="*/ 4 w 61"/>
                  <a:gd name="T57" fmla="*/ 26 h 62"/>
                  <a:gd name="T58" fmla="*/ 0 w 61"/>
                  <a:gd name="T59" fmla="*/ 30 h 62"/>
                  <a:gd name="T60" fmla="*/ 0 w 61"/>
                  <a:gd name="T61" fmla="*/ 32 h 62"/>
                  <a:gd name="T62" fmla="*/ 4 w 61"/>
                  <a:gd name="T63" fmla="*/ 36 h 62"/>
                  <a:gd name="T64" fmla="*/ 4 w 61"/>
                  <a:gd name="T65" fmla="*/ 36 h 62"/>
                  <a:gd name="T66" fmla="*/ 9 w 61"/>
                  <a:gd name="T67" fmla="*/ 39 h 62"/>
                  <a:gd name="T68" fmla="*/ 8 w 61"/>
                  <a:gd name="T69" fmla="*/ 46 h 62"/>
                  <a:gd name="T70" fmla="*/ 8 w 61"/>
                  <a:gd name="T71" fmla="*/ 46 h 62"/>
                  <a:gd name="T72" fmla="*/ 8 w 61"/>
                  <a:gd name="T73" fmla="*/ 52 h 62"/>
                  <a:gd name="T74" fmla="*/ 10 w 61"/>
                  <a:gd name="T75" fmla="*/ 53 h 62"/>
                  <a:gd name="T76" fmla="*/ 16 w 61"/>
                  <a:gd name="T77" fmla="*/ 53 h 62"/>
                  <a:gd name="T78" fmla="*/ 16 w 61"/>
                  <a:gd name="T79" fmla="*/ 53 h 62"/>
                  <a:gd name="T80" fmla="*/ 21 w 61"/>
                  <a:gd name="T81" fmla="*/ 52 h 62"/>
                  <a:gd name="T82" fmla="*/ 25 w 61"/>
                  <a:gd name="T83" fmla="*/ 57 h 62"/>
                  <a:gd name="T84" fmla="*/ 25 w 61"/>
                  <a:gd name="T85" fmla="*/ 57 h 62"/>
                  <a:gd name="T86" fmla="*/ 29 w 61"/>
                  <a:gd name="T87" fmla="*/ 62 h 62"/>
                  <a:gd name="T88" fmla="*/ 32 w 61"/>
                  <a:gd name="T89" fmla="*/ 62 h 62"/>
                  <a:gd name="T90" fmla="*/ 36 w 61"/>
                  <a:gd name="T91" fmla="*/ 57 h 62"/>
                  <a:gd name="T92" fmla="*/ 36 w 61"/>
                  <a:gd name="T93" fmla="*/ 57 h 62"/>
                  <a:gd name="T94" fmla="*/ 38 w 61"/>
                  <a:gd name="T95" fmla="*/ 52 h 62"/>
                  <a:gd name="T96" fmla="*/ 46 w 61"/>
                  <a:gd name="T97" fmla="*/ 53 h 62"/>
                  <a:gd name="T98" fmla="*/ 46 w 61"/>
                  <a:gd name="T99" fmla="*/ 53 h 62"/>
                  <a:gd name="T100" fmla="*/ 51 w 61"/>
                  <a:gd name="T101" fmla="*/ 53 h 62"/>
                  <a:gd name="T102" fmla="*/ 53 w 61"/>
                  <a:gd name="T103" fmla="*/ 52 h 62"/>
                  <a:gd name="T104" fmla="*/ 53 w 61"/>
                  <a:gd name="T105" fmla="*/ 46 h 62"/>
                  <a:gd name="T106" fmla="*/ 53 w 61"/>
                  <a:gd name="T107" fmla="*/ 46 h 62"/>
                  <a:gd name="T108" fmla="*/ 51 w 61"/>
                  <a:gd name="T109" fmla="*/ 41 h 62"/>
                  <a:gd name="T110" fmla="*/ 57 w 61"/>
                  <a:gd name="T111" fmla="*/ 36 h 62"/>
                  <a:gd name="T112" fmla="*/ 31 w 61"/>
                  <a:gd name="T113" fmla="*/ 46 h 62"/>
                  <a:gd name="T114" fmla="*/ 15 w 61"/>
                  <a:gd name="T115" fmla="*/ 31 h 62"/>
                  <a:gd name="T116" fmla="*/ 31 w 61"/>
                  <a:gd name="T117" fmla="*/ 16 h 62"/>
                  <a:gd name="T118" fmla="*/ 46 w 61"/>
                  <a:gd name="T119" fmla="*/ 31 h 62"/>
                  <a:gd name="T120" fmla="*/ 31 w 61"/>
                  <a:gd name="T121" fmla="*/ 46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1" h="62">
                    <a:moveTo>
                      <a:pt x="57" y="36"/>
                    </a:moveTo>
                    <a:cubicBezTo>
                      <a:pt x="59" y="36"/>
                      <a:pt x="61" y="34"/>
                      <a:pt x="61" y="32"/>
                    </a:cubicBezTo>
                    <a:cubicBezTo>
                      <a:pt x="61" y="30"/>
                      <a:pt x="61" y="30"/>
                      <a:pt x="61" y="30"/>
                    </a:cubicBezTo>
                    <a:cubicBezTo>
                      <a:pt x="61" y="27"/>
                      <a:pt x="59" y="26"/>
                      <a:pt x="57" y="26"/>
                    </a:cubicBezTo>
                    <a:cubicBezTo>
                      <a:pt x="57" y="26"/>
                      <a:pt x="57" y="26"/>
                      <a:pt x="57" y="26"/>
                    </a:cubicBezTo>
                    <a:cubicBezTo>
                      <a:pt x="55" y="26"/>
                      <a:pt x="53" y="25"/>
                      <a:pt x="52" y="23"/>
                    </a:cubicBezTo>
                    <a:cubicBezTo>
                      <a:pt x="52" y="22"/>
                      <a:pt x="51" y="18"/>
                      <a:pt x="53" y="16"/>
                    </a:cubicBezTo>
                    <a:cubicBezTo>
                      <a:pt x="53" y="16"/>
                      <a:pt x="53" y="16"/>
                      <a:pt x="53" y="16"/>
                    </a:cubicBezTo>
                    <a:cubicBezTo>
                      <a:pt x="55" y="14"/>
                      <a:pt x="55" y="12"/>
                      <a:pt x="53" y="10"/>
                    </a:cubicBezTo>
                    <a:cubicBezTo>
                      <a:pt x="51" y="8"/>
                      <a:pt x="51" y="8"/>
                      <a:pt x="51" y="8"/>
                    </a:cubicBezTo>
                    <a:cubicBezTo>
                      <a:pt x="50" y="7"/>
                      <a:pt x="47" y="7"/>
                      <a:pt x="46" y="8"/>
                    </a:cubicBezTo>
                    <a:cubicBezTo>
                      <a:pt x="46" y="9"/>
                      <a:pt x="46" y="9"/>
                      <a:pt x="46" y="9"/>
                    </a:cubicBezTo>
                    <a:cubicBezTo>
                      <a:pt x="44" y="10"/>
                      <a:pt x="42" y="11"/>
                      <a:pt x="41" y="10"/>
                    </a:cubicBezTo>
                    <a:cubicBezTo>
                      <a:pt x="39" y="10"/>
                      <a:pt x="36" y="7"/>
                      <a:pt x="36" y="5"/>
                    </a:cubicBezTo>
                    <a:cubicBezTo>
                      <a:pt x="36" y="4"/>
                      <a:pt x="36" y="4"/>
                      <a:pt x="36" y="4"/>
                    </a:cubicBezTo>
                    <a:cubicBezTo>
                      <a:pt x="36" y="2"/>
                      <a:pt x="34" y="0"/>
                      <a:pt x="32" y="0"/>
                    </a:cubicBezTo>
                    <a:cubicBezTo>
                      <a:pt x="29" y="0"/>
                      <a:pt x="29" y="0"/>
                      <a:pt x="29" y="0"/>
                    </a:cubicBezTo>
                    <a:cubicBezTo>
                      <a:pt x="27" y="0"/>
                      <a:pt x="25" y="2"/>
                      <a:pt x="25" y="4"/>
                    </a:cubicBezTo>
                    <a:cubicBezTo>
                      <a:pt x="25" y="5"/>
                      <a:pt x="25" y="5"/>
                      <a:pt x="25" y="5"/>
                    </a:cubicBezTo>
                    <a:cubicBezTo>
                      <a:pt x="25" y="7"/>
                      <a:pt x="24" y="9"/>
                      <a:pt x="23" y="9"/>
                    </a:cubicBezTo>
                    <a:cubicBezTo>
                      <a:pt x="22" y="10"/>
                      <a:pt x="17" y="10"/>
                      <a:pt x="16" y="9"/>
                    </a:cubicBezTo>
                    <a:cubicBezTo>
                      <a:pt x="16" y="8"/>
                      <a:pt x="16" y="8"/>
                      <a:pt x="16" y="8"/>
                    </a:cubicBezTo>
                    <a:cubicBezTo>
                      <a:pt x="14" y="7"/>
                      <a:pt x="12" y="7"/>
                      <a:pt x="10" y="8"/>
                    </a:cubicBezTo>
                    <a:cubicBezTo>
                      <a:pt x="8" y="10"/>
                      <a:pt x="8" y="10"/>
                      <a:pt x="8" y="10"/>
                    </a:cubicBezTo>
                    <a:cubicBezTo>
                      <a:pt x="7" y="12"/>
                      <a:pt x="7" y="14"/>
                      <a:pt x="8" y="16"/>
                    </a:cubicBezTo>
                    <a:cubicBezTo>
                      <a:pt x="8" y="16"/>
                      <a:pt x="8" y="16"/>
                      <a:pt x="8" y="16"/>
                    </a:cubicBezTo>
                    <a:cubicBezTo>
                      <a:pt x="10" y="18"/>
                      <a:pt x="11" y="20"/>
                      <a:pt x="10" y="21"/>
                    </a:cubicBezTo>
                    <a:cubicBezTo>
                      <a:pt x="9" y="22"/>
                      <a:pt x="7" y="26"/>
                      <a:pt x="4" y="26"/>
                    </a:cubicBezTo>
                    <a:cubicBezTo>
                      <a:pt x="4" y="26"/>
                      <a:pt x="4" y="26"/>
                      <a:pt x="4" y="26"/>
                    </a:cubicBezTo>
                    <a:cubicBezTo>
                      <a:pt x="2" y="26"/>
                      <a:pt x="0" y="27"/>
                      <a:pt x="0" y="30"/>
                    </a:cubicBezTo>
                    <a:cubicBezTo>
                      <a:pt x="0" y="32"/>
                      <a:pt x="0" y="32"/>
                      <a:pt x="0" y="32"/>
                    </a:cubicBezTo>
                    <a:cubicBezTo>
                      <a:pt x="0" y="34"/>
                      <a:pt x="2" y="36"/>
                      <a:pt x="4" y="36"/>
                    </a:cubicBezTo>
                    <a:cubicBezTo>
                      <a:pt x="4" y="36"/>
                      <a:pt x="4" y="36"/>
                      <a:pt x="4" y="36"/>
                    </a:cubicBezTo>
                    <a:cubicBezTo>
                      <a:pt x="7" y="36"/>
                      <a:pt x="9" y="37"/>
                      <a:pt x="9" y="39"/>
                    </a:cubicBezTo>
                    <a:cubicBezTo>
                      <a:pt x="10" y="40"/>
                      <a:pt x="10" y="44"/>
                      <a:pt x="8" y="46"/>
                    </a:cubicBezTo>
                    <a:cubicBezTo>
                      <a:pt x="8" y="46"/>
                      <a:pt x="8" y="46"/>
                      <a:pt x="8" y="46"/>
                    </a:cubicBezTo>
                    <a:cubicBezTo>
                      <a:pt x="7" y="47"/>
                      <a:pt x="7" y="50"/>
                      <a:pt x="8" y="52"/>
                    </a:cubicBezTo>
                    <a:cubicBezTo>
                      <a:pt x="10" y="53"/>
                      <a:pt x="10" y="53"/>
                      <a:pt x="10" y="53"/>
                    </a:cubicBezTo>
                    <a:cubicBezTo>
                      <a:pt x="12" y="55"/>
                      <a:pt x="14" y="55"/>
                      <a:pt x="16" y="53"/>
                    </a:cubicBezTo>
                    <a:cubicBezTo>
                      <a:pt x="16" y="53"/>
                      <a:pt x="16" y="53"/>
                      <a:pt x="16" y="53"/>
                    </a:cubicBezTo>
                    <a:cubicBezTo>
                      <a:pt x="17" y="52"/>
                      <a:pt x="20" y="51"/>
                      <a:pt x="21" y="52"/>
                    </a:cubicBezTo>
                    <a:cubicBezTo>
                      <a:pt x="22" y="52"/>
                      <a:pt x="25" y="55"/>
                      <a:pt x="25" y="57"/>
                    </a:cubicBezTo>
                    <a:cubicBezTo>
                      <a:pt x="25" y="57"/>
                      <a:pt x="25" y="57"/>
                      <a:pt x="25" y="57"/>
                    </a:cubicBezTo>
                    <a:cubicBezTo>
                      <a:pt x="25" y="60"/>
                      <a:pt x="27" y="62"/>
                      <a:pt x="29" y="62"/>
                    </a:cubicBezTo>
                    <a:cubicBezTo>
                      <a:pt x="32" y="62"/>
                      <a:pt x="32" y="62"/>
                      <a:pt x="32" y="62"/>
                    </a:cubicBezTo>
                    <a:cubicBezTo>
                      <a:pt x="34" y="62"/>
                      <a:pt x="36" y="60"/>
                      <a:pt x="36" y="57"/>
                    </a:cubicBezTo>
                    <a:cubicBezTo>
                      <a:pt x="36" y="57"/>
                      <a:pt x="36" y="57"/>
                      <a:pt x="36" y="57"/>
                    </a:cubicBezTo>
                    <a:cubicBezTo>
                      <a:pt x="36" y="55"/>
                      <a:pt x="37" y="53"/>
                      <a:pt x="38" y="52"/>
                    </a:cubicBezTo>
                    <a:cubicBezTo>
                      <a:pt x="40" y="52"/>
                      <a:pt x="44" y="52"/>
                      <a:pt x="46" y="53"/>
                    </a:cubicBezTo>
                    <a:cubicBezTo>
                      <a:pt x="46" y="53"/>
                      <a:pt x="46" y="53"/>
                      <a:pt x="46" y="53"/>
                    </a:cubicBezTo>
                    <a:cubicBezTo>
                      <a:pt x="47" y="55"/>
                      <a:pt x="50" y="55"/>
                      <a:pt x="51" y="53"/>
                    </a:cubicBezTo>
                    <a:cubicBezTo>
                      <a:pt x="53" y="52"/>
                      <a:pt x="53" y="52"/>
                      <a:pt x="53" y="52"/>
                    </a:cubicBezTo>
                    <a:cubicBezTo>
                      <a:pt x="55" y="50"/>
                      <a:pt x="55" y="47"/>
                      <a:pt x="53" y="46"/>
                    </a:cubicBezTo>
                    <a:cubicBezTo>
                      <a:pt x="53" y="46"/>
                      <a:pt x="53" y="46"/>
                      <a:pt x="53" y="46"/>
                    </a:cubicBezTo>
                    <a:cubicBezTo>
                      <a:pt x="51" y="44"/>
                      <a:pt x="51" y="42"/>
                      <a:pt x="51" y="41"/>
                    </a:cubicBezTo>
                    <a:cubicBezTo>
                      <a:pt x="52" y="40"/>
                      <a:pt x="55" y="36"/>
                      <a:pt x="57" y="36"/>
                    </a:cubicBezTo>
                    <a:close/>
                    <a:moveTo>
                      <a:pt x="31" y="46"/>
                    </a:moveTo>
                    <a:cubicBezTo>
                      <a:pt x="22" y="46"/>
                      <a:pt x="15" y="39"/>
                      <a:pt x="15" y="31"/>
                    </a:cubicBezTo>
                    <a:cubicBezTo>
                      <a:pt x="15" y="23"/>
                      <a:pt x="22" y="16"/>
                      <a:pt x="31" y="16"/>
                    </a:cubicBezTo>
                    <a:cubicBezTo>
                      <a:pt x="39" y="16"/>
                      <a:pt x="46" y="23"/>
                      <a:pt x="46" y="31"/>
                    </a:cubicBezTo>
                    <a:cubicBezTo>
                      <a:pt x="46" y="39"/>
                      <a:pt x="39" y="46"/>
                      <a:pt x="31"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404" name="Freeform 1006"/>
              <p:cNvSpPr>
                <a:spLocks noEditPoints="1"/>
              </p:cNvSpPr>
              <p:nvPr/>
            </p:nvSpPr>
            <p:spPr bwMode="auto">
              <a:xfrm>
                <a:off x="7682442" y="1287992"/>
                <a:ext cx="187325" cy="187325"/>
              </a:xfrm>
              <a:custGeom>
                <a:avLst/>
                <a:gdLst>
                  <a:gd name="T0" fmla="*/ 46 w 50"/>
                  <a:gd name="T1" fmla="*/ 30 h 50"/>
                  <a:gd name="T2" fmla="*/ 50 w 50"/>
                  <a:gd name="T3" fmla="*/ 26 h 50"/>
                  <a:gd name="T4" fmla="*/ 50 w 50"/>
                  <a:gd name="T5" fmla="*/ 25 h 50"/>
                  <a:gd name="T6" fmla="*/ 46 w 50"/>
                  <a:gd name="T7" fmla="*/ 21 h 50"/>
                  <a:gd name="T8" fmla="*/ 42 w 50"/>
                  <a:gd name="T9" fmla="*/ 19 h 50"/>
                  <a:gd name="T10" fmla="*/ 43 w 50"/>
                  <a:gd name="T11" fmla="*/ 13 h 50"/>
                  <a:gd name="T12" fmla="*/ 43 w 50"/>
                  <a:gd name="T13" fmla="*/ 8 h 50"/>
                  <a:gd name="T14" fmla="*/ 42 w 50"/>
                  <a:gd name="T15" fmla="*/ 8 h 50"/>
                  <a:gd name="T16" fmla="*/ 37 w 50"/>
                  <a:gd name="T17" fmla="*/ 7 h 50"/>
                  <a:gd name="T18" fmla="*/ 33 w 50"/>
                  <a:gd name="T19" fmla="*/ 9 h 50"/>
                  <a:gd name="T20" fmla="*/ 29 w 50"/>
                  <a:gd name="T21" fmla="*/ 4 h 50"/>
                  <a:gd name="T22" fmla="*/ 25 w 50"/>
                  <a:gd name="T23" fmla="*/ 0 h 50"/>
                  <a:gd name="T24" fmla="*/ 24 w 50"/>
                  <a:gd name="T25" fmla="*/ 0 h 50"/>
                  <a:gd name="T26" fmla="*/ 20 w 50"/>
                  <a:gd name="T27" fmla="*/ 4 h 50"/>
                  <a:gd name="T28" fmla="*/ 18 w 50"/>
                  <a:gd name="T29" fmla="*/ 8 h 50"/>
                  <a:gd name="T30" fmla="*/ 12 w 50"/>
                  <a:gd name="T31" fmla="*/ 7 h 50"/>
                  <a:gd name="T32" fmla="*/ 7 w 50"/>
                  <a:gd name="T33" fmla="*/ 8 h 50"/>
                  <a:gd name="T34" fmla="*/ 7 w 50"/>
                  <a:gd name="T35" fmla="*/ 8 h 50"/>
                  <a:gd name="T36" fmla="*/ 6 w 50"/>
                  <a:gd name="T37" fmla="*/ 13 h 50"/>
                  <a:gd name="T38" fmla="*/ 8 w 50"/>
                  <a:gd name="T39" fmla="*/ 17 h 50"/>
                  <a:gd name="T40" fmla="*/ 3 w 50"/>
                  <a:gd name="T41" fmla="*/ 21 h 50"/>
                  <a:gd name="T42" fmla="*/ 0 w 50"/>
                  <a:gd name="T43" fmla="*/ 25 h 50"/>
                  <a:gd name="T44" fmla="*/ 0 w 50"/>
                  <a:gd name="T45" fmla="*/ 26 h 50"/>
                  <a:gd name="T46" fmla="*/ 3 w 50"/>
                  <a:gd name="T47" fmla="*/ 30 h 50"/>
                  <a:gd name="T48" fmla="*/ 7 w 50"/>
                  <a:gd name="T49" fmla="*/ 32 h 50"/>
                  <a:gd name="T50" fmla="*/ 6 w 50"/>
                  <a:gd name="T51" fmla="*/ 38 h 50"/>
                  <a:gd name="T52" fmla="*/ 7 w 50"/>
                  <a:gd name="T53" fmla="*/ 43 h 50"/>
                  <a:gd name="T54" fmla="*/ 7 w 50"/>
                  <a:gd name="T55" fmla="*/ 43 h 50"/>
                  <a:gd name="T56" fmla="*/ 12 w 50"/>
                  <a:gd name="T57" fmla="*/ 44 h 50"/>
                  <a:gd name="T58" fmla="*/ 17 w 50"/>
                  <a:gd name="T59" fmla="*/ 42 h 50"/>
                  <a:gd name="T60" fmla="*/ 20 w 50"/>
                  <a:gd name="T61" fmla="*/ 47 h 50"/>
                  <a:gd name="T62" fmla="*/ 24 w 50"/>
                  <a:gd name="T63" fmla="*/ 50 h 50"/>
                  <a:gd name="T64" fmla="*/ 25 w 50"/>
                  <a:gd name="T65" fmla="*/ 50 h 50"/>
                  <a:gd name="T66" fmla="*/ 29 w 50"/>
                  <a:gd name="T67" fmla="*/ 47 h 50"/>
                  <a:gd name="T68" fmla="*/ 31 w 50"/>
                  <a:gd name="T69" fmla="*/ 43 h 50"/>
                  <a:gd name="T70" fmla="*/ 37 w 50"/>
                  <a:gd name="T71" fmla="*/ 44 h 50"/>
                  <a:gd name="T72" fmla="*/ 42 w 50"/>
                  <a:gd name="T73" fmla="*/ 43 h 50"/>
                  <a:gd name="T74" fmla="*/ 43 w 50"/>
                  <a:gd name="T75" fmla="*/ 43 h 50"/>
                  <a:gd name="T76" fmla="*/ 43 w 50"/>
                  <a:gd name="T77" fmla="*/ 38 h 50"/>
                  <a:gd name="T78" fmla="*/ 42 w 50"/>
                  <a:gd name="T79" fmla="*/ 33 h 50"/>
                  <a:gd name="T80" fmla="*/ 46 w 50"/>
                  <a:gd name="T81" fmla="*/ 30 h 50"/>
                  <a:gd name="T82" fmla="*/ 25 w 50"/>
                  <a:gd name="T83" fmla="*/ 38 h 50"/>
                  <a:gd name="T84" fmla="*/ 12 w 50"/>
                  <a:gd name="T85" fmla="*/ 25 h 50"/>
                  <a:gd name="T86" fmla="*/ 25 w 50"/>
                  <a:gd name="T87" fmla="*/ 13 h 50"/>
                  <a:gd name="T88" fmla="*/ 37 w 50"/>
                  <a:gd name="T89" fmla="*/ 25 h 50"/>
                  <a:gd name="T90" fmla="*/ 25 w 50"/>
                  <a:gd name="T91" fmla="*/ 38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0" h="50">
                    <a:moveTo>
                      <a:pt x="46" y="30"/>
                    </a:moveTo>
                    <a:cubicBezTo>
                      <a:pt x="48" y="30"/>
                      <a:pt x="50" y="28"/>
                      <a:pt x="50" y="26"/>
                    </a:cubicBezTo>
                    <a:cubicBezTo>
                      <a:pt x="50" y="25"/>
                      <a:pt x="50" y="25"/>
                      <a:pt x="50" y="25"/>
                    </a:cubicBezTo>
                    <a:cubicBezTo>
                      <a:pt x="50" y="23"/>
                      <a:pt x="48" y="21"/>
                      <a:pt x="46" y="21"/>
                    </a:cubicBezTo>
                    <a:cubicBezTo>
                      <a:pt x="44" y="21"/>
                      <a:pt x="43" y="20"/>
                      <a:pt x="42" y="19"/>
                    </a:cubicBezTo>
                    <a:cubicBezTo>
                      <a:pt x="42" y="18"/>
                      <a:pt x="42" y="15"/>
                      <a:pt x="43" y="13"/>
                    </a:cubicBezTo>
                    <a:cubicBezTo>
                      <a:pt x="44" y="12"/>
                      <a:pt x="44" y="10"/>
                      <a:pt x="43" y="8"/>
                    </a:cubicBezTo>
                    <a:cubicBezTo>
                      <a:pt x="42" y="8"/>
                      <a:pt x="42" y="8"/>
                      <a:pt x="42" y="8"/>
                    </a:cubicBezTo>
                    <a:cubicBezTo>
                      <a:pt x="41" y="6"/>
                      <a:pt x="38" y="6"/>
                      <a:pt x="37" y="7"/>
                    </a:cubicBezTo>
                    <a:cubicBezTo>
                      <a:pt x="36" y="8"/>
                      <a:pt x="34" y="9"/>
                      <a:pt x="33" y="9"/>
                    </a:cubicBezTo>
                    <a:cubicBezTo>
                      <a:pt x="32" y="8"/>
                      <a:pt x="29" y="6"/>
                      <a:pt x="29" y="4"/>
                    </a:cubicBezTo>
                    <a:cubicBezTo>
                      <a:pt x="29" y="2"/>
                      <a:pt x="27" y="0"/>
                      <a:pt x="25" y="0"/>
                    </a:cubicBezTo>
                    <a:cubicBezTo>
                      <a:pt x="24" y="0"/>
                      <a:pt x="24" y="0"/>
                      <a:pt x="24" y="0"/>
                    </a:cubicBezTo>
                    <a:cubicBezTo>
                      <a:pt x="22" y="0"/>
                      <a:pt x="20" y="2"/>
                      <a:pt x="20" y="4"/>
                    </a:cubicBezTo>
                    <a:cubicBezTo>
                      <a:pt x="20" y="6"/>
                      <a:pt x="19" y="7"/>
                      <a:pt x="18" y="8"/>
                    </a:cubicBezTo>
                    <a:cubicBezTo>
                      <a:pt x="17" y="8"/>
                      <a:pt x="14" y="8"/>
                      <a:pt x="12" y="7"/>
                    </a:cubicBezTo>
                    <a:cubicBezTo>
                      <a:pt x="11" y="6"/>
                      <a:pt x="9" y="6"/>
                      <a:pt x="7" y="8"/>
                    </a:cubicBezTo>
                    <a:cubicBezTo>
                      <a:pt x="7" y="8"/>
                      <a:pt x="7" y="8"/>
                      <a:pt x="7" y="8"/>
                    </a:cubicBezTo>
                    <a:cubicBezTo>
                      <a:pt x="5" y="10"/>
                      <a:pt x="5" y="12"/>
                      <a:pt x="6" y="13"/>
                    </a:cubicBezTo>
                    <a:cubicBezTo>
                      <a:pt x="8" y="15"/>
                      <a:pt x="8" y="16"/>
                      <a:pt x="8" y="17"/>
                    </a:cubicBezTo>
                    <a:cubicBezTo>
                      <a:pt x="7" y="18"/>
                      <a:pt x="5" y="21"/>
                      <a:pt x="3" y="21"/>
                    </a:cubicBezTo>
                    <a:cubicBezTo>
                      <a:pt x="1" y="21"/>
                      <a:pt x="0" y="23"/>
                      <a:pt x="0" y="25"/>
                    </a:cubicBezTo>
                    <a:cubicBezTo>
                      <a:pt x="0" y="26"/>
                      <a:pt x="0" y="26"/>
                      <a:pt x="0" y="26"/>
                    </a:cubicBezTo>
                    <a:cubicBezTo>
                      <a:pt x="0" y="28"/>
                      <a:pt x="1" y="30"/>
                      <a:pt x="3" y="30"/>
                    </a:cubicBezTo>
                    <a:cubicBezTo>
                      <a:pt x="5" y="30"/>
                      <a:pt x="7" y="31"/>
                      <a:pt x="7" y="32"/>
                    </a:cubicBezTo>
                    <a:cubicBezTo>
                      <a:pt x="7" y="33"/>
                      <a:pt x="8" y="36"/>
                      <a:pt x="6" y="38"/>
                    </a:cubicBezTo>
                    <a:cubicBezTo>
                      <a:pt x="5" y="39"/>
                      <a:pt x="5" y="41"/>
                      <a:pt x="7" y="43"/>
                    </a:cubicBezTo>
                    <a:cubicBezTo>
                      <a:pt x="7" y="43"/>
                      <a:pt x="7" y="43"/>
                      <a:pt x="7" y="43"/>
                    </a:cubicBezTo>
                    <a:cubicBezTo>
                      <a:pt x="9" y="45"/>
                      <a:pt x="11" y="45"/>
                      <a:pt x="12" y="44"/>
                    </a:cubicBezTo>
                    <a:cubicBezTo>
                      <a:pt x="14" y="42"/>
                      <a:pt x="16" y="42"/>
                      <a:pt x="17" y="42"/>
                    </a:cubicBezTo>
                    <a:cubicBezTo>
                      <a:pt x="18" y="43"/>
                      <a:pt x="20" y="45"/>
                      <a:pt x="20" y="47"/>
                    </a:cubicBezTo>
                    <a:cubicBezTo>
                      <a:pt x="20" y="49"/>
                      <a:pt x="22" y="50"/>
                      <a:pt x="24" y="50"/>
                    </a:cubicBezTo>
                    <a:cubicBezTo>
                      <a:pt x="25" y="50"/>
                      <a:pt x="25" y="50"/>
                      <a:pt x="25" y="50"/>
                    </a:cubicBezTo>
                    <a:cubicBezTo>
                      <a:pt x="27" y="50"/>
                      <a:pt x="29" y="49"/>
                      <a:pt x="29" y="47"/>
                    </a:cubicBezTo>
                    <a:cubicBezTo>
                      <a:pt x="29" y="45"/>
                      <a:pt x="30" y="43"/>
                      <a:pt x="31" y="43"/>
                    </a:cubicBezTo>
                    <a:cubicBezTo>
                      <a:pt x="32" y="43"/>
                      <a:pt x="36" y="42"/>
                      <a:pt x="37" y="44"/>
                    </a:cubicBezTo>
                    <a:cubicBezTo>
                      <a:pt x="38" y="45"/>
                      <a:pt x="41" y="45"/>
                      <a:pt x="42" y="43"/>
                    </a:cubicBezTo>
                    <a:cubicBezTo>
                      <a:pt x="43" y="43"/>
                      <a:pt x="43" y="43"/>
                      <a:pt x="43" y="43"/>
                    </a:cubicBezTo>
                    <a:cubicBezTo>
                      <a:pt x="44" y="41"/>
                      <a:pt x="44" y="39"/>
                      <a:pt x="43" y="38"/>
                    </a:cubicBezTo>
                    <a:cubicBezTo>
                      <a:pt x="42" y="36"/>
                      <a:pt x="41" y="34"/>
                      <a:pt x="42" y="33"/>
                    </a:cubicBezTo>
                    <a:cubicBezTo>
                      <a:pt x="42" y="33"/>
                      <a:pt x="44" y="30"/>
                      <a:pt x="46" y="30"/>
                    </a:cubicBezTo>
                    <a:close/>
                    <a:moveTo>
                      <a:pt x="25" y="38"/>
                    </a:moveTo>
                    <a:cubicBezTo>
                      <a:pt x="18" y="38"/>
                      <a:pt x="12" y="32"/>
                      <a:pt x="12" y="25"/>
                    </a:cubicBezTo>
                    <a:cubicBezTo>
                      <a:pt x="12" y="19"/>
                      <a:pt x="18" y="13"/>
                      <a:pt x="25" y="13"/>
                    </a:cubicBezTo>
                    <a:cubicBezTo>
                      <a:pt x="32" y="13"/>
                      <a:pt x="37" y="19"/>
                      <a:pt x="37" y="25"/>
                    </a:cubicBezTo>
                    <a:cubicBezTo>
                      <a:pt x="37" y="32"/>
                      <a:pt x="32" y="38"/>
                      <a:pt x="25" y="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405" name="Freeform 1007"/>
              <p:cNvSpPr>
                <a:spLocks noEditPoints="1"/>
              </p:cNvSpPr>
              <p:nvPr/>
            </p:nvSpPr>
            <p:spPr bwMode="auto">
              <a:xfrm>
                <a:off x="7701492" y="1497542"/>
                <a:ext cx="146050" cy="147638"/>
              </a:xfrm>
              <a:custGeom>
                <a:avLst/>
                <a:gdLst>
                  <a:gd name="T0" fmla="*/ 36 w 39"/>
                  <a:gd name="T1" fmla="*/ 23 h 39"/>
                  <a:gd name="T2" fmla="*/ 39 w 39"/>
                  <a:gd name="T3" fmla="*/ 19 h 39"/>
                  <a:gd name="T4" fmla="*/ 36 w 39"/>
                  <a:gd name="T5" fmla="*/ 16 h 39"/>
                  <a:gd name="T6" fmla="*/ 33 w 39"/>
                  <a:gd name="T7" fmla="*/ 15 h 39"/>
                  <a:gd name="T8" fmla="*/ 34 w 39"/>
                  <a:gd name="T9" fmla="*/ 10 h 39"/>
                  <a:gd name="T10" fmla="*/ 33 w 39"/>
                  <a:gd name="T11" fmla="*/ 6 h 39"/>
                  <a:gd name="T12" fmla="*/ 29 w 39"/>
                  <a:gd name="T13" fmla="*/ 5 h 39"/>
                  <a:gd name="T14" fmla="*/ 26 w 39"/>
                  <a:gd name="T15" fmla="*/ 6 h 39"/>
                  <a:gd name="T16" fmla="*/ 23 w 39"/>
                  <a:gd name="T17" fmla="*/ 3 h 39"/>
                  <a:gd name="T18" fmla="*/ 20 w 39"/>
                  <a:gd name="T19" fmla="*/ 0 h 39"/>
                  <a:gd name="T20" fmla="*/ 16 w 39"/>
                  <a:gd name="T21" fmla="*/ 3 h 39"/>
                  <a:gd name="T22" fmla="*/ 15 w 39"/>
                  <a:gd name="T23" fmla="*/ 6 h 39"/>
                  <a:gd name="T24" fmla="*/ 10 w 39"/>
                  <a:gd name="T25" fmla="*/ 5 h 39"/>
                  <a:gd name="T26" fmla="*/ 6 w 39"/>
                  <a:gd name="T27" fmla="*/ 6 h 39"/>
                  <a:gd name="T28" fmla="*/ 5 w 39"/>
                  <a:gd name="T29" fmla="*/ 10 h 39"/>
                  <a:gd name="T30" fmla="*/ 7 w 39"/>
                  <a:gd name="T31" fmla="*/ 13 h 39"/>
                  <a:gd name="T32" fmla="*/ 3 w 39"/>
                  <a:gd name="T33" fmla="*/ 16 h 39"/>
                  <a:gd name="T34" fmla="*/ 0 w 39"/>
                  <a:gd name="T35" fmla="*/ 19 h 39"/>
                  <a:gd name="T36" fmla="*/ 3 w 39"/>
                  <a:gd name="T37" fmla="*/ 23 h 39"/>
                  <a:gd name="T38" fmla="*/ 6 w 39"/>
                  <a:gd name="T39" fmla="*/ 24 h 39"/>
                  <a:gd name="T40" fmla="*/ 5 w 39"/>
                  <a:gd name="T41" fmla="*/ 29 h 39"/>
                  <a:gd name="T42" fmla="*/ 6 w 39"/>
                  <a:gd name="T43" fmla="*/ 33 h 39"/>
                  <a:gd name="T44" fmla="*/ 10 w 39"/>
                  <a:gd name="T45" fmla="*/ 34 h 39"/>
                  <a:gd name="T46" fmla="*/ 13 w 39"/>
                  <a:gd name="T47" fmla="*/ 33 h 39"/>
                  <a:gd name="T48" fmla="*/ 16 w 39"/>
                  <a:gd name="T49" fmla="*/ 36 h 39"/>
                  <a:gd name="T50" fmla="*/ 20 w 39"/>
                  <a:gd name="T51" fmla="*/ 39 h 39"/>
                  <a:gd name="T52" fmla="*/ 23 w 39"/>
                  <a:gd name="T53" fmla="*/ 36 h 39"/>
                  <a:gd name="T54" fmla="*/ 25 w 39"/>
                  <a:gd name="T55" fmla="*/ 33 h 39"/>
                  <a:gd name="T56" fmla="*/ 29 w 39"/>
                  <a:gd name="T57" fmla="*/ 34 h 39"/>
                  <a:gd name="T58" fmla="*/ 33 w 39"/>
                  <a:gd name="T59" fmla="*/ 33 h 39"/>
                  <a:gd name="T60" fmla="*/ 34 w 39"/>
                  <a:gd name="T61" fmla="*/ 29 h 39"/>
                  <a:gd name="T62" fmla="*/ 33 w 39"/>
                  <a:gd name="T63" fmla="*/ 26 h 39"/>
                  <a:gd name="T64" fmla="*/ 36 w 39"/>
                  <a:gd name="T65" fmla="*/ 23 h 39"/>
                  <a:gd name="T66" fmla="*/ 20 w 39"/>
                  <a:gd name="T67" fmla="*/ 29 h 39"/>
                  <a:gd name="T68" fmla="*/ 10 w 39"/>
                  <a:gd name="T69" fmla="*/ 19 h 39"/>
                  <a:gd name="T70" fmla="*/ 20 w 39"/>
                  <a:gd name="T71" fmla="*/ 10 h 39"/>
                  <a:gd name="T72" fmla="*/ 29 w 39"/>
                  <a:gd name="T73" fmla="*/ 19 h 39"/>
                  <a:gd name="T74" fmla="*/ 20 w 39"/>
                  <a:gd name="T75" fmla="*/ 2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9" h="39">
                    <a:moveTo>
                      <a:pt x="36" y="23"/>
                    </a:moveTo>
                    <a:cubicBezTo>
                      <a:pt x="38" y="23"/>
                      <a:pt x="39" y="21"/>
                      <a:pt x="39" y="19"/>
                    </a:cubicBezTo>
                    <a:cubicBezTo>
                      <a:pt x="39" y="18"/>
                      <a:pt x="38" y="16"/>
                      <a:pt x="36" y="16"/>
                    </a:cubicBezTo>
                    <a:cubicBezTo>
                      <a:pt x="35" y="16"/>
                      <a:pt x="34" y="15"/>
                      <a:pt x="33" y="15"/>
                    </a:cubicBezTo>
                    <a:cubicBezTo>
                      <a:pt x="33" y="14"/>
                      <a:pt x="33" y="11"/>
                      <a:pt x="34" y="10"/>
                    </a:cubicBezTo>
                    <a:cubicBezTo>
                      <a:pt x="35" y="9"/>
                      <a:pt x="35" y="7"/>
                      <a:pt x="33" y="6"/>
                    </a:cubicBezTo>
                    <a:cubicBezTo>
                      <a:pt x="32" y="4"/>
                      <a:pt x="30" y="4"/>
                      <a:pt x="29" y="5"/>
                    </a:cubicBezTo>
                    <a:cubicBezTo>
                      <a:pt x="28" y="6"/>
                      <a:pt x="27" y="7"/>
                      <a:pt x="26" y="6"/>
                    </a:cubicBezTo>
                    <a:cubicBezTo>
                      <a:pt x="25" y="6"/>
                      <a:pt x="23" y="4"/>
                      <a:pt x="23" y="3"/>
                    </a:cubicBezTo>
                    <a:cubicBezTo>
                      <a:pt x="23" y="1"/>
                      <a:pt x="22" y="0"/>
                      <a:pt x="20" y="0"/>
                    </a:cubicBezTo>
                    <a:cubicBezTo>
                      <a:pt x="18" y="0"/>
                      <a:pt x="16" y="1"/>
                      <a:pt x="16" y="3"/>
                    </a:cubicBezTo>
                    <a:cubicBezTo>
                      <a:pt x="16" y="4"/>
                      <a:pt x="16" y="5"/>
                      <a:pt x="15" y="6"/>
                    </a:cubicBezTo>
                    <a:cubicBezTo>
                      <a:pt x="14" y="6"/>
                      <a:pt x="11" y="6"/>
                      <a:pt x="10" y="5"/>
                    </a:cubicBezTo>
                    <a:cubicBezTo>
                      <a:pt x="9" y="4"/>
                      <a:pt x="7" y="4"/>
                      <a:pt x="6" y="6"/>
                    </a:cubicBezTo>
                    <a:cubicBezTo>
                      <a:pt x="5" y="7"/>
                      <a:pt x="4" y="9"/>
                      <a:pt x="5" y="10"/>
                    </a:cubicBezTo>
                    <a:cubicBezTo>
                      <a:pt x="6" y="11"/>
                      <a:pt x="7" y="12"/>
                      <a:pt x="7" y="13"/>
                    </a:cubicBezTo>
                    <a:cubicBezTo>
                      <a:pt x="6" y="14"/>
                      <a:pt x="4" y="16"/>
                      <a:pt x="3" y="16"/>
                    </a:cubicBezTo>
                    <a:cubicBezTo>
                      <a:pt x="1" y="16"/>
                      <a:pt x="0" y="18"/>
                      <a:pt x="0" y="19"/>
                    </a:cubicBezTo>
                    <a:cubicBezTo>
                      <a:pt x="0" y="21"/>
                      <a:pt x="1" y="23"/>
                      <a:pt x="3" y="23"/>
                    </a:cubicBezTo>
                    <a:cubicBezTo>
                      <a:pt x="4" y="23"/>
                      <a:pt x="6" y="23"/>
                      <a:pt x="6" y="24"/>
                    </a:cubicBezTo>
                    <a:cubicBezTo>
                      <a:pt x="6" y="25"/>
                      <a:pt x="6" y="28"/>
                      <a:pt x="5" y="29"/>
                    </a:cubicBezTo>
                    <a:cubicBezTo>
                      <a:pt x="4" y="30"/>
                      <a:pt x="5" y="32"/>
                      <a:pt x="6" y="33"/>
                    </a:cubicBezTo>
                    <a:cubicBezTo>
                      <a:pt x="7" y="34"/>
                      <a:pt x="9" y="35"/>
                      <a:pt x="10" y="34"/>
                    </a:cubicBezTo>
                    <a:cubicBezTo>
                      <a:pt x="11" y="33"/>
                      <a:pt x="13" y="32"/>
                      <a:pt x="13" y="33"/>
                    </a:cubicBezTo>
                    <a:cubicBezTo>
                      <a:pt x="14" y="33"/>
                      <a:pt x="16" y="35"/>
                      <a:pt x="16" y="36"/>
                    </a:cubicBezTo>
                    <a:cubicBezTo>
                      <a:pt x="16" y="38"/>
                      <a:pt x="18" y="39"/>
                      <a:pt x="20" y="39"/>
                    </a:cubicBezTo>
                    <a:cubicBezTo>
                      <a:pt x="22" y="39"/>
                      <a:pt x="23" y="38"/>
                      <a:pt x="23" y="36"/>
                    </a:cubicBezTo>
                    <a:cubicBezTo>
                      <a:pt x="23" y="35"/>
                      <a:pt x="24" y="33"/>
                      <a:pt x="25" y="33"/>
                    </a:cubicBezTo>
                    <a:cubicBezTo>
                      <a:pt x="25" y="33"/>
                      <a:pt x="28" y="33"/>
                      <a:pt x="29" y="34"/>
                    </a:cubicBezTo>
                    <a:cubicBezTo>
                      <a:pt x="30" y="35"/>
                      <a:pt x="32" y="34"/>
                      <a:pt x="33" y="33"/>
                    </a:cubicBezTo>
                    <a:cubicBezTo>
                      <a:pt x="35" y="32"/>
                      <a:pt x="35" y="30"/>
                      <a:pt x="34" y="29"/>
                    </a:cubicBezTo>
                    <a:cubicBezTo>
                      <a:pt x="33" y="28"/>
                      <a:pt x="32" y="26"/>
                      <a:pt x="33" y="26"/>
                    </a:cubicBezTo>
                    <a:cubicBezTo>
                      <a:pt x="33" y="25"/>
                      <a:pt x="35" y="23"/>
                      <a:pt x="36" y="23"/>
                    </a:cubicBezTo>
                    <a:close/>
                    <a:moveTo>
                      <a:pt x="20" y="29"/>
                    </a:moveTo>
                    <a:cubicBezTo>
                      <a:pt x="14" y="29"/>
                      <a:pt x="10" y="25"/>
                      <a:pt x="10" y="19"/>
                    </a:cubicBezTo>
                    <a:cubicBezTo>
                      <a:pt x="10" y="14"/>
                      <a:pt x="14" y="10"/>
                      <a:pt x="20" y="10"/>
                    </a:cubicBezTo>
                    <a:cubicBezTo>
                      <a:pt x="25" y="10"/>
                      <a:pt x="29" y="14"/>
                      <a:pt x="29" y="19"/>
                    </a:cubicBezTo>
                    <a:cubicBezTo>
                      <a:pt x="29" y="25"/>
                      <a:pt x="25" y="29"/>
                      <a:pt x="20"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1068" name="Rectangle 9"/>
            <p:cNvSpPr/>
            <p:nvPr/>
          </p:nvSpPr>
          <p:spPr>
            <a:xfrm>
              <a:off x="7870055" y="1287992"/>
              <a:ext cx="3618435" cy="650947"/>
            </a:xfrm>
            <a:prstGeom prst="rect">
              <a:avLst/>
            </a:prstGeom>
          </p:spPr>
          <p:txBody>
            <a:bodyPr wrap="square">
              <a:spAutoFit/>
            </a:bodyPr>
            <a:lstStyle/>
            <a:p>
              <a:pPr>
                <a:lnSpc>
                  <a:spcPct val="130000"/>
                </a:lnSpc>
              </a:pPr>
              <a:r>
                <a:rPr lang="zh-CN" altLang="en-US" sz="1100" b="1" dirty="0">
                  <a:solidFill>
                    <a:schemeClr val="tx1">
                      <a:lumMod val="65000"/>
                      <a:lumOff val="35000"/>
                    </a:schemeClr>
                  </a:solidFill>
                  <a:cs typeface="+mn-ea"/>
                  <a:sym typeface="+mn-lt"/>
                </a:rPr>
                <a:t>单击此处添加文字</a:t>
              </a:r>
              <a:endParaRPr lang="en-US" altLang="zh-CN" sz="1100" b="1" dirty="0">
                <a:solidFill>
                  <a:schemeClr val="tx1">
                    <a:lumMod val="65000"/>
                    <a:lumOff val="35000"/>
                  </a:schemeClr>
                </a:solidFill>
                <a:cs typeface="+mn-ea"/>
                <a:sym typeface="+mn-lt"/>
              </a:endParaRPr>
            </a:p>
            <a:p>
              <a:r>
                <a:rPr lang="zh-CN" altLang="en-US" sz="1100" dirty="0">
                  <a:solidFill>
                    <a:schemeClr val="tx1">
                      <a:lumMod val="60000"/>
                      <a:lumOff val="40000"/>
                    </a:schemeClr>
                  </a:solidFill>
                  <a:cs typeface="+mn-ea"/>
                  <a:sym typeface="+mn-lt"/>
                </a:rPr>
                <a:t>点击输入简要的文字介绍，文字内容需概括精炼，不用多余的文字修饰，言简意赅的说明分项内容</a:t>
              </a:r>
              <a:r>
                <a:rPr lang="en-US" altLang="zh-CN" sz="1100" dirty="0">
                  <a:solidFill>
                    <a:schemeClr val="tx1">
                      <a:lumMod val="60000"/>
                      <a:lumOff val="40000"/>
                    </a:schemeClr>
                  </a:solidFill>
                  <a:cs typeface="+mn-ea"/>
                  <a:sym typeface="+mn-lt"/>
                </a:rPr>
                <a:t>..........</a:t>
              </a:r>
              <a:endParaRPr lang="zh-CN" altLang="en-US" sz="1100" dirty="0">
                <a:solidFill>
                  <a:schemeClr val="tx1">
                    <a:lumMod val="60000"/>
                    <a:lumOff val="40000"/>
                  </a:schemeClr>
                </a:solidFill>
                <a:cs typeface="+mn-ea"/>
                <a:sym typeface="+mn-lt"/>
              </a:endParaRPr>
            </a:p>
          </p:txBody>
        </p:sp>
      </p:grpSp>
      <p:grpSp>
        <p:nvGrpSpPr>
          <p:cNvPr id="9" name="组合 8"/>
          <p:cNvGrpSpPr/>
          <p:nvPr/>
        </p:nvGrpSpPr>
        <p:grpSpPr>
          <a:xfrm>
            <a:off x="7438875" y="2711492"/>
            <a:ext cx="4048120" cy="650947"/>
            <a:chOff x="7439843" y="2711491"/>
            <a:chExt cx="4048647" cy="650947"/>
          </a:xfrm>
        </p:grpSpPr>
        <p:grpSp>
          <p:nvGrpSpPr>
            <p:cNvPr id="7336" name="组合 7335"/>
            <p:cNvGrpSpPr/>
            <p:nvPr/>
          </p:nvGrpSpPr>
          <p:grpSpPr>
            <a:xfrm>
              <a:off x="7439843" y="2845330"/>
              <a:ext cx="390526" cy="390525"/>
              <a:chOff x="7482417" y="2845330"/>
              <a:chExt cx="390526" cy="390525"/>
            </a:xfrm>
            <a:solidFill>
              <a:schemeClr val="accent4"/>
            </a:solidFill>
          </p:grpSpPr>
          <p:sp>
            <p:nvSpPr>
              <p:cNvPr id="5408" name="Freeform 1010"/>
              <p:cNvSpPr>
                <a:spLocks noEditPoints="1"/>
              </p:cNvSpPr>
              <p:nvPr/>
            </p:nvSpPr>
            <p:spPr bwMode="auto">
              <a:xfrm>
                <a:off x="7572905" y="2845330"/>
                <a:ext cx="300038" cy="304800"/>
              </a:xfrm>
              <a:custGeom>
                <a:avLst/>
                <a:gdLst>
                  <a:gd name="T0" fmla="*/ 14 w 80"/>
                  <a:gd name="T1" fmla="*/ 66 h 81"/>
                  <a:gd name="T2" fmla="*/ 14 w 80"/>
                  <a:gd name="T3" fmla="*/ 15 h 81"/>
                  <a:gd name="T4" fmla="*/ 66 w 80"/>
                  <a:gd name="T5" fmla="*/ 15 h 81"/>
                  <a:gd name="T6" fmla="*/ 66 w 80"/>
                  <a:gd name="T7" fmla="*/ 66 h 81"/>
                  <a:gd name="T8" fmla="*/ 14 w 80"/>
                  <a:gd name="T9" fmla="*/ 66 h 81"/>
                  <a:gd name="T10" fmla="*/ 57 w 80"/>
                  <a:gd name="T11" fmla="*/ 23 h 81"/>
                  <a:gd name="T12" fmla="*/ 22 w 80"/>
                  <a:gd name="T13" fmla="*/ 23 h 81"/>
                  <a:gd name="T14" fmla="*/ 22 w 80"/>
                  <a:gd name="T15" fmla="*/ 58 h 81"/>
                  <a:gd name="T16" fmla="*/ 57 w 80"/>
                  <a:gd name="T17" fmla="*/ 58 h 81"/>
                  <a:gd name="T18" fmla="*/ 57 w 80"/>
                  <a:gd name="T19" fmla="*/ 23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 h="81">
                    <a:moveTo>
                      <a:pt x="14" y="66"/>
                    </a:moveTo>
                    <a:cubicBezTo>
                      <a:pt x="0" y="52"/>
                      <a:pt x="0" y="29"/>
                      <a:pt x="14" y="15"/>
                    </a:cubicBezTo>
                    <a:cubicBezTo>
                      <a:pt x="28" y="0"/>
                      <a:pt x="51" y="0"/>
                      <a:pt x="66" y="15"/>
                    </a:cubicBezTo>
                    <a:cubicBezTo>
                      <a:pt x="80" y="29"/>
                      <a:pt x="80" y="52"/>
                      <a:pt x="66" y="66"/>
                    </a:cubicBezTo>
                    <a:cubicBezTo>
                      <a:pt x="51" y="81"/>
                      <a:pt x="28" y="81"/>
                      <a:pt x="14" y="66"/>
                    </a:cubicBezTo>
                    <a:close/>
                    <a:moveTo>
                      <a:pt x="57" y="23"/>
                    </a:moveTo>
                    <a:cubicBezTo>
                      <a:pt x="47" y="14"/>
                      <a:pt x="32" y="14"/>
                      <a:pt x="22" y="23"/>
                    </a:cubicBezTo>
                    <a:cubicBezTo>
                      <a:pt x="13" y="33"/>
                      <a:pt x="13" y="48"/>
                      <a:pt x="22" y="58"/>
                    </a:cubicBezTo>
                    <a:cubicBezTo>
                      <a:pt x="32" y="67"/>
                      <a:pt x="47" y="67"/>
                      <a:pt x="57" y="58"/>
                    </a:cubicBezTo>
                    <a:cubicBezTo>
                      <a:pt x="66" y="48"/>
                      <a:pt x="66" y="33"/>
                      <a:pt x="57" y="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409" name="Rectangle 1011"/>
              <p:cNvSpPr>
                <a:spLocks noChangeArrowheads="1"/>
              </p:cNvSpPr>
              <p:nvPr/>
            </p:nvSpPr>
            <p:spPr bwMode="auto">
              <a:xfrm>
                <a:off x="7636405" y="3081867"/>
                <a:ext cx="1588" cy="15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410" name="Freeform 1012"/>
              <p:cNvSpPr/>
              <p:nvPr/>
            </p:nvSpPr>
            <p:spPr bwMode="auto">
              <a:xfrm>
                <a:off x="7482417" y="3092980"/>
                <a:ext cx="142875" cy="142875"/>
              </a:xfrm>
              <a:custGeom>
                <a:avLst/>
                <a:gdLst>
                  <a:gd name="T0" fmla="*/ 32 w 38"/>
                  <a:gd name="T1" fmla="*/ 6 h 38"/>
                  <a:gd name="T2" fmla="*/ 28 w 38"/>
                  <a:gd name="T3" fmla="*/ 0 h 38"/>
                  <a:gd name="T4" fmla="*/ 3 w 38"/>
                  <a:gd name="T5" fmla="*/ 24 h 38"/>
                  <a:gd name="T6" fmla="*/ 3 w 38"/>
                  <a:gd name="T7" fmla="*/ 35 h 38"/>
                  <a:gd name="T8" fmla="*/ 14 w 38"/>
                  <a:gd name="T9" fmla="*/ 35 h 38"/>
                  <a:gd name="T10" fmla="*/ 38 w 38"/>
                  <a:gd name="T11" fmla="*/ 11 h 38"/>
                  <a:gd name="T12" fmla="*/ 32 w 38"/>
                  <a:gd name="T13" fmla="*/ 6 h 38"/>
                </a:gdLst>
                <a:ahLst/>
                <a:cxnLst>
                  <a:cxn ang="0">
                    <a:pos x="T0" y="T1"/>
                  </a:cxn>
                  <a:cxn ang="0">
                    <a:pos x="T2" y="T3"/>
                  </a:cxn>
                  <a:cxn ang="0">
                    <a:pos x="T4" y="T5"/>
                  </a:cxn>
                  <a:cxn ang="0">
                    <a:pos x="T6" y="T7"/>
                  </a:cxn>
                  <a:cxn ang="0">
                    <a:pos x="T8" y="T9"/>
                  </a:cxn>
                  <a:cxn ang="0">
                    <a:pos x="T10" y="T11"/>
                  </a:cxn>
                  <a:cxn ang="0">
                    <a:pos x="T12" y="T13"/>
                  </a:cxn>
                </a:cxnLst>
                <a:rect l="0" t="0" r="r" b="b"/>
                <a:pathLst>
                  <a:path w="38" h="38">
                    <a:moveTo>
                      <a:pt x="32" y="6"/>
                    </a:moveTo>
                    <a:cubicBezTo>
                      <a:pt x="31" y="4"/>
                      <a:pt x="29" y="2"/>
                      <a:pt x="28" y="0"/>
                    </a:cubicBezTo>
                    <a:cubicBezTo>
                      <a:pt x="3" y="24"/>
                      <a:pt x="3" y="24"/>
                      <a:pt x="3" y="24"/>
                    </a:cubicBezTo>
                    <a:cubicBezTo>
                      <a:pt x="0" y="27"/>
                      <a:pt x="0" y="32"/>
                      <a:pt x="3" y="35"/>
                    </a:cubicBezTo>
                    <a:cubicBezTo>
                      <a:pt x="6" y="38"/>
                      <a:pt x="11" y="38"/>
                      <a:pt x="14" y="35"/>
                    </a:cubicBezTo>
                    <a:cubicBezTo>
                      <a:pt x="38" y="11"/>
                      <a:pt x="38" y="11"/>
                      <a:pt x="38" y="11"/>
                    </a:cubicBezTo>
                    <a:cubicBezTo>
                      <a:pt x="36" y="9"/>
                      <a:pt x="34" y="8"/>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1069" name="Rectangle 9"/>
            <p:cNvSpPr/>
            <p:nvPr/>
          </p:nvSpPr>
          <p:spPr>
            <a:xfrm>
              <a:off x="7870055" y="2711491"/>
              <a:ext cx="3618435" cy="650947"/>
            </a:xfrm>
            <a:prstGeom prst="rect">
              <a:avLst/>
            </a:prstGeom>
          </p:spPr>
          <p:txBody>
            <a:bodyPr wrap="square">
              <a:spAutoFit/>
            </a:bodyPr>
            <a:lstStyle/>
            <a:p>
              <a:pPr>
                <a:lnSpc>
                  <a:spcPct val="130000"/>
                </a:lnSpc>
              </a:pPr>
              <a:r>
                <a:rPr lang="zh-CN" altLang="en-US" sz="1100" b="1" dirty="0">
                  <a:solidFill>
                    <a:schemeClr val="tx1">
                      <a:lumMod val="65000"/>
                      <a:lumOff val="35000"/>
                    </a:schemeClr>
                  </a:solidFill>
                  <a:cs typeface="+mn-ea"/>
                  <a:sym typeface="+mn-lt"/>
                </a:rPr>
                <a:t>单击此处添加文字</a:t>
              </a:r>
              <a:endParaRPr lang="en-US" altLang="zh-CN" sz="1100" b="1" dirty="0">
                <a:solidFill>
                  <a:schemeClr val="tx1">
                    <a:lumMod val="65000"/>
                    <a:lumOff val="35000"/>
                  </a:schemeClr>
                </a:solidFill>
                <a:cs typeface="+mn-ea"/>
                <a:sym typeface="+mn-lt"/>
              </a:endParaRPr>
            </a:p>
            <a:p>
              <a:r>
                <a:rPr lang="zh-CN" altLang="en-US" sz="1100" dirty="0">
                  <a:solidFill>
                    <a:schemeClr val="tx1">
                      <a:lumMod val="60000"/>
                      <a:lumOff val="40000"/>
                    </a:schemeClr>
                  </a:solidFill>
                  <a:cs typeface="+mn-ea"/>
                  <a:sym typeface="+mn-lt"/>
                </a:rPr>
                <a:t>点击输入简要的文字介绍，文字内容需概括精炼，不用多余的文字修饰，言简意赅的说明分项内容</a:t>
              </a:r>
              <a:r>
                <a:rPr lang="en-US" altLang="zh-CN" sz="1100" dirty="0">
                  <a:solidFill>
                    <a:schemeClr val="tx1">
                      <a:lumMod val="60000"/>
                      <a:lumOff val="40000"/>
                    </a:schemeClr>
                  </a:solidFill>
                  <a:cs typeface="+mn-ea"/>
                  <a:sym typeface="+mn-lt"/>
                </a:rPr>
                <a:t>..........</a:t>
              </a:r>
              <a:endParaRPr lang="zh-CN" altLang="en-US" sz="1100" dirty="0">
                <a:solidFill>
                  <a:schemeClr val="tx1">
                    <a:lumMod val="60000"/>
                    <a:lumOff val="40000"/>
                  </a:schemeClr>
                </a:solidFill>
                <a:cs typeface="+mn-ea"/>
                <a:sym typeface="+mn-lt"/>
              </a:endParaRPr>
            </a:p>
          </p:txBody>
        </p:sp>
      </p:grpSp>
      <p:grpSp>
        <p:nvGrpSpPr>
          <p:cNvPr id="10" name="组合 9"/>
          <p:cNvGrpSpPr/>
          <p:nvPr/>
        </p:nvGrpSpPr>
        <p:grpSpPr>
          <a:xfrm>
            <a:off x="7443637" y="4274755"/>
            <a:ext cx="4043358" cy="650947"/>
            <a:chOff x="7444606" y="4274754"/>
            <a:chExt cx="4043884" cy="650947"/>
          </a:xfrm>
        </p:grpSpPr>
        <p:grpSp>
          <p:nvGrpSpPr>
            <p:cNvPr id="7337" name="组合 7336"/>
            <p:cNvGrpSpPr/>
            <p:nvPr/>
          </p:nvGrpSpPr>
          <p:grpSpPr>
            <a:xfrm>
              <a:off x="7444606" y="4364567"/>
              <a:ext cx="127000" cy="466726"/>
              <a:chOff x="7487180" y="4364567"/>
              <a:chExt cx="127000" cy="466726"/>
            </a:xfrm>
            <a:solidFill>
              <a:schemeClr val="accent6"/>
            </a:solidFill>
          </p:grpSpPr>
          <p:sp>
            <p:nvSpPr>
              <p:cNvPr id="5406" name="Freeform 1008"/>
              <p:cNvSpPr/>
              <p:nvPr/>
            </p:nvSpPr>
            <p:spPr bwMode="auto">
              <a:xfrm>
                <a:off x="7487180" y="4493155"/>
                <a:ext cx="127000" cy="338138"/>
              </a:xfrm>
              <a:custGeom>
                <a:avLst/>
                <a:gdLst>
                  <a:gd name="T0" fmla="*/ 29 w 34"/>
                  <a:gd name="T1" fmla="*/ 0 h 90"/>
                  <a:gd name="T2" fmla="*/ 5 w 34"/>
                  <a:gd name="T3" fmla="*/ 0 h 90"/>
                  <a:gd name="T4" fmla="*/ 0 w 34"/>
                  <a:gd name="T5" fmla="*/ 4 h 90"/>
                  <a:gd name="T6" fmla="*/ 0 w 34"/>
                  <a:gd name="T7" fmla="*/ 52 h 90"/>
                  <a:gd name="T8" fmla="*/ 0 w 34"/>
                  <a:gd name="T9" fmla="*/ 90 h 90"/>
                  <a:gd name="T10" fmla="*/ 10 w 34"/>
                  <a:gd name="T11" fmla="*/ 90 h 90"/>
                  <a:gd name="T12" fmla="*/ 14 w 34"/>
                  <a:gd name="T13" fmla="*/ 86 h 90"/>
                  <a:gd name="T14" fmla="*/ 14 w 34"/>
                  <a:gd name="T15" fmla="*/ 52 h 90"/>
                  <a:gd name="T16" fmla="*/ 19 w 34"/>
                  <a:gd name="T17" fmla="*/ 52 h 90"/>
                  <a:gd name="T18" fmla="*/ 19 w 34"/>
                  <a:gd name="T19" fmla="*/ 86 h 90"/>
                  <a:gd name="T20" fmla="*/ 24 w 34"/>
                  <a:gd name="T21" fmla="*/ 90 h 90"/>
                  <a:gd name="T22" fmla="*/ 29 w 34"/>
                  <a:gd name="T23" fmla="*/ 90 h 90"/>
                  <a:gd name="T24" fmla="*/ 34 w 34"/>
                  <a:gd name="T25" fmla="*/ 86 h 90"/>
                  <a:gd name="T26" fmla="*/ 34 w 34"/>
                  <a:gd name="T27" fmla="*/ 52 h 90"/>
                  <a:gd name="T28" fmla="*/ 34 w 34"/>
                  <a:gd name="T29" fmla="*/ 4 h 90"/>
                  <a:gd name="T30" fmla="*/ 29 w 34"/>
                  <a:gd name="T31"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4" h="90">
                    <a:moveTo>
                      <a:pt x="29" y="0"/>
                    </a:moveTo>
                    <a:cubicBezTo>
                      <a:pt x="5" y="0"/>
                      <a:pt x="5" y="0"/>
                      <a:pt x="5" y="0"/>
                    </a:cubicBezTo>
                    <a:cubicBezTo>
                      <a:pt x="5" y="0"/>
                      <a:pt x="0" y="0"/>
                      <a:pt x="0" y="4"/>
                    </a:cubicBezTo>
                    <a:cubicBezTo>
                      <a:pt x="0" y="9"/>
                      <a:pt x="0" y="52"/>
                      <a:pt x="0" y="52"/>
                    </a:cubicBezTo>
                    <a:cubicBezTo>
                      <a:pt x="0" y="90"/>
                      <a:pt x="0" y="90"/>
                      <a:pt x="0" y="90"/>
                    </a:cubicBezTo>
                    <a:cubicBezTo>
                      <a:pt x="10" y="90"/>
                      <a:pt x="10" y="90"/>
                      <a:pt x="10" y="90"/>
                    </a:cubicBezTo>
                    <a:cubicBezTo>
                      <a:pt x="10" y="90"/>
                      <a:pt x="14" y="90"/>
                      <a:pt x="14" y="86"/>
                    </a:cubicBezTo>
                    <a:cubicBezTo>
                      <a:pt x="14" y="81"/>
                      <a:pt x="14" y="52"/>
                      <a:pt x="14" y="52"/>
                    </a:cubicBezTo>
                    <a:cubicBezTo>
                      <a:pt x="19" y="52"/>
                      <a:pt x="19" y="52"/>
                      <a:pt x="19" y="52"/>
                    </a:cubicBezTo>
                    <a:cubicBezTo>
                      <a:pt x="19" y="86"/>
                      <a:pt x="19" y="86"/>
                      <a:pt x="19" y="86"/>
                    </a:cubicBezTo>
                    <a:cubicBezTo>
                      <a:pt x="19" y="86"/>
                      <a:pt x="19" y="90"/>
                      <a:pt x="24" y="90"/>
                    </a:cubicBezTo>
                    <a:cubicBezTo>
                      <a:pt x="29" y="90"/>
                      <a:pt x="29" y="90"/>
                      <a:pt x="29" y="90"/>
                    </a:cubicBezTo>
                    <a:cubicBezTo>
                      <a:pt x="29" y="90"/>
                      <a:pt x="34" y="90"/>
                      <a:pt x="34" y="86"/>
                    </a:cubicBezTo>
                    <a:cubicBezTo>
                      <a:pt x="34" y="81"/>
                      <a:pt x="34" y="52"/>
                      <a:pt x="34" y="52"/>
                    </a:cubicBezTo>
                    <a:cubicBezTo>
                      <a:pt x="34" y="52"/>
                      <a:pt x="34" y="9"/>
                      <a:pt x="34" y="4"/>
                    </a:cubicBezTo>
                    <a:cubicBezTo>
                      <a:pt x="34" y="0"/>
                      <a:pt x="29" y="0"/>
                      <a:pt x="2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407" name="Freeform 1009"/>
              <p:cNvSpPr/>
              <p:nvPr/>
            </p:nvSpPr>
            <p:spPr bwMode="auto">
              <a:xfrm>
                <a:off x="7506230" y="4364567"/>
                <a:ext cx="88900" cy="90488"/>
              </a:xfrm>
              <a:custGeom>
                <a:avLst/>
                <a:gdLst>
                  <a:gd name="T0" fmla="*/ 24 w 24"/>
                  <a:gd name="T1" fmla="*/ 5 h 24"/>
                  <a:gd name="T2" fmla="*/ 19 w 24"/>
                  <a:gd name="T3" fmla="*/ 0 h 24"/>
                  <a:gd name="T4" fmla="*/ 5 w 24"/>
                  <a:gd name="T5" fmla="*/ 0 h 24"/>
                  <a:gd name="T6" fmla="*/ 0 w 24"/>
                  <a:gd name="T7" fmla="*/ 5 h 24"/>
                  <a:gd name="T8" fmla="*/ 0 w 24"/>
                  <a:gd name="T9" fmla="*/ 24 h 24"/>
                  <a:gd name="T10" fmla="*/ 5 w 24"/>
                  <a:gd name="T11" fmla="*/ 24 h 24"/>
                  <a:gd name="T12" fmla="*/ 19 w 24"/>
                  <a:gd name="T13" fmla="*/ 24 h 24"/>
                  <a:gd name="T14" fmla="*/ 24 w 24"/>
                  <a:gd name="T15" fmla="*/ 19 h 24"/>
                  <a:gd name="T16" fmla="*/ 24 w 24"/>
                  <a:gd name="T17" fmla="*/ 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24" y="5"/>
                    </a:moveTo>
                    <a:cubicBezTo>
                      <a:pt x="24" y="0"/>
                      <a:pt x="19" y="0"/>
                      <a:pt x="19" y="0"/>
                    </a:cubicBezTo>
                    <a:cubicBezTo>
                      <a:pt x="19" y="0"/>
                      <a:pt x="9" y="0"/>
                      <a:pt x="5" y="0"/>
                    </a:cubicBezTo>
                    <a:cubicBezTo>
                      <a:pt x="0" y="0"/>
                      <a:pt x="0" y="5"/>
                      <a:pt x="0" y="5"/>
                    </a:cubicBezTo>
                    <a:cubicBezTo>
                      <a:pt x="0" y="24"/>
                      <a:pt x="0" y="24"/>
                      <a:pt x="0" y="24"/>
                    </a:cubicBezTo>
                    <a:cubicBezTo>
                      <a:pt x="5" y="24"/>
                      <a:pt x="5" y="24"/>
                      <a:pt x="5" y="24"/>
                    </a:cubicBezTo>
                    <a:cubicBezTo>
                      <a:pt x="5" y="24"/>
                      <a:pt x="14" y="24"/>
                      <a:pt x="19" y="24"/>
                    </a:cubicBezTo>
                    <a:cubicBezTo>
                      <a:pt x="24" y="24"/>
                      <a:pt x="24" y="19"/>
                      <a:pt x="24" y="19"/>
                    </a:cubicBezTo>
                    <a:cubicBezTo>
                      <a:pt x="24" y="19"/>
                      <a:pt x="24" y="10"/>
                      <a:pt x="24"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1070" name="Rectangle 9"/>
            <p:cNvSpPr/>
            <p:nvPr/>
          </p:nvSpPr>
          <p:spPr>
            <a:xfrm>
              <a:off x="7870055" y="4274754"/>
              <a:ext cx="3618435" cy="650947"/>
            </a:xfrm>
            <a:prstGeom prst="rect">
              <a:avLst/>
            </a:prstGeom>
          </p:spPr>
          <p:txBody>
            <a:bodyPr wrap="square">
              <a:spAutoFit/>
            </a:bodyPr>
            <a:lstStyle/>
            <a:p>
              <a:pPr>
                <a:lnSpc>
                  <a:spcPct val="130000"/>
                </a:lnSpc>
              </a:pPr>
              <a:r>
                <a:rPr lang="zh-CN" altLang="en-US" sz="1100" b="1" dirty="0">
                  <a:solidFill>
                    <a:schemeClr val="tx1">
                      <a:lumMod val="65000"/>
                      <a:lumOff val="35000"/>
                    </a:schemeClr>
                  </a:solidFill>
                  <a:cs typeface="+mn-ea"/>
                  <a:sym typeface="+mn-lt"/>
                </a:rPr>
                <a:t>单击此处添加文字</a:t>
              </a:r>
              <a:endParaRPr lang="en-US" altLang="zh-CN" sz="1100" b="1" dirty="0">
                <a:solidFill>
                  <a:schemeClr val="tx1">
                    <a:lumMod val="65000"/>
                    <a:lumOff val="35000"/>
                  </a:schemeClr>
                </a:solidFill>
                <a:cs typeface="+mn-ea"/>
                <a:sym typeface="+mn-lt"/>
              </a:endParaRPr>
            </a:p>
            <a:p>
              <a:r>
                <a:rPr lang="zh-CN" altLang="en-US" sz="1100" dirty="0">
                  <a:solidFill>
                    <a:schemeClr val="tx1">
                      <a:lumMod val="60000"/>
                      <a:lumOff val="40000"/>
                    </a:schemeClr>
                  </a:solidFill>
                  <a:cs typeface="+mn-ea"/>
                  <a:sym typeface="+mn-lt"/>
                </a:rPr>
                <a:t>点击输入简要的文字介绍，文字内容需概括精炼，不用多余的文字修饰，言简意赅的说明分项内容</a:t>
              </a:r>
              <a:r>
                <a:rPr lang="en-US" altLang="zh-CN" sz="1100" dirty="0">
                  <a:solidFill>
                    <a:schemeClr val="tx1">
                      <a:lumMod val="60000"/>
                      <a:lumOff val="40000"/>
                    </a:schemeClr>
                  </a:solidFill>
                  <a:cs typeface="+mn-ea"/>
                  <a:sym typeface="+mn-lt"/>
                </a:rPr>
                <a:t>..........</a:t>
              </a:r>
              <a:endParaRPr lang="zh-CN" altLang="en-US" sz="1100" dirty="0">
                <a:solidFill>
                  <a:schemeClr val="tx1">
                    <a:lumMod val="60000"/>
                    <a:lumOff val="40000"/>
                  </a:schemeClr>
                </a:solidFill>
                <a:cs typeface="+mn-ea"/>
                <a:sym typeface="+mn-lt"/>
              </a:endParaRPr>
            </a:p>
          </p:txBody>
        </p:sp>
      </p:grpSp>
      <p:grpSp>
        <p:nvGrpSpPr>
          <p:cNvPr id="11" name="组合 10"/>
          <p:cNvGrpSpPr/>
          <p:nvPr/>
        </p:nvGrpSpPr>
        <p:grpSpPr>
          <a:xfrm>
            <a:off x="705848" y="5209119"/>
            <a:ext cx="4183834" cy="650947"/>
            <a:chOff x="705939" y="5209118"/>
            <a:chExt cx="4184379" cy="650947"/>
          </a:xfrm>
        </p:grpSpPr>
        <p:grpSp>
          <p:nvGrpSpPr>
            <p:cNvPr id="7338" name="组合 7337"/>
            <p:cNvGrpSpPr/>
            <p:nvPr/>
          </p:nvGrpSpPr>
          <p:grpSpPr>
            <a:xfrm>
              <a:off x="4436293" y="5329767"/>
              <a:ext cx="454025" cy="303213"/>
              <a:chOff x="4478867" y="5329767"/>
              <a:chExt cx="454025" cy="303213"/>
            </a:xfrm>
            <a:solidFill>
              <a:schemeClr val="accent1"/>
            </a:solidFill>
          </p:grpSpPr>
          <p:sp>
            <p:nvSpPr>
              <p:cNvPr id="5411" name="Freeform 1013"/>
              <p:cNvSpPr/>
              <p:nvPr/>
            </p:nvSpPr>
            <p:spPr bwMode="auto">
              <a:xfrm>
                <a:off x="4478867" y="5329767"/>
                <a:ext cx="322263" cy="255588"/>
              </a:xfrm>
              <a:custGeom>
                <a:avLst/>
                <a:gdLst>
                  <a:gd name="T0" fmla="*/ 43 w 86"/>
                  <a:gd name="T1" fmla="*/ 0 h 68"/>
                  <a:gd name="T2" fmla="*/ 0 w 86"/>
                  <a:gd name="T3" fmla="*/ 33 h 68"/>
                  <a:gd name="T4" fmla="*/ 16 w 86"/>
                  <a:gd name="T5" fmla="*/ 58 h 68"/>
                  <a:gd name="T6" fmla="*/ 5 w 86"/>
                  <a:gd name="T7" fmla="*/ 68 h 68"/>
                  <a:gd name="T8" fmla="*/ 24 w 86"/>
                  <a:gd name="T9" fmla="*/ 62 h 68"/>
                  <a:gd name="T10" fmla="*/ 43 w 86"/>
                  <a:gd name="T11" fmla="*/ 66 h 68"/>
                  <a:gd name="T12" fmla="*/ 86 w 86"/>
                  <a:gd name="T13" fmla="*/ 33 h 68"/>
                  <a:gd name="T14" fmla="*/ 43 w 86"/>
                  <a:gd name="T15" fmla="*/ 0 h 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 h="68">
                    <a:moveTo>
                      <a:pt x="43" y="0"/>
                    </a:moveTo>
                    <a:cubicBezTo>
                      <a:pt x="19" y="0"/>
                      <a:pt x="0" y="15"/>
                      <a:pt x="0" y="33"/>
                    </a:cubicBezTo>
                    <a:cubicBezTo>
                      <a:pt x="0" y="43"/>
                      <a:pt x="6" y="52"/>
                      <a:pt x="16" y="58"/>
                    </a:cubicBezTo>
                    <a:cubicBezTo>
                      <a:pt x="11" y="65"/>
                      <a:pt x="5" y="68"/>
                      <a:pt x="5" y="68"/>
                    </a:cubicBezTo>
                    <a:cubicBezTo>
                      <a:pt x="13" y="66"/>
                      <a:pt x="19" y="65"/>
                      <a:pt x="24" y="62"/>
                    </a:cubicBezTo>
                    <a:cubicBezTo>
                      <a:pt x="30" y="65"/>
                      <a:pt x="36" y="66"/>
                      <a:pt x="43" y="66"/>
                    </a:cubicBezTo>
                    <a:cubicBezTo>
                      <a:pt x="67" y="66"/>
                      <a:pt x="86" y="51"/>
                      <a:pt x="86" y="33"/>
                    </a:cubicBezTo>
                    <a:cubicBezTo>
                      <a:pt x="86" y="15"/>
                      <a:pt x="67" y="0"/>
                      <a:pt x="4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412" name="Freeform 1014"/>
              <p:cNvSpPr/>
              <p:nvPr/>
            </p:nvSpPr>
            <p:spPr bwMode="auto">
              <a:xfrm>
                <a:off x="4729692" y="5464705"/>
                <a:ext cx="203200" cy="168275"/>
              </a:xfrm>
              <a:custGeom>
                <a:avLst/>
                <a:gdLst>
                  <a:gd name="T0" fmla="*/ 44 w 54"/>
                  <a:gd name="T1" fmla="*/ 38 h 45"/>
                  <a:gd name="T2" fmla="*/ 54 w 54"/>
                  <a:gd name="T3" fmla="*/ 22 h 45"/>
                  <a:gd name="T4" fmla="*/ 26 w 54"/>
                  <a:gd name="T5" fmla="*/ 0 h 45"/>
                  <a:gd name="T6" fmla="*/ 24 w 54"/>
                  <a:gd name="T7" fmla="*/ 0 h 45"/>
                  <a:gd name="T8" fmla="*/ 0 w 54"/>
                  <a:gd name="T9" fmla="*/ 30 h 45"/>
                  <a:gd name="T10" fmla="*/ 26 w 54"/>
                  <a:gd name="T11" fmla="*/ 43 h 45"/>
                  <a:gd name="T12" fmla="*/ 38 w 54"/>
                  <a:gd name="T13" fmla="*/ 41 h 45"/>
                  <a:gd name="T14" fmla="*/ 51 w 54"/>
                  <a:gd name="T15" fmla="*/ 45 h 45"/>
                  <a:gd name="T16" fmla="*/ 44 w 54"/>
                  <a:gd name="T17" fmla="*/ 38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45">
                    <a:moveTo>
                      <a:pt x="44" y="38"/>
                    </a:moveTo>
                    <a:cubicBezTo>
                      <a:pt x="50" y="34"/>
                      <a:pt x="54" y="28"/>
                      <a:pt x="54" y="22"/>
                    </a:cubicBezTo>
                    <a:cubicBezTo>
                      <a:pt x="54" y="10"/>
                      <a:pt x="41" y="0"/>
                      <a:pt x="26" y="0"/>
                    </a:cubicBezTo>
                    <a:cubicBezTo>
                      <a:pt x="25" y="0"/>
                      <a:pt x="25" y="0"/>
                      <a:pt x="24" y="0"/>
                    </a:cubicBezTo>
                    <a:cubicBezTo>
                      <a:pt x="23" y="13"/>
                      <a:pt x="14" y="24"/>
                      <a:pt x="0" y="30"/>
                    </a:cubicBezTo>
                    <a:cubicBezTo>
                      <a:pt x="4" y="38"/>
                      <a:pt x="14" y="43"/>
                      <a:pt x="26" y="43"/>
                    </a:cubicBezTo>
                    <a:cubicBezTo>
                      <a:pt x="30" y="43"/>
                      <a:pt x="35" y="42"/>
                      <a:pt x="38" y="41"/>
                    </a:cubicBezTo>
                    <a:cubicBezTo>
                      <a:pt x="42" y="42"/>
                      <a:pt x="46" y="44"/>
                      <a:pt x="51" y="45"/>
                    </a:cubicBezTo>
                    <a:cubicBezTo>
                      <a:pt x="51" y="45"/>
                      <a:pt x="47" y="43"/>
                      <a:pt x="44" y="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1071" name="Rectangle 9"/>
            <p:cNvSpPr/>
            <p:nvPr/>
          </p:nvSpPr>
          <p:spPr>
            <a:xfrm>
              <a:off x="705939" y="5209118"/>
              <a:ext cx="3618435" cy="650947"/>
            </a:xfrm>
            <a:prstGeom prst="rect">
              <a:avLst/>
            </a:prstGeom>
          </p:spPr>
          <p:txBody>
            <a:bodyPr wrap="square">
              <a:spAutoFit/>
            </a:bodyPr>
            <a:lstStyle/>
            <a:p>
              <a:pPr algn="r">
                <a:lnSpc>
                  <a:spcPct val="130000"/>
                </a:lnSpc>
              </a:pPr>
              <a:r>
                <a:rPr lang="zh-CN" altLang="en-US" sz="1100" b="1" dirty="0">
                  <a:solidFill>
                    <a:schemeClr val="tx1">
                      <a:lumMod val="65000"/>
                      <a:lumOff val="35000"/>
                    </a:schemeClr>
                  </a:solidFill>
                  <a:cs typeface="+mn-ea"/>
                  <a:sym typeface="+mn-lt"/>
                </a:rPr>
                <a:t>单击此处添加文字</a:t>
              </a:r>
              <a:endParaRPr lang="en-US" altLang="zh-CN" sz="1100" b="1" dirty="0">
                <a:solidFill>
                  <a:schemeClr val="tx1">
                    <a:lumMod val="65000"/>
                    <a:lumOff val="35000"/>
                  </a:schemeClr>
                </a:solidFill>
                <a:cs typeface="+mn-ea"/>
                <a:sym typeface="+mn-lt"/>
              </a:endParaRPr>
            </a:p>
            <a:p>
              <a:pPr algn="r"/>
              <a:r>
                <a:rPr lang="zh-CN" altLang="en-US" sz="1100" dirty="0">
                  <a:solidFill>
                    <a:schemeClr val="tx1">
                      <a:lumMod val="60000"/>
                      <a:lumOff val="40000"/>
                    </a:schemeClr>
                  </a:solidFill>
                  <a:cs typeface="+mn-ea"/>
                  <a:sym typeface="+mn-lt"/>
                </a:rPr>
                <a:t>点击输入简要的文字介绍，文字内容需概括精炼，不用多余的文字修饰，言简意赅的说明分项内容</a:t>
              </a:r>
              <a:r>
                <a:rPr lang="en-US" altLang="zh-CN" sz="1100" dirty="0">
                  <a:solidFill>
                    <a:schemeClr val="tx1">
                      <a:lumMod val="60000"/>
                      <a:lumOff val="40000"/>
                    </a:schemeClr>
                  </a:solidFill>
                  <a:cs typeface="+mn-ea"/>
                  <a:sym typeface="+mn-lt"/>
                </a:rPr>
                <a:t>..........</a:t>
              </a:r>
              <a:endParaRPr lang="zh-CN" altLang="en-US" sz="1100" dirty="0">
                <a:solidFill>
                  <a:schemeClr val="tx1">
                    <a:lumMod val="60000"/>
                    <a:lumOff val="40000"/>
                  </a:schemeClr>
                </a:solidFill>
                <a:cs typeface="+mn-ea"/>
                <a:sym typeface="+mn-lt"/>
              </a:endParaRPr>
            </a:p>
          </p:txBody>
        </p:sp>
      </p:grpSp>
      <p:grpSp>
        <p:nvGrpSpPr>
          <p:cNvPr id="8" name="组合 7"/>
          <p:cNvGrpSpPr/>
          <p:nvPr/>
        </p:nvGrpSpPr>
        <p:grpSpPr>
          <a:xfrm>
            <a:off x="703420" y="3598252"/>
            <a:ext cx="4230706" cy="650947"/>
            <a:chOff x="703511" y="3598251"/>
            <a:chExt cx="4231257" cy="650947"/>
          </a:xfrm>
        </p:grpSpPr>
        <p:sp>
          <p:nvSpPr>
            <p:cNvPr id="5399" name="Freeform 1001"/>
            <p:cNvSpPr/>
            <p:nvPr/>
          </p:nvSpPr>
          <p:spPr bwMode="auto">
            <a:xfrm>
              <a:off x="4525193" y="3681942"/>
              <a:ext cx="409575" cy="357188"/>
            </a:xfrm>
            <a:custGeom>
              <a:avLst/>
              <a:gdLst>
                <a:gd name="T0" fmla="*/ 98 w 109"/>
                <a:gd name="T1" fmla="*/ 73 h 95"/>
                <a:gd name="T2" fmla="*/ 71 w 109"/>
                <a:gd name="T3" fmla="*/ 61 h 95"/>
                <a:gd name="T4" fmla="*/ 73 w 109"/>
                <a:gd name="T5" fmla="*/ 55 h 95"/>
                <a:gd name="T6" fmla="*/ 75 w 109"/>
                <a:gd name="T7" fmla="*/ 48 h 95"/>
                <a:gd name="T8" fmla="*/ 77 w 109"/>
                <a:gd name="T9" fmla="*/ 48 h 95"/>
                <a:gd name="T10" fmla="*/ 79 w 109"/>
                <a:gd name="T11" fmla="*/ 35 h 95"/>
                <a:gd name="T12" fmla="*/ 77 w 109"/>
                <a:gd name="T13" fmla="*/ 33 h 95"/>
                <a:gd name="T14" fmla="*/ 76 w 109"/>
                <a:gd name="T15" fmla="*/ 18 h 95"/>
                <a:gd name="T16" fmla="*/ 77 w 109"/>
                <a:gd name="T17" fmla="*/ 18 h 95"/>
                <a:gd name="T18" fmla="*/ 67 w 109"/>
                <a:gd name="T19" fmla="*/ 5 h 95"/>
                <a:gd name="T20" fmla="*/ 54 w 109"/>
                <a:gd name="T21" fmla="*/ 2 h 95"/>
                <a:gd name="T22" fmla="*/ 52 w 109"/>
                <a:gd name="T23" fmla="*/ 2 h 95"/>
                <a:gd name="T24" fmla="*/ 51 w 109"/>
                <a:gd name="T25" fmla="*/ 2 h 95"/>
                <a:gd name="T26" fmla="*/ 32 w 109"/>
                <a:gd name="T27" fmla="*/ 33 h 95"/>
                <a:gd name="T28" fmla="*/ 30 w 109"/>
                <a:gd name="T29" fmla="*/ 35 h 95"/>
                <a:gd name="T30" fmla="*/ 32 w 109"/>
                <a:gd name="T31" fmla="*/ 48 h 95"/>
                <a:gd name="T32" fmla="*/ 34 w 109"/>
                <a:gd name="T33" fmla="*/ 48 h 95"/>
                <a:gd name="T34" fmla="*/ 36 w 109"/>
                <a:gd name="T35" fmla="*/ 55 h 95"/>
                <a:gd name="T36" fmla="*/ 38 w 109"/>
                <a:gd name="T37" fmla="*/ 60 h 95"/>
                <a:gd name="T38" fmla="*/ 11 w 109"/>
                <a:gd name="T39" fmla="*/ 73 h 95"/>
                <a:gd name="T40" fmla="*/ 2 w 109"/>
                <a:gd name="T41" fmla="*/ 95 h 95"/>
                <a:gd name="T42" fmla="*/ 54 w 109"/>
                <a:gd name="T43" fmla="*/ 95 h 95"/>
                <a:gd name="T44" fmla="*/ 107 w 109"/>
                <a:gd name="T45" fmla="*/ 95 h 95"/>
                <a:gd name="T46" fmla="*/ 98 w 109"/>
                <a:gd name="T47" fmla="*/ 73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9" h="95">
                  <a:moveTo>
                    <a:pt x="98" y="73"/>
                  </a:moveTo>
                  <a:cubicBezTo>
                    <a:pt x="86" y="70"/>
                    <a:pt x="73" y="70"/>
                    <a:pt x="71" y="61"/>
                  </a:cubicBezTo>
                  <a:cubicBezTo>
                    <a:pt x="71" y="61"/>
                    <a:pt x="72" y="58"/>
                    <a:pt x="73" y="55"/>
                  </a:cubicBezTo>
                  <a:cubicBezTo>
                    <a:pt x="74" y="51"/>
                    <a:pt x="75" y="48"/>
                    <a:pt x="75" y="48"/>
                  </a:cubicBezTo>
                  <a:cubicBezTo>
                    <a:pt x="75" y="48"/>
                    <a:pt x="76" y="51"/>
                    <a:pt x="77" y="48"/>
                  </a:cubicBezTo>
                  <a:cubicBezTo>
                    <a:pt x="78" y="44"/>
                    <a:pt x="79" y="38"/>
                    <a:pt x="79" y="35"/>
                  </a:cubicBezTo>
                  <a:cubicBezTo>
                    <a:pt x="79" y="33"/>
                    <a:pt x="77" y="33"/>
                    <a:pt x="77" y="33"/>
                  </a:cubicBezTo>
                  <a:cubicBezTo>
                    <a:pt x="77" y="33"/>
                    <a:pt x="78" y="25"/>
                    <a:pt x="76" y="18"/>
                  </a:cubicBezTo>
                  <a:cubicBezTo>
                    <a:pt x="77" y="18"/>
                    <a:pt x="77" y="18"/>
                    <a:pt x="77" y="18"/>
                  </a:cubicBezTo>
                  <a:cubicBezTo>
                    <a:pt x="75" y="13"/>
                    <a:pt x="76" y="8"/>
                    <a:pt x="67" y="5"/>
                  </a:cubicBezTo>
                  <a:cubicBezTo>
                    <a:pt x="64" y="3"/>
                    <a:pt x="60" y="2"/>
                    <a:pt x="54" y="2"/>
                  </a:cubicBezTo>
                  <a:cubicBezTo>
                    <a:pt x="54" y="2"/>
                    <a:pt x="53" y="2"/>
                    <a:pt x="52" y="2"/>
                  </a:cubicBezTo>
                  <a:cubicBezTo>
                    <a:pt x="51" y="2"/>
                    <a:pt x="51" y="2"/>
                    <a:pt x="51" y="2"/>
                  </a:cubicBezTo>
                  <a:cubicBezTo>
                    <a:pt x="25" y="0"/>
                    <a:pt x="32" y="33"/>
                    <a:pt x="32" y="33"/>
                  </a:cubicBezTo>
                  <a:cubicBezTo>
                    <a:pt x="32" y="33"/>
                    <a:pt x="30" y="33"/>
                    <a:pt x="30" y="35"/>
                  </a:cubicBezTo>
                  <a:cubicBezTo>
                    <a:pt x="30" y="38"/>
                    <a:pt x="31" y="44"/>
                    <a:pt x="32" y="48"/>
                  </a:cubicBezTo>
                  <a:cubicBezTo>
                    <a:pt x="33" y="51"/>
                    <a:pt x="34" y="48"/>
                    <a:pt x="34" y="48"/>
                  </a:cubicBezTo>
                  <a:cubicBezTo>
                    <a:pt x="34" y="48"/>
                    <a:pt x="35" y="51"/>
                    <a:pt x="36" y="55"/>
                  </a:cubicBezTo>
                  <a:cubicBezTo>
                    <a:pt x="37" y="58"/>
                    <a:pt x="38" y="60"/>
                    <a:pt x="38" y="60"/>
                  </a:cubicBezTo>
                  <a:cubicBezTo>
                    <a:pt x="36" y="70"/>
                    <a:pt x="23" y="70"/>
                    <a:pt x="11" y="73"/>
                  </a:cubicBezTo>
                  <a:cubicBezTo>
                    <a:pt x="0" y="77"/>
                    <a:pt x="2" y="95"/>
                    <a:pt x="2" y="95"/>
                  </a:cubicBezTo>
                  <a:cubicBezTo>
                    <a:pt x="54" y="95"/>
                    <a:pt x="54" y="95"/>
                    <a:pt x="54" y="95"/>
                  </a:cubicBezTo>
                  <a:cubicBezTo>
                    <a:pt x="107" y="95"/>
                    <a:pt x="107" y="95"/>
                    <a:pt x="107" y="95"/>
                  </a:cubicBezTo>
                  <a:cubicBezTo>
                    <a:pt x="107" y="95"/>
                    <a:pt x="109" y="77"/>
                    <a:pt x="98" y="73"/>
                  </a:cubicBezTo>
                  <a:close/>
                </a:path>
              </a:pathLst>
            </a:custGeom>
            <a:solidFill>
              <a:schemeClr val="accent5"/>
            </a:solidFill>
            <a:ln>
              <a:noFill/>
            </a:ln>
          </p:spPr>
          <p:txBody>
            <a:bodyPr vert="horz" wrap="square" lIns="91440" tIns="45720" rIns="91440" bIns="45720" numCol="1" anchor="t" anchorCtr="0" compatLnSpc="1"/>
            <a:lstStyle/>
            <a:p>
              <a:endParaRPr lang="zh-CN" altLang="en-US">
                <a:cs typeface="+mn-ea"/>
                <a:sym typeface="+mn-lt"/>
              </a:endParaRPr>
            </a:p>
          </p:txBody>
        </p:sp>
        <p:sp>
          <p:nvSpPr>
            <p:cNvPr id="1072" name="Rectangle 9"/>
            <p:cNvSpPr/>
            <p:nvPr/>
          </p:nvSpPr>
          <p:spPr>
            <a:xfrm>
              <a:off x="703511" y="3598251"/>
              <a:ext cx="3618435" cy="650947"/>
            </a:xfrm>
            <a:prstGeom prst="rect">
              <a:avLst/>
            </a:prstGeom>
          </p:spPr>
          <p:txBody>
            <a:bodyPr wrap="square">
              <a:spAutoFit/>
            </a:bodyPr>
            <a:lstStyle/>
            <a:p>
              <a:pPr algn="r">
                <a:lnSpc>
                  <a:spcPct val="130000"/>
                </a:lnSpc>
              </a:pPr>
              <a:r>
                <a:rPr lang="zh-CN" altLang="en-US" sz="1100" b="1" dirty="0">
                  <a:solidFill>
                    <a:schemeClr val="tx1">
                      <a:lumMod val="65000"/>
                      <a:lumOff val="35000"/>
                    </a:schemeClr>
                  </a:solidFill>
                  <a:cs typeface="+mn-ea"/>
                  <a:sym typeface="+mn-lt"/>
                </a:rPr>
                <a:t>单击此处添加文字</a:t>
              </a:r>
              <a:endParaRPr lang="en-US" altLang="zh-CN" sz="1100" b="1" dirty="0">
                <a:solidFill>
                  <a:schemeClr val="tx1">
                    <a:lumMod val="65000"/>
                    <a:lumOff val="35000"/>
                  </a:schemeClr>
                </a:solidFill>
                <a:cs typeface="+mn-ea"/>
                <a:sym typeface="+mn-lt"/>
              </a:endParaRPr>
            </a:p>
            <a:p>
              <a:pPr algn="r"/>
              <a:r>
                <a:rPr lang="zh-CN" altLang="en-US" sz="1100" dirty="0">
                  <a:solidFill>
                    <a:schemeClr val="tx1">
                      <a:lumMod val="60000"/>
                      <a:lumOff val="40000"/>
                    </a:schemeClr>
                  </a:solidFill>
                  <a:cs typeface="+mn-ea"/>
                  <a:sym typeface="+mn-lt"/>
                </a:rPr>
                <a:t>点击输入简要的文字介绍，文字内容需概括精炼，不用多余的文字修饰，言简意赅的说明分项内容</a:t>
              </a:r>
              <a:r>
                <a:rPr lang="en-US" altLang="zh-CN" sz="1100" dirty="0">
                  <a:solidFill>
                    <a:schemeClr val="tx1">
                      <a:lumMod val="60000"/>
                      <a:lumOff val="40000"/>
                    </a:schemeClr>
                  </a:solidFill>
                  <a:cs typeface="+mn-ea"/>
                  <a:sym typeface="+mn-lt"/>
                </a:rPr>
                <a:t>..........</a:t>
              </a:r>
              <a:endParaRPr lang="zh-CN" altLang="en-US" sz="1100" dirty="0">
                <a:solidFill>
                  <a:schemeClr val="tx1">
                    <a:lumMod val="60000"/>
                    <a:lumOff val="40000"/>
                  </a:schemeClr>
                </a:solidFill>
                <a:cs typeface="+mn-ea"/>
                <a:sym typeface="+mn-lt"/>
              </a:endParaRPr>
            </a:p>
          </p:txBody>
        </p:sp>
      </p:grpSp>
      <p:grpSp>
        <p:nvGrpSpPr>
          <p:cNvPr id="6" name="组合 5"/>
          <p:cNvGrpSpPr/>
          <p:nvPr/>
        </p:nvGrpSpPr>
        <p:grpSpPr>
          <a:xfrm>
            <a:off x="703419" y="1908507"/>
            <a:ext cx="4208484" cy="650947"/>
            <a:chOff x="703511" y="1908506"/>
            <a:chExt cx="4209032" cy="650947"/>
          </a:xfrm>
        </p:grpSpPr>
        <p:grpSp>
          <p:nvGrpSpPr>
            <p:cNvPr id="7335" name="组合 7334"/>
            <p:cNvGrpSpPr/>
            <p:nvPr/>
          </p:nvGrpSpPr>
          <p:grpSpPr>
            <a:xfrm>
              <a:off x="4585518" y="2016655"/>
              <a:ext cx="327025" cy="382588"/>
              <a:chOff x="4628092" y="2016655"/>
              <a:chExt cx="327025" cy="382588"/>
            </a:xfrm>
            <a:solidFill>
              <a:schemeClr val="accent3"/>
            </a:solidFill>
          </p:grpSpPr>
          <p:sp>
            <p:nvSpPr>
              <p:cNvPr id="5400" name="Freeform 1002"/>
              <p:cNvSpPr>
                <a:spLocks noEditPoints="1"/>
              </p:cNvSpPr>
              <p:nvPr/>
            </p:nvSpPr>
            <p:spPr bwMode="auto">
              <a:xfrm>
                <a:off x="4628092" y="2016655"/>
                <a:ext cx="177800" cy="377825"/>
              </a:xfrm>
              <a:custGeom>
                <a:avLst/>
                <a:gdLst>
                  <a:gd name="T0" fmla="*/ 47 w 47"/>
                  <a:gd name="T1" fmla="*/ 31 h 101"/>
                  <a:gd name="T2" fmla="*/ 47 w 47"/>
                  <a:gd name="T3" fmla="*/ 7 h 101"/>
                  <a:gd name="T4" fmla="*/ 39 w 47"/>
                  <a:gd name="T5" fmla="*/ 0 h 101"/>
                  <a:gd name="T6" fmla="*/ 8 w 47"/>
                  <a:gd name="T7" fmla="*/ 0 h 101"/>
                  <a:gd name="T8" fmla="*/ 0 w 47"/>
                  <a:gd name="T9" fmla="*/ 7 h 101"/>
                  <a:gd name="T10" fmla="*/ 0 w 47"/>
                  <a:gd name="T11" fmla="*/ 93 h 101"/>
                  <a:gd name="T12" fmla="*/ 8 w 47"/>
                  <a:gd name="T13" fmla="*/ 101 h 101"/>
                  <a:gd name="T14" fmla="*/ 39 w 47"/>
                  <a:gd name="T15" fmla="*/ 101 h 101"/>
                  <a:gd name="T16" fmla="*/ 47 w 47"/>
                  <a:gd name="T17" fmla="*/ 93 h 101"/>
                  <a:gd name="T18" fmla="*/ 47 w 47"/>
                  <a:gd name="T19" fmla="*/ 92 h 101"/>
                  <a:gd name="T20" fmla="*/ 42 w 47"/>
                  <a:gd name="T21" fmla="*/ 90 h 101"/>
                  <a:gd name="T22" fmla="*/ 34 w 47"/>
                  <a:gd name="T23" fmla="*/ 85 h 101"/>
                  <a:gd name="T24" fmla="*/ 3 w 47"/>
                  <a:gd name="T25" fmla="*/ 85 h 101"/>
                  <a:gd name="T26" fmla="*/ 3 w 47"/>
                  <a:gd name="T27" fmla="*/ 7 h 101"/>
                  <a:gd name="T28" fmla="*/ 43 w 47"/>
                  <a:gd name="T29" fmla="*/ 7 h 101"/>
                  <a:gd name="T30" fmla="*/ 43 w 47"/>
                  <a:gd name="T31" fmla="*/ 32 h 101"/>
                  <a:gd name="T32" fmla="*/ 47 w 47"/>
                  <a:gd name="T33" fmla="*/ 31 h 101"/>
                  <a:gd name="T34" fmla="*/ 22 w 47"/>
                  <a:gd name="T35" fmla="*/ 91 h 101"/>
                  <a:gd name="T36" fmla="*/ 25 w 47"/>
                  <a:gd name="T37" fmla="*/ 91 h 101"/>
                  <a:gd name="T38" fmla="*/ 28 w 47"/>
                  <a:gd name="T39" fmla="*/ 93 h 101"/>
                  <a:gd name="T40" fmla="*/ 25 w 47"/>
                  <a:gd name="T41" fmla="*/ 95 h 101"/>
                  <a:gd name="T42" fmla="*/ 22 w 47"/>
                  <a:gd name="T43" fmla="*/ 95 h 101"/>
                  <a:gd name="T44" fmla="*/ 19 w 47"/>
                  <a:gd name="T45" fmla="*/ 93 h 101"/>
                  <a:gd name="T46" fmla="*/ 22 w 47"/>
                  <a:gd name="T47" fmla="*/ 9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7" h="101">
                    <a:moveTo>
                      <a:pt x="47" y="31"/>
                    </a:moveTo>
                    <a:cubicBezTo>
                      <a:pt x="47" y="7"/>
                      <a:pt x="47" y="7"/>
                      <a:pt x="47" y="7"/>
                    </a:cubicBezTo>
                    <a:cubicBezTo>
                      <a:pt x="47" y="3"/>
                      <a:pt x="43" y="0"/>
                      <a:pt x="39" y="0"/>
                    </a:cubicBezTo>
                    <a:cubicBezTo>
                      <a:pt x="8" y="0"/>
                      <a:pt x="8" y="0"/>
                      <a:pt x="8" y="0"/>
                    </a:cubicBezTo>
                    <a:cubicBezTo>
                      <a:pt x="3" y="0"/>
                      <a:pt x="0" y="3"/>
                      <a:pt x="0" y="7"/>
                    </a:cubicBezTo>
                    <a:cubicBezTo>
                      <a:pt x="0" y="93"/>
                      <a:pt x="0" y="93"/>
                      <a:pt x="0" y="93"/>
                    </a:cubicBezTo>
                    <a:cubicBezTo>
                      <a:pt x="0" y="97"/>
                      <a:pt x="3" y="101"/>
                      <a:pt x="8" y="101"/>
                    </a:cubicBezTo>
                    <a:cubicBezTo>
                      <a:pt x="39" y="101"/>
                      <a:pt x="39" y="101"/>
                      <a:pt x="39" y="101"/>
                    </a:cubicBezTo>
                    <a:cubicBezTo>
                      <a:pt x="43" y="101"/>
                      <a:pt x="47" y="97"/>
                      <a:pt x="47" y="93"/>
                    </a:cubicBezTo>
                    <a:cubicBezTo>
                      <a:pt x="47" y="92"/>
                      <a:pt x="47" y="92"/>
                      <a:pt x="47" y="92"/>
                    </a:cubicBezTo>
                    <a:cubicBezTo>
                      <a:pt x="45" y="91"/>
                      <a:pt x="44" y="90"/>
                      <a:pt x="42" y="90"/>
                    </a:cubicBezTo>
                    <a:cubicBezTo>
                      <a:pt x="39" y="88"/>
                      <a:pt x="36" y="87"/>
                      <a:pt x="34" y="85"/>
                    </a:cubicBezTo>
                    <a:cubicBezTo>
                      <a:pt x="3" y="85"/>
                      <a:pt x="3" y="85"/>
                      <a:pt x="3" y="85"/>
                    </a:cubicBezTo>
                    <a:cubicBezTo>
                      <a:pt x="3" y="7"/>
                      <a:pt x="3" y="7"/>
                      <a:pt x="3" y="7"/>
                    </a:cubicBezTo>
                    <a:cubicBezTo>
                      <a:pt x="43" y="7"/>
                      <a:pt x="43" y="7"/>
                      <a:pt x="43" y="7"/>
                    </a:cubicBezTo>
                    <a:cubicBezTo>
                      <a:pt x="43" y="32"/>
                      <a:pt x="43" y="32"/>
                      <a:pt x="43" y="32"/>
                    </a:cubicBezTo>
                    <a:cubicBezTo>
                      <a:pt x="44" y="32"/>
                      <a:pt x="45" y="31"/>
                      <a:pt x="47" y="31"/>
                    </a:cubicBezTo>
                    <a:close/>
                    <a:moveTo>
                      <a:pt x="22" y="91"/>
                    </a:moveTo>
                    <a:cubicBezTo>
                      <a:pt x="25" y="91"/>
                      <a:pt x="25" y="91"/>
                      <a:pt x="25" y="91"/>
                    </a:cubicBezTo>
                    <a:cubicBezTo>
                      <a:pt x="26" y="91"/>
                      <a:pt x="28" y="92"/>
                      <a:pt x="28" y="93"/>
                    </a:cubicBezTo>
                    <a:cubicBezTo>
                      <a:pt x="28" y="94"/>
                      <a:pt x="26" y="95"/>
                      <a:pt x="25" y="95"/>
                    </a:cubicBezTo>
                    <a:cubicBezTo>
                      <a:pt x="22" y="95"/>
                      <a:pt x="22" y="95"/>
                      <a:pt x="22" y="95"/>
                    </a:cubicBezTo>
                    <a:cubicBezTo>
                      <a:pt x="20" y="95"/>
                      <a:pt x="19" y="94"/>
                      <a:pt x="19" y="93"/>
                    </a:cubicBezTo>
                    <a:cubicBezTo>
                      <a:pt x="19" y="92"/>
                      <a:pt x="20" y="91"/>
                      <a:pt x="22" y="9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401" name="Freeform 1003"/>
              <p:cNvSpPr/>
              <p:nvPr/>
            </p:nvSpPr>
            <p:spPr bwMode="auto">
              <a:xfrm>
                <a:off x="4699530" y="2083330"/>
                <a:ext cx="90488" cy="90488"/>
              </a:xfrm>
              <a:custGeom>
                <a:avLst/>
                <a:gdLst>
                  <a:gd name="T0" fmla="*/ 9 w 24"/>
                  <a:gd name="T1" fmla="*/ 24 h 24"/>
                  <a:gd name="T2" fmla="*/ 7 w 24"/>
                  <a:gd name="T3" fmla="*/ 20 h 24"/>
                  <a:gd name="T4" fmla="*/ 3 w 24"/>
                  <a:gd name="T5" fmla="*/ 12 h 24"/>
                  <a:gd name="T6" fmla="*/ 12 w 24"/>
                  <a:gd name="T7" fmla="*/ 3 h 24"/>
                  <a:gd name="T8" fmla="*/ 21 w 24"/>
                  <a:gd name="T9" fmla="*/ 12 h 24"/>
                  <a:gd name="T10" fmla="*/ 21 w 24"/>
                  <a:gd name="T11" fmla="*/ 14 h 24"/>
                  <a:gd name="T12" fmla="*/ 23 w 24"/>
                  <a:gd name="T13" fmla="*/ 18 h 24"/>
                  <a:gd name="T14" fmla="*/ 24 w 24"/>
                  <a:gd name="T15" fmla="*/ 12 h 24"/>
                  <a:gd name="T16" fmla="*/ 12 w 24"/>
                  <a:gd name="T17" fmla="*/ 0 h 24"/>
                  <a:gd name="T18" fmla="*/ 0 w 24"/>
                  <a:gd name="T19" fmla="*/ 12 h 24"/>
                  <a:gd name="T20" fmla="*/ 9 w 24"/>
                  <a:gd name="T21"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24">
                    <a:moveTo>
                      <a:pt x="9" y="24"/>
                    </a:moveTo>
                    <a:cubicBezTo>
                      <a:pt x="7" y="20"/>
                      <a:pt x="7" y="20"/>
                      <a:pt x="7" y="20"/>
                    </a:cubicBezTo>
                    <a:cubicBezTo>
                      <a:pt x="5" y="18"/>
                      <a:pt x="3" y="15"/>
                      <a:pt x="3" y="12"/>
                    </a:cubicBezTo>
                    <a:cubicBezTo>
                      <a:pt x="3" y="7"/>
                      <a:pt x="7" y="3"/>
                      <a:pt x="12" y="3"/>
                    </a:cubicBezTo>
                    <a:cubicBezTo>
                      <a:pt x="17" y="3"/>
                      <a:pt x="21" y="7"/>
                      <a:pt x="21" y="12"/>
                    </a:cubicBezTo>
                    <a:cubicBezTo>
                      <a:pt x="21" y="13"/>
                      <a:pt x="21" y="13"/>
                      <a:pt x="21" y="14"/>
                    </a:cubicBezTo>
                    <a:cubicBezTo>
                      <a:pt x="23" y="18"/>
                      <a:pt x="23" y="18"/>
                      <a:pt x="23" y="18"/>
                    </a:cubicBezTo>
                    <a:cubicBezTo>
                      <a:pt x="23" y="16"/>
                      <a:pt x="24" y="14"/>
                      <a:pt x="24" y="12"/>
                    </a:cubicBezTo>
                    <a:cubicBezTo>
                      <a:pt x="24" y="5"/>
                      <a:pt x="19" y="0"/>
                      <a:pt x="12" y="0"/>
                    </a:cubicBezTo>
                    <a:cubicBezTo>
                      <a:pt x="5" y="0"/>
                      <a:pt x="0" y="5"/>
                      <a:pt x="0" y="12"/>
                    </a:cubicBezTo>
                    <a:cubicBezTo>
                      <a:pt x="0" y="18"/>
                      <a:pt x="4" y="22"/>
                      <a:pt x="9"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402" name="Freeform 1004"/>
              <p:cNvSpPr/>
              <p:nvPr/>
            </p:nvSpPr>
            <p:spPr bwMode="auto">
              <a:xfrm>
                <a:off x="4710642" y="2102380"/>
                <a:ext cx="244475" cy="296863"/>
              </a:xfrm>
              <a:custGeom>
                <a:avLst/>
                <a:gdLst>
                  <a:gd name="T0" fmla="*/ 4 w 65"/>
                  <a:gd name="T1" fmla="*/ 10 h 79"/>
                  <a:gd name="T2" fmla="*/ 14 w 65"/>
                  <a:gd name="T3" fmla="*/ 5 h 79"/>
                  <a:gd name="T4" fmla="*/ 27 w 65"/>
                  <a:gd name="T5" fmla="*/ 34 h 79"/>
                  <a:gd name="T6" fmla="*/ 20 w 65"/>
                  <a:gd name="T7" fmla="*/ 19 h 79"/>
                  <a:gd name="T8" fmla="*/ 29 w 65"/>
                  <a:gd name="T9" fmla="*/ 15 h 79"/>
                  <a:gd name="T10" fmla="*/ 37 w 65"/>
                  <a:gd name="T11" fmla="*/ 32 h 79"/>
                  <a:gd name="T12" fmla="*/ 30 w 65"/>
                  <a:gd name="T13" fmla="*/ 18 h 79"/>
                  <a:gd name="T14" fmla="*/ 42 w 65"/>
                  <a:gd name="T15" fmla="*/ 15 h 79"/>
                  <a:gd name="T16" fmla="*/ 49 w 65"/>
                  <a:gd name="T17" fmla="*/ 30 h 79"/>
                  <a:gd name="T18" fmla="*/ 44 w 65"/>
                  <a:gd name="T19" fmla="*/ 20 h 79"/>
                  <a:gd name="T20" fmla="*/ 55 w 65"/>
                  <a:gd name="T21" fmla="*/ 18 h 79"/>
                  <a:gd name="T22" fmla="*/ 63 w 65"/>
                  <a:gd name="T23" fmla="*/ 44 h 79"/>
                  <a:gd name="T24" fmla="*/ 63 w 65"/>
                  <a:gd name="T25" fmla="*/ 67 h 79"/>
                  <a:gd name="T26" fmla="*/ 41 w 65"/>
                  <a:gd name="T27" fmla="*/ 77 h 79"/>
                  <a:gd name="T28" fmla="*/ 23 w 65"/>
                  <a:gd name="T29" fmla="*/ 62 h 79"/>
                  <a:gd name="T30" fmla="*/ 2 w 65"/>
                  <a:gd name="T31" fmla="*/ 49 h 79"/>
                  <a:gd name="T32" fmla="*/ 4 w 65"/>
                  <a:gd name="T33" fmla="*/ 42 h 79"/>
                  <a:gd name="T34" fmla="*/ 21 w 65"/>
                  <a:gd name="T35" fmla="*/ 45 h 79"/>
                  <a:gd name="T36" fmla="*/ 19 w 65"/>
                  <a:gd name="T37" fmla="*/ 41 h 79"/>
                  <a:gd name="T38" fmla="*/ 4 w 65"/>
                  <a:gd name="T39" fmla="*/ 1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5" h="79">
                    <a:moveTo>
                      <a:pt x="4" y="10"/>
                    </a:moveTo>
                    <a:cubicBezTo>
                      <a:pt x="2" y="4"/>
                      <a:pt x="11" y="0"/>
                      <a:pt x="14" y="5"/>
                    </a:cubicBezTo>
                    <a:cubicBezTo>
                      <a:pt x="16" y="10"/>
                      <a:pt x="27" y="34"/>
                      <a:pt x="27" y="34"/>
                    </a:cubicBezTo>
                    <a:cubicBezTo>
                      <a:pt x="27" y="34"/>
                      <a:pt x="22" y="24"/>
                      <a:pt x="20" y="19"/>
                    </a:cubicBezTo>
                    <a:cubicBezTo>
                      <a:pt x="18" y="15"/>
                      <a:pt x="27" y="10"/>
                      <a:pt x="29" y="15"/>
                    </a:cubicBezTo>
                    <a:cubicBezTo>
                      <a:pt x="31" y="19"/>
                      <a:pt x="37" y="32"/>
                      <a:pt x="37" y="32"/>
                    </a:cubicBezTo>
                    <a:cubicBezTo>
                      <a:pt x="37" y="32"/>
                      <a:pt x="33" y="22"/>
                      <a:pt x="30" y="18"/>
                    </a:cubicBezTo>
                    <a:cubicBezTo>
                      <a:pt x="28" y="13"/>
                      <a:pt x="40" y="11"/>
                      <a:pt x="42" y="15"/>
                    </a:cubicBezTo>
                    <a:cubicBezTo>
                      <a:pt x="44" y="20"/>
                      <a:pt x="49" y="30"/>
                      <a:pt x="49" y="30"/>
                    </a:cubicBezTo>
                    <a:cubicBezTo>
                      <a:pt x="49" y="30"/>
                      <a:pt x="46" y="25"/>
                      <a:pt x="44" y="20"/>
                    </a:cubicBezTo>
                    <a:cubicBezTo>
                      <a:pt x="42" y="15"/>
                      <a:pt x="52" y="13"/>
                      <a:pt x="55" y="18"/>
                    </a:cubicBezTo>
                    <a:cubicBezTo>
                      <a:pt x="57" y="23"/>
                      <a:pt x="64" y="38"/>
                      <a:pt x="63" y="44"/>
                    </a:cubicBezTo>
                    <a:cubicBezTo>
                      <a:pt x="63" y="49"/>
                      <a:pt x="65" y="66"/>
                      <a:pt x="63" y="67"/>
                    </a:cubicBezTo>
                    <a:cubicBezTo>
                      <a:pt x="60" y="69"/>
                      <a:pt x="44" y="76"/>
                      <a:pt x="41" y="77"/>
                    </a:cubicBezTo>
                    <a:cubicBezTo>
                      <a:pt x="39" y="79"/>
                      <a:pt x="38" y="70"/>
                      <a:pt x="23" y="62"/>
                    </a:cubicBezTo>
                    <a:cubicBezTo>
                      <a:pt x="4" y="53"/>
                      <a:pt x="3" y="51"/>
                      <a:pt x="2" y="49"/>
                    </a:cubicBezTo>
                    <a:cubicBezTo>
                      <a:pt x="0" y="46"/>
                      <a:pt x="2" y="43"/>
                      <a:pt x="4" y="42"/>
                    </a:cubicBezTo>
                    <a:cubicBezTo>
                      <a:pt x="7" y="40"/>
                      <a:pt x="23" y="50"/>
                      <a:pt x="21" y="45"/>
                    </a:cubicBezTo>
                    <a:cubicBezTo>
                      <a:pt x="19" y="41"/>
                      <a:pt x="19" y="41"/>
                      <a:pt x="19" y="41"/>
                    </a:cubicBezTo>
                    <a:cubicBezTo>
                      <a:pt x="19" y="41"/>
                      <a:pt x="6" y="14"/>
                      <a:pt x="4"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1073" name="Rectangle 9"/>
            <p:cNvSpPr/>
            <p:nvPr/>
          </p:nvSpPr>
          <p:spPr>
            <a:xfrm>
              <a:off x="703511" y="1908506"/>
              <a:ext cx="3618435" cy="650947"/>
            </a:xfrm>
            <a:prstGeom prst="rect">
              <a:avLst/>
            </a:prstGeom>
          </p:spPr>
          <p:txBody>
            <a:bodyPr wrap="square">
              <a:spAutoFit/>
            </a:bodyPr>
            <a:lstStyle/>
            <a:p>
              <a:pPr algn="r">
                <a:lnSpc>
                  <a:spcPct val="130000"/>
                </a:lnSpc>
              </a:pPr>
              <a:r>
                <a:rPr lang="zh-CN" altLang="en-US" sz="1100" b="1" dirty="0">
                  <a:solidFill>
                    <a:schemeClr val="tx1">
                      <a:lumMod val="65000"/>
                      <a:lumOff val="35000"/>
                    </a:schemeClr>
                  </a:solidFill>
                  <a:cs typeface="+mn-ea"/>
                  <a:sym typeface="+mn-lt"/>
                </a:rPr>
                <a:t>单击此处添加文字</a:t>
              </a:r>
              <a:endParaRPr lang="en-US" altLang="zh-CN" sz="1100" b="1" dirty="0">
                <a:solidFill>
                  <a:schemeClr val="tx1">
                    <a:lumMod val="65000"/>
                    <a:lumOff val="35000"/>
                  </a:schemeClr>
                </a:solidFill>
                <a:cs typeface="+mn-ea"/>
                <a:sym typeface="+mn-lt"/>
              </a:endParaRPr>
            </a:p>
            <a:p>
              <a:pPr algn="r"/>
              <a:r>
                <a:rPr lang="zh-CN" altLang="en-US" sz="1100" dirty="0">
                  <a:solidFill>
                    <a:schemeClr val="tx1">
                      <a:lumMod val="60000"/>
                      <a:lumOff val="40000"/>
                    </a:schemeClr>
                  </a:solidFill>
                  <a:cs typeface="+mn-ea"/>
                  <a:sym typeface="+mn-lt"/>
                </a:rPr>
                <a:t>点击输入简要的文字介绍，文字内容需概括精炼，不用多余的文字修饰，言简意赅的说明分项内容</a:t>
              </a:r>
              <a:r>
                <a:rPr lang="en-US" altLang="zh-CN" sz="1100" dirty="0">
                  <a:solidFill>
                    <a:schemeClr val="tx1">
                      <a:lumMod val="60000"/>
                      <a:lumOff val="40000"/>
                    </a:schemeClr>
                  </a:solidFill>
                  <a:cs typeface="+mn-ea"/>
                  <a:sym typeface="+mn-lt"/>
                </a:rPr>
                <a:t>..........</a:t>
              </a:r>
              <a:endParaRPr lang="zh-CN" altLang="en-US" sz="1100" dirty="0">
                <a:solidFill>
                  <a:schemeClr val="tx1">
                    <a:lumMod val="60000"/>
                    <a:lumOff val="40000"/>
                  </a:schemeClr>
                </a:solidFill>
                <a:cs typeface="+mn-ea"/>
                <a:sym typeface="+mn-lt"/>
              </a:endParaRPr>
            </a:p>
          </p:txBody>
        </p:sp>
      </p:grpSp>
      <p:sp>
        <p:nvSpPr>
          <p:cNvPr id="3" name="标题 2"/>
          <p:cNvSpPr>
            <a:spLocks noGrp="1"/>
          </p:cNvSpPr>
          <p:nvPr>
            <p:ph type="title"/>
          </p:nvPr>
        </p:nvSpPr>
        <p:spPr/>
        <p:txBody>
          <a:bodyPr>
            <a:normAutofit/>
          </a:bodyPr>
          <a:lstStyle/>
          <a:p>
            <a:r>
              <a:rPr lang="zh-CN" altLang="en-US">
                <a:sym typeface="+mn-lt"/>
              </a:rPr>
              <a:t>单击此处添加标题</a:t>
            </a:r>
            <a:endParaRPr lang="zh-CN" altLang="en-US" dirty="0">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20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40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60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80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1000"/>
                                        <p:tgtEl>
                                          <p:spTgt spid="11"/>
                                        </p:tgtEl>
                                      </p:cBhvr>
                                    </p:animEffect>
                                    <p:anim calcmode="lin" valueType="num">
                                      <p:cBhvr>
                                        <p:cTn id="38" dur="1000" fill="hold"/>
                                        <p:tgtEl>
                                          <p:spTgt spid="11"/>
                                        </p:tgtEl>
                                        <p:attrNameLst>
                                          <p:attrName>ppt_x</p:attrName>
                                        </p:attrNameLst>
                                      </p:cBhvr>
                                      <p:tavLst>
                                        <p:tav tm="0">
                                          <p:val>
                                            <p:strVal val="#ppt_x"/>
                                          </p:val>
                                        </p:tav>
                                        <p:tav tm="100000">
                                          <p:val>
                                            <p:strVal val="#ppt_x"/>
                                          </p:val>
                                        </p:tav>
                                      </p:tavLst>
                                    </p:anim>
                                    <p:anim calcmode="lin" valueType="num">
                                      <p:cBhvr>
                                        <p:cTn id="39" dur="1000" fill="hold"/>
                                        <p:tgtEl>
                                          <p:spTgt spid="11"/>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100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774599" y="2920506"/>
            <a:ext cx="10698885" cy="2053662"/>
            <a:chOff x="774700" y="2920506"/>
            <a:chExt cx="10700278" cy="2053662"/>
          </a:xfrm>
        </p:grpSpPr>
        <p:grpSp>
          <p:nvGrpSpPr>
            <p:cNvPr id="2955" name="组合 2954"/>
            <p:cNvGrpSpPr/>
            <p:nvPr/>
          </p:nvGrpSpPr>
          <p:grpSpPr>
            <a:xfrm>
              <a:off x="774700" y="2920506"/>
              <a:ext cx="10700278" cy="2053662"/>
              <a:chOff x="975255" y="2887133"/>
              <a:chExt cx="11888787" cy="2281768"/>
            </a:xfrm>
          </p:grpSpPr>
          <p:sp>
            <p:nvSpPr>
              <p:cNvPr id="2716" name="Freeform 367"/>
              <p:cNvSpPr/>
              <p:nvPr/>
            </p:nvSpPr>
            <p:spPr bwMode="auto">
              <a:xfrm>
                <a:off x="975255" y="2887133"/>
                <a:ext cx="2171700" cy="1087438"/>
              </a:xfrm>
              <a:custGeom>
                <a:avLst/>
                <a:gdLst>
                  <a:gd name="T0" fmla="*/ 290 w 579"/>
                  <a:gd name="T1" fmla="*/ 0 h 290"/>
                  <a:gd name="T2" fmla="*/ 0 w 579"/>
                  <a:gd name="T3" fmla="*/ 290 h 290"/>
                  <a:gd name="T4" fmla="*/ 579 w 579"/>
                  <a:gd name="T5" fmla="*/ 290 h 290"/>
                  <a:gd name="T6" fmla="*/ 290 w 579"/>
                  <a:gd name="T7" fmla="*/ 0 h 290"/>
                </a:gdLst>
                <a:ahLst/>
                <a:cxnLst>
                  <a:cxn ang="0">
                    <a:pos x="T0" y="T1"/>
                  </a:cxn>
                  <a:cxn ang="0">
                    <a:pos x="T2" y="T3"/>
                  </a:cxn>
                  <a:cxn ang="0">
                    <a:pos x="T4" y="T5"/>
                  </a:cxn>
                  <a:cxn ang="0">
                    <a:pos x="T6" y="T7"/>
                  </a:cxn>
                </a:cxnLst>
                <a:rect l="0" t="0" r="r" b="b"/>
                <a:pathLst>
                  <a:path w="579" h="290">
                    <a:moveTo>
                      <a:pt x="290" y="0"/>
                    </a:moveTo>
                    <a:cubicBezTo>
                      <a:pt x="130" y="0"/>
                      <a:pt x="0" y="130"/>
                      <a:pt x="0" y="290"/>
                    </a:cubicBezTo>
                    <a:cubicBezTo>
                      <a:pt x="579" y="290"/>
                      <a:pt x="579" y="290"/>
                      <a:pt x="579" y="290"/>
                    </a:cubicBezTo>
                    <a:cubicBezTo>
                      <a:pt x="579" y="130"/>
                      <a:pt x="450" y="0"/>
                      <a:pt x="290" y="0"/>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cs typeface="+mn-ea"/>
                  <a:sym typeface="+mn-lt"/>
                </a:endParaRPr>
              </a:p>
            </p:txBody>
          </p:sp>
          <p:sp>
            <p:nvSpPr>
              <p:cNvPr id="2719" name="Freeform 370"/>
              <p:cNvSpPr/>
              <p:nvPr/>
            </p:nvSpPr>
            <p:spPr bwMode="auto">
              <a:xfrm>
                <a:off x="5833005" y="2887133"/>
                <a:ext cx="2173288" cy="1087438"/>
              </a:xfrm>
              <a:custGeom>
                <a:avLst/>
                <a:gdLst>
                  <a:gd name="T0" fmla="*/ 289 w 579"/>
                  <a:gd name="T1" fmla="*/ 0 h 290"/>
                  <a:gd name="T2" fmla="*/ 0 w 579"/>
                  <a:gd name="T3" fmla="*/ 290 h 290"/>
                  <a:gd name="T4" fmla="*/ 579 w 579"/>
                  <a:gd name="T5" fmla="*/ 290 h 290"/>
                  <a:gd name="T6" fmla="*/ 289 w 579"/>
                  <a:gd name="T7" fmla="*/ 0 h 290"/>
                </a:gdLst>
                <a:ahLst/>
                <a:cxnLst>
                  <a:cxn ang="0">
                    <a:pos x="T0" y="T1"/>
                  </a:cxn>
                  <a:cxn ang="0">
                    <a:pos x="T2" y="T3"/>
                  </a:cxn>
                  <a:cxn ang="0">
                    <a:pos x="T4" y="T5"/>
                  </a:cxn>
                  <a:cxn ang="0">
                    <a:pos x="T6" y="T7"/>
                  </a:cxn>
                </a:cxnLst>
                <a:rect l="0" t="0" r="r" b="b"/>
                <a:pathLst>
                  <a:path w="579" h="290">
                    <a:moveTo>
                      <a:pt x="289" y="0"/>
                    </a:moveTo>
                    <a:cubicBezTo>
                      <a:pt x="129" y="0"/>
                      <a:pt x="0" y="130"/>
                      <a:pt x="0" y="290"/>
                    </a:cubicBezTo>
                    <a:cubicBezTo>
                      <a:pt x="579" y="290"/>
                      <a:pt x="579" y="290"/>
                      <a:pt x="579" y="290"/>
                    </a:cubicBezTo>
                    <a:cubicBezTo>
                      <a:pt x="579" y="130"/>
                      <a:pt x="449" y="0"/>
                      <a:pt x="289" y="0"/>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cs typeface="+mn-ea"/>
                  <a:sym typeface="+mn-lt"/>
                </a:endParaRPr>
              </a:p>
            </p:txBody>
          </p:sp>
          <p:sp>
            <p:nvSpPr>
              <p:cNvPr id="2720" name="Freeform 371"/>
              <p:cNvSpPr/>
              <p:nvPr/>
            </p:nvSpPr>
            <p:spPr bwMode="auto">
              <a:xfrm>
                <a:off x="3402543" y="3974571"/>
                <a:ext cx="2176463" cy="1084263"/>
              </a:xfrm>
              <a:custGeom>
                <a:avLst/>
                <a:gdLst>
                  <a:gd name="T0" fmla="*/ 290 w 580"/>
                  <a:gd name="T1" fmla="*/ 289 h 289"/>
                  <a:gd name="T2" fmla="*/ 580 w 580"/>
                  <a:gd name="T3" fmla="*/ 0 h 289"/>
                  <a:gd name="T4" fmla="*/ 0 w 580"/>
                  <a:gd name="T5" fmla="*/ 0 h 289"/>
                  <a:gd name="T6" fmla="*/ 290 w 580"/>
                  <a:gd name="T7" fmla="*/ 289 h 289"/>
                </a:gdLst>
                <a:ahLst/>
                <a:cxnLst>
                  <a:cxn ang="0">
                    <a:pos x="T0" y="T1"/>
                  </a:cxn>
                  <a:cxn ang="0">
                    <a:pos x="T2" y="T3"/>
                  </a:cxn>
                  <a:cxn ang="0">
                    <a:pos x="T4" y="T5"/>
                  </a:cxn>
                  <a:cxn ang="0">
                    <a:pos x="T6" y="T7"/>
                  </a:cxn>
                </a:cxnLst>
                <a:rect l="0" t="0" r="r" b="b"/>
                <a:pathLst>
                  <a:path w="580" h="289">
                    <a:moveTo>
                      <a:pt x="290" y="289"/>
                    </a:moveTo>
                    <a:cubicBezTo>
                      <a:pt x="450" y="289"/>
                      <a:pt x="580" y="160"/>
                      <a:pt x="580" y="0"/>
                    </a:cubicBezTo>
                    <a:cubicBezTo>
                      <a:pt x="0" y="0"/>
                      <a:pt x="0" y="0"/>
                      <a:pt x="0" y="0"/>
                    </a:cubicBezTo>
                    <a:cubicBezTo>
                      <a:pt x="0" y="160"/>
                      <a:pt x="130" y="289"/>
                      <a:pt x="290" y="289"/>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cs typeface="+mn-ea"/>
                  <a:sym typeface="+mn-lt"/>
                </a:endParaRPr>
              </a:p>
            </p:txBody>
          </p:sp>
          <p:sp>
            <p:nvSpPr>
              <p:cNvPr id="619" name="Freeform 370"/>
              <p:cNvSpPr/>
              <p:nvPr/>
            </p:nvSpPr>
            <p:spPr bwMode="auto">
              <a:xfrm>
                <a:off x="10690754" y="2997200"/>
                <a:ext cx="2173288" cy="1087438"/>
              </a:xfrm>
              <a:custGeom>
                <a:avLst/>
                <a:gdLst>
                  <a:gd name="T0" fmla="*/ 289 w 579"/>
                  <a:gd name="T1" fmla="*/ 0 h 290"/>
                  <a:gd name="T2" fmla="*/ 0 w 579"/>
                  <a:gd name="T3" fmla="*/ 290 h 290"/>
                  <a:gd name="T4" fmla="*/ 579 w 579"/>
                  <a:gd name="T5" fmla="*/ 290 h 290"/>
                  <a:gd name="T6" fmla="*/ 289 w 579"/>
                  <a:gd name="T7" fmla="*/ 0 h 290"/>
                </a:gdLst>
                <a:ahLst/>
                <a:cxnLst>
                  <a:cxn ang="0">
                    <a:pos x="T0" y="T1"/>
                  </a:cxn>
                  <a:cxn ang="0">
                    <a:pos x="T2" y="T3"/>
                  </a:cxn>
                  <a:cxn ang="0">
                    <a:pos x="T4" y="T5"/>
                  </a:cxn>
                  <a:cxn ang="0">
                    <a:pos x="T6" y="T7"/>
                  </a:cxn>
                </a:cxnLst>
                <a:rect l="0" t="0" r="r" b="b"/>
                <a:pathLst>
                  <a:path w="579" h="290">
                    <a:moveTo>
                      <a:pt x="289" y="0"/>
                    </a:moveTo>
                    <a:cubicBezTo>
                      <a:pt x="129" y="0"/>
                      <a:pt x="0" y="130"/>
                      <a:pt x="0" y="290"/>
                    </a:cubicBezTo>
                    <a:cubicBezTo>
                      <a:pt x="579" y="290"/>
                      <a:pt x="579" y="290"/>
                      <a:pt x="579" y="290"/>
                    </a:cubicBezTo>
                    <a:cubicBezTo>
                      <a:pt x="579" y="130"/>
                      <a:pt x="449" y="0"/>
                      <a:pt x="289" y="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cs typeface="+mn-ea"/>
                  <a:sym typeface="+mn-lt"/>
                </a:endParaRPr>
              </a:p>
            </p:txBody>
          </p:sp>
          <p:sp>
            <p:nvSpPr>
              <p:cNvPr id="620" name="Freeform 371"/>
              <p:cNvSpPr/>
              <p:nvPr/>
            </p:nvSpPr>
            <p:spPr bwMode="auto">
              <a:xfrm>
                <a:off x="8260292" y="4084638"/>
                <a:ext cx="2176463" cy="1084263"/>
              </a:xfrm>
              <a:custGeom>
                <a:avLst/>
                <a:gdLst>
                  <a:gd name="T0" fmla="*/ 290 w 580"/>
                  <a:gd name="T1" fmla="*/ 289 h 289"/>
                  <a:gd name="T2" fmla="*/ 580 w 580"/>
                  <a:gd name="T3" fmla="*/ 0 h 289"/>
                  <a:gd name="T4" fmla="*/ 0 w 580"/>
                  <a:gd name="T5" fmla="*/ 0 h 289"/>
                  <a:gd name="T6" fmla="*/ 290 w 580"/>
                  <a:gd name="T7" fmla="*/ 289 h 289"/>
                </a:gdLst>
                <a:ahLst/>
                <a:cxnLst>
                  <a:cxn ang="0">
                    <a:pos x="T0" y="T1"/>
                  </a:cxn>
                  <a:cxn ang="0">
                    <a:pos x="T2" y="T3"/>
                  </a:cxn>
                  <a:cxn ang="0">
                    <a:pos x="T4" y="T5"/>
                  </a:cxn>
                  <a:cxn ang="0">
                    <a:pos x="T6" y="T7"/>
                  </a:cxn>
                </a:cxnLst>
                <a:rect l="0" t="0" r="r" b="b"/>
                <a:pathLst>
                  <a:path w="580" h="289">
                    <a:moveTo>
                      <a:pt x="290" y="289"/>
                    </a:moveTo>
                    <a:cubicBezTo>
                      <a:pt x="450" y="289"/>
                      <a:pt x="580" y="160"/>
                      <a:pt x="580" y="0"/>
                    </a:cubicBezTo>
                    <a:cubicBezTo>
                      <a:pt x="0" y="0"/>
                      <a:pt x="0" y="0"/>
                      <a:pt x="0" y="0"/>
                    </a:cubicBezTo>
                    <a:cubicBezTo>
                      <a:pt x="0" y="160"/>
                      <a:pt x="130" y="289"/>
                      <a:pt x="290" y="289"/>
                    </a:cubicBez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cs typeface="+mn-ea"/>
                  <a:sym typeface="+mn-lt"/>
                </a:endParaRPr>
              </a:p>
            </p:txBody>
          </p:sp>
        </p:grpSp>
        <p:sp>
          <p:nvSpPr>
            <p:cNvPr id="622" name="文本框 621"/>
            <p:cNvSpPr txBox="1"/>
            <p:nvPr/>
          </p:nvSpPr>
          <p:spPr>
            <a:xfrm>
              <a:off x="1332598" y="3185768"/>
              <a:ext cx="838801" cy="646331"/>
            </a:xfrm>
            <a:prstGeom prst="rect">
              <a:avLst/>
            </a:prstGeom>
            <a:noFill/>
          </p:spPr>
          <p:txBody>
            <a:bodyPr wrap="square" rtlCol="0">
              <a:spAutoFit/>
            </a:bodyPr>
            <a:lstStyle/>
            <a:p>
              <a:r>
                <a:rPr lang="en-US" altLang="zh-CN" sz="3600" b="1" dirty="0">
                  <a:solidFill>
                    <a:prstClr val="white"/>
                  </a:solidFill>
                  <a:cs typeface="+mn-ea"/>
                  <a:sym typeface="+mn-lt"/>
                </a:rPr>
                <a:t>01</a:t>
              </a:r>
              <a:endParaRPr lang="zh-CN" altLang="en-US" sz="3600" b="1" dirty="0">
                <a:solidFill>
                  <a:prstClr val="white"/>
                </a:solidFill>
                <a:cs typeface="+mn-ea"/>
                <a:sym typeface="+mn-lt"/>
              </a:endParaRPr>
            </a:p>
          </p:txBody>
        </p:sp>
        <p:sp>
          <p:nvSpPr>
            <p:cNvPr id="623" name="文本框 622"/>
            <p:cNvSpPr txBox="1"/>
            <p:nvPr/>
          </p:nvSpPr>
          <p:spPr>
            <a:xfrm>
              <a:off x="3519376" y="4064003"/>
              <a:ext cx="838801" cy="646331"/>
            </a:xfrm>
            <a:prstGeom prst="rect">
              <a:avLst/>
            </a:prstGeom>
            <a:noFill/>
          </p:spPr>
          <p:txBody>
            <a:bodyPr wrap="square" rtlCol="0">
              <a:spAutoFit/>
            </a:bodyPr>
            <a:lstStyle/>
            <a:p>
              <a:r>
                <a:rPr lang="en-US" altLang="zh-CN" sz="3600" b="1" dirty="0">
                  <a:solidFill>
                    <a:prstClr val="white"/>
                  </a:solidFill>
                  <a:cs typeface="+mn-ea"/>
                  <a:sym typeface="+mn-lt"/>
                </a:rPr>
                <a:t>02</a:t>
              </a:r>
              <a:endParaRPr lang="zh-CN" altLang="en-US" sz="3600" b="1" dirty="0">
                <a:solidFill>
                  <a:prstClr val="white"/>
                </a:solidFill>
                <a:cs typeface="+mn-ea"/>
                <a:sym typeface="+mn-lt"/>
              </a:endParaRPr>
            </a:p>
          </p:txBody>
        </p:sp>
        <p:sp>
          <p:nvSpPr>
            <p:cNvPr id="624" name="文本框 623"/>
            <p:cNvSpPr txBox="1"/>
            <p:nvPr/>
          </p:nvSpPr>
          <p:spPr>
            <a:xfrm>
              <a:off x="5802998" y="3185768"/>
              <a:ext cx="838801" cy="646331"/>
            </a:xfrm>
            <a:prstGeom prst="rect">
              <a:avLst/>
            </a:prstGeom>
            <a:noFill/>
          </p:spPr>
          <p:txBody>
            <a:bodyPr wrap="square" rtlCol="0">
              <a:spAutoFit/>
            </a:bodyPr>
            <a:lstStyle/>
            <a:p>
              <a:r>
                <a:rPr lang="en-US" altLang="zh-CN" sz="3600" b="1" dirty="0">
                  <a:solidFill>
                    <a:prstClr val="white"/>
                  </a:solidFill>
                  <a:cs typeface="+mn-ea"/>
                  <a:sym typeface="+mn-lt"/>
                </a:rPr>
                <a:t>03</a:t>
              </a:r>
              <a:endParaRPr lang="zh-CN" altLang="en-US" sz="3600" b="1" dirty="0">
                <a:solidFill>
                  <a:prstClr val="white"/>
                </a:solidFill>
                <a:cs typeface="+mn-ea"/>
                <a:sym typeface="+mn-lt"/>
              </a:endParaRPr>
            </a:p>
          </p:txBody>
        </p:sp>
        <p:sp>
          <p:nvSpPr>
            <p:cNvPr id="625" name="文本框 624"/>
            <p:cNvSpPr txBox="1"/>
            <p:nvPr/>
          </p:nvSpPr>
          <p:spPr>
            <a:xfrm>
              <a:off x="7989776" y="4064003"/>
              <a:ext cx="838801" cy="646331"/>
            </a:xfrm>
            <a:prstGeom prst="rect">
              <a:avLst/>
            </a:prstGeom>
            <a:noFill/>
          </p:spPr>
          <p:txBody>
            <a:bodyPr wrap="square" rtlCol="0">
              <a:spAutoFit/>
            </a:bodyPr>
            <a:lstStyle/>
            <a:p>
              <a:r>
                <a:rPr lang="en-US" altLang="zh-CN" sz="3600" b="1" dirty="0">
                  <a:solidFill>
                    <a:prstClr val="white"/>
                  </a:solidFill>
                  <a:cs typeface="+mn-ea"/>
                  <a:sym typeface="+mn-lt"/>
                </a:rPr>
                <a:t>04</a:t>
              </a:r>
              <a:endParaRPr lang="zh-CN" altLang="en-US" sz="3600" b="1" dirty="0">
                <a:solidFill>
                  <a:prstClr val="white"/>
                </a:solidFill>
                <a:cs typeface="+mn-ea"/>
                <a:sym typeface="+mn-lt"/>
              </a:endParaRPr>
            </a:p>
          </p:txBody>
        </p:sp>
        <p:sp>
          <p:nvSpPr>
            <p:cNvPr id="626" name="文本框 625"/>
            <p:cNvSpPr txBox="1"/>
            <p:nvPr/>
          </p:nvSpPr>
          <p:spPr>
            <a:xfrm>
              <a:off x="10129726" y="3185768"/>
              <a:ext cx="838801" cy="646331"/>
            </a:xfrm>
            <a:prstGeom prst="rect">
              <a:avLst/>
            </a:prstGeom>
            <a:noFill/>
          </p:spPr>
          <p:txBody>
            <a:bodyPr wrap="square" rtlCol="0">
              <a:spAutoFit/>
            </a:bodyPr>
            <a:lstStyle/>
            <a:p>
              <a:r>
                <a:rPr lang="en-US" altLang="zh-CN" sz="3600" b="1" dirty="0">
                  <a:solidFill>
                    <a:prstClr val="white"/>
                  </a:solidFill>
                  <a:cs typeface="+mn-ea"/>
                  <a:sym typeface="+mn-lt"/>
                </a:rPr>
                <a:t>05</a:t>
              </a:r>
              <a:endParaRPr lang="zh-CN" altLang="en-US" sz="3600" b="1" dirty="0">
                <a:solidFill>
                  <a:prstClr val="white"/>
                </a:solidFill>
                <a:cs typeface="+mn-ea"/>
                <a:sym typeface="+mn-lt"/>
              </a:endParaRPr>
            </a:p>
          </p:txBody>
        </p:sp>
      </p:grpSp>
      <p:grpSp>
        <p:nvGrpSpPr>
          <p:cNvPr id="5" name="组合 4"/>
          <p:cNvGrpSpPr/>
          <p:nvPr/>
        </p:nvGrpSpPr>
        <p:grpSpPr>
          <a:xfrm>
            <a:off x="387300" y="1503096"/>
            <a:ext cx="2932922" cy="1322654"/>
            <a:chOff x="387350" y="1503096"/>
            <a:chExt cx="2933304" cy="1322654"/>
          </a:xfrm>
        </p:grpSpPr>
        <p:cxnSp>
          <p:nvCxnSpPr>
            <p:cNvPr id="2957" name="直接连接符 2956"/>
            <p:cNvCxnSpPr/>
            <p:nvPr/>
          </p:nvCxnSpPr>
          <p:spPr>
            <a:xfrm>
              <a:off x="1745648" y="2346790"/>
              <a:ext cx="0" cy="478960"/>
            </a:xfrm>
            <a:prstGeom prst="line">
              <a:avLst/>
            </a:prstGeom>
          </p:spPr>
          <p:style>
            <a:lnRef idx="1">
              <a:schemeClr val="accent1"/>
            </a:lnRef>
            <a:fillRef idx="0">
              <a:schemeClr val="accent1"/>
            </a:fillRef>
            <a:effectRef idx="0">
              <a:schemeClr val="accent1"/>
            </a:effectRef>
            <a:fontRef idx="minor">
              <a:schemeClr val="tx1"/>
            </a:fontRef>
          </p:style>
        </p:cxnSp>
        <p:sp>
          <p:nvSpPr>
            <p:cNvPr id="629" name="Rectangle 9"/>
            <p:cNvSpPr/>
            <p:nvPr/>
          </p:nvSpPr>
          <p:spPr>
            <a:xfrm>
              <a:off x="387350" y="1503096"/>
              <a:ext cx="2933304" cy="820225"/>
            </a:xfrm>
            <a:prstGeom prst="rect">
              <a:avLst/>
            </a:prstGeom>
          </p:spPr>
          <p:txBody>
            <a:bodyPr wrap="square">
              <a:spAutoFit/>
            </a:bodyPr>
            <a:lstStyle/>
            <a:p>
              <a:pPr algn="ctr">
                <a:lnSpc>
                  <a:spcPct val="130000"/>
                </a:lnSpc>
              </a:pPr>
              <a:r>
                <a:rPr lang="zh-CN" altLang="en-US" sz="1100" b="1" dirty="0">
                  <a:solidFill>
                    <a:schemeClr val="tx1">
                      <a:lumMod val="65000"/>
                      <a:lumOff val="35000"/>
                    </a:schemeClr>
                  </a:solidFill>
                  <a:cs typeface="+mn-ea"/>
                  <a:sym typeface="+mn-lt"/>
                </a:rPr>
                <a:t>单击此处添加文字</a:t>
              </a:r>
              <a:endParaRPr lang="en-US" altLang="zh-CN" sz="1100" b="1" dirty="0">
                <a:solidFill>
                  <a:schemeClr val="tx1">
                    <a:lumMod val="65000"/>
                    <a:lumOff val="35000"/>
                  </a:schemeClr>
                </a:solidFill>
                <a:cs typeface="+mn-ea"/>
                <a:sym typeface="+mn-lt"/>
              </a:endParaRPr>
            </a:p>
            <a:p>
              <a:pPr algn="ctr"/>
              <a:r>
                <a:rPr lang="zh-CN" altLang="en-US" sz="1100" dirty="0">
                  <a:solidFill>
                    <a:schemeClr val="tx1">
                      <a:lumMod val="60000"/>
                      <a:lumOff val="40000"/>
                    </a:schemeClr>
                  </a:solidFill>
                  <a:cs typeface="+mn-ea"/>
                  <a:sym typeface="+mn-lt"/>
                </a:rPr>
                <a:t>点击输入简要的文字介绍，文字内容需概括精炼，不用多余的文字修饰，言简意赅的说明分项内容</a:t>
              </a:r>
              <a:r>
                <a:rPr lang="en-US" altLang="zh-CN" sz="1100" dirty="0">
                  <a:solidFill>
                    <a:schemeClr val="tx1">
                      <a:lumMod val="60000"/>
                      <a:lumOff val="40000"/>
                    </a:schemeClr>
                  </a:solidFill>
                  <a:cs typeface="+mn-ea"/>
                  <a:sym typeface="+mn-lt"/>
                </a:rPr>
                <a:t>..........</a:t>
              </a:r>
              <a:endParaRPr lang="zh-CN" altLang="en-US" sz="1100" dirty="0">
                <a:solidFill>
                  <a:schemeClr val="tx1">
                    <a:lumMod val="60000"/>
                    <a:lumOff val="40000"/>
                  </a:schemeClr>
                </a:solidFill>
                <a:cs typeface="+mn-ea"/>
                <a:sym typeface="+mn-lt"/>
              </a:endParaRPr>
            </a:p>
          </p:txBody>
        </p:sp>
      </p:grpSp>
      <p:grpSp>
        <p:nvGrpSpPr>
          <p:cNvPr id="9" name="组合 8"/>
          <p:cNvGrpSpPr/>
          <p:nvPr/>
        </p:nvGrpSpPr>
        <p:grpSpPr>
          <a:xfrm>
            <a:off x="2471802" y="4974169"/>
            <a:ext cx="2932922" cy="1299185"/>
            <a:chOff x="2472124" y="4974168"/>
            <a:chExt cx="2933304" cy="1299185"/>
          </a:xfrm>
        </p:grpSpPr>
        <p:cxnSp>
          <p:nvCxnSpPr>
            <p:cNvPr id="640" name="直接连接符 639"/>
            <p:cNvCxnSpPr/>
            <p:nvPr/>
          </p:nvCxnSpPr>
          <p:spPr>
            <a:xfrm>
              <a:off x="3938776" y="4974168"/>
              <a:ext cx="0" cy="478960"/>
            </a:xfrm>
            <a:prstGeom prst="line">
              <a:avLst/>
            </a:prstGeom>
          </p:spPr>
          <p:style>
            <a:lnRef idx="1">
              <a:schemeClr val="accent1"/>
            </a:lnRef>
            <a:fillRef idx="0">
              <a:schemeClr val="accent1"/>
            </a:fillRef>
            <a:effectRef idx="0">
              <a:schemeClr val="accent1"/>
            </a:effectRef>
            <a:fontRef idx="minor">
              <a:schemeClr val="tx1"/>
            </a:fontRef>
          </p:style>
        </p:cxnSp>
        <p:sp>
          <p:nvSpPr>
            <p:cNvPr id="641" name="Rectangle 9"/>
            <p:cNvSpPr/>
            <p:nvPr/>
          </p:nvSpPr>
          <p:spPr>
            <a:xfrm>
              <a:off x="2472124" y="5453128"/>
              <a:ext cx="2933304" cy="820225"/>
            </a:xfrm>
            <a:prstGeom prst="rect">
              <a:avLst/>
            </a:prstGeom>
          </p:spPr>
          <p:txBody>
            <a:bodyPr wrap="square">
              <a:spAutoFit/>
            </a:bodyPr>
            <a:lstStyle/>
            <a:p>
              <a:pPr algn="ctr">
                <a:lnSpc>
                  <a:spcPct val="130000"/>
                </a:lnSpc>
              </a:pPr>
              <a:r>
                <a:rPr lang="zh-CN" altLang="en-US" sz="1100" b="1" dirty="0">
                  <a:solidFill>
                    <a:schemeClr val="tx1">
                      <a:lumMod val="65000"/>
                      <a:lumOff val="35000"/>
                    </a:schemeClr>
                  </a:solidFill>
                  <a:cs typeface="+mn-ea"/>
                  <a:sym typeface="+mn-lt"/>
                </a:rPr>
                <a:t>单击此处添加文字</a:t>
              </a:r>
              <a:endParaRPr lang="en-US" altLang="zh-CN" sz="1100" b="1" dirty="0">
                <a:solidFill>
                  <a:schemeClr val="tx1">
                    <a:lumMod val="65000"/>
                    <a:lumOff val="35000"/>
                  </a:schemeClr>
                </a:solidFill>
                <a:cs typeface="+mn-ea"/>
                <a:sym typeface="+mn-lt"/>
              </a:endParaRPr>
            </a:p>
            <a:p>
              <a:pPr algn="ctr"/>
              <a:r>
                <a:rPr lang="zh-CN" altLang="en-US" sz="1100" dirty="0">
                  <a:solidFill>
                    <a:schemeClr val="tx1">
                      <a:lumMod val="60000"/>
                      <a:lumOff val="40000"/>
                    </a:schemeClr>
                  </a:solidFill>
                  <a:cs typeface="+mn-ea"/>
                  <a:sym typeface="+mn-lt"/>
                </a:rPr>
                <a:t>点击输入简要的文字介绍，文字内容需概括精炼，不用多余的文字修饰，言简意赅的说明分项内容</a:t>
              </a:r>
              <a:r>
                <a:rPr lang="en-US" altLang="zh-CN" sz="1100" dirty="0">
                  <a:solidFill>
                    <a:schemeClr val="tx1">
                      <a:lumMod val="60000"/>
                      <a:lumOff val="40000"/>
                    </a:schemeClr>
                  </a:solidFill>
                  <a:cs typeface="+mn-ea"/>
                  <a:sym typeface="+mn-lt"/>
                </a:rPr>
                <a:t>..........</a:t>
              </a:r>
              <a:endParaRPr lang="zh-CN" altLang="en-US" sz="1100" dirty="0">
                <a:solidFill>
                  <a:schemeClr val="tx1">
                    <a:lumMod val="60000"/>
                    <a:lumOff val="40000"/>
                  </a:schemeClr>
                </a:solidFill>
                <a:cs typeface="+mn-ea"/>
                <a:sym typeface="+mn-lt"/>
              </a:endParaRPr>
            </a:p>
          </p:txBody>
        </p:sp>
      </p:grpSp>
      <p:grpSp>
        <p:nvGrpSpPr>
          <p:cNvPr id="6" name="组合 5"/>
          <p:cNvGrpSpPr/>
          <p:nvPr/>
        </p:nvGrpSpPr>
        <p:grpSpPr>
          <a:xfrm>
            <a:off x="4786683" y="1503096"/>
            <a:ext cx="2932922" cy="1322654"/>
            <a:chOff x="4787306" y="1503096"/>
            <a:chExt cx="2933304" cy="1322654"/>
          </a:xfrm>
        </p:grpSpPr>
        <p:cxnSp>
          <p:nvCxnSpPr>
            <p:cNvPr id="642" name="直接连接符 641"/>
            <p:cNvCxnSpPr/>
            <p:nvPr/>
          </p:nvCxnSpPr>
          <p:spPr>
            <a:xfrm>
              <a:off x="6145604" y="2346790"/>
              <a:ext cx="0" cy="478960"/>
            </a:xfrm>
            <a:prstGeom prst="line">
              <a:avLst/>
            </a:prstGeom>
          </p:spPr>
          <p:style>
            <a:lnRef idx="1">
              <a:schemeClr val="accent1"/>
            </a:lnRef>
            <a:fillRef idx="0">
              <a:schemeClr val="accent1"/>
            </a:fillRef>
            <a:effectRef idx="0">
              <a:schemeClr val="accent1"/>
            </a:effectRef>
            <a:fontRef idx="minor">
              <a:schemeClr val="tx1"/>
            </a:fontRef>
          </p:style>
        </p:cxnSp>
        <p:sp>
          <p:nvSpPr>
            <p:cNvPr id="643" name="Rectangle 9"/>
            <p:cNvSpPr/>
            <p:nvPr/>
          </p:nvSpPr>
          <p:spPr>
            <a:xfrm>
              <a:off x="4787306" y="1503096"/>
              <a:ext cx="2933304" cy="820225"/>
            </a:xfrm>
            <a:prstGeom prst="rect">
              <a:avLst/>
            </a:prstGeom>
          </p:spPr>
          <p:txBody>
            <a:bodyPr wrap="square">
              <a:spAutoFit/>
            </a:bodyPr>
            <a:lstStyle/>
            <a:p>
              <a:pPr algn="ctr">
                <a:lnSpc>
                  <a:spcPct val="130000"/>
                </a:lnSpc>
              </a:pPr>
              <a:r>
                <a:rPr lang="zh-CN" altLang="en-US" sz="1100" b="1" dirty="0">
                  <a:solidFill>
                    <a:schemeClr val="tx1">
                      <a:lumMod val="65000"/>
                      <a:lumOff val="35000"/>
                    </a:schemeClr>
                  </a:solidFill>
                  <a:cs typeface="+mn-ea"/>
                  <a:sym typeface="+mn-lt"/>
                </a:rPr>
                <a:t>单击此处添加文字</a:t>
              </a:r>
              <a:endParaRPr lang="en-US" altLang="zh-CN" sz="1100" b="1" dirty="0">
                <a:solidFill>
                  <a:schemeClr val="tx1">
                    <a:lumMod val="65000"/>
                    <a:lumOff val="35000"/>
                  </a:schemeClr>
                </a:solidFill>
                <a:cs typeface="+mn-ea"/>
                <a:sym typeface="+mn-lt"/>
              </a:endParaRPr>
            </a:p>
            <a:p>
              <a:pPr algn="ctr"/>
              <a:r>
                <a:rPr lang="zh-CN" altLang="en-US" sz="1100" dirty="0">
                  <a:solidFill>
                    <a:schemeClr val="tx1">
                      <a:lumMod val="60000"/>
                      <a:lumOff val="40000"/>
                    </a:schemeClr>
                  </a:solidFill>
                  <a:cs typeface="+mn-ea"/>
                  <a:sym typeface="+mn-lt"/>
                </a:rPr>
                <a:t>点击输入简要的文字介绍，文字内容需概括精炼，不用多余的文字修饰，言简意赅的说明分项内容</a:t>
              </a:r>
              <a:r>
                <a:rPr lang="en-US" altLang="zh-CN" sz="1100" dirty="0">
                  <a:solidFill>
                    <a:schemeClr val="tx1">
                      <a:lumMod val="60000"/>
                      <a:lumOff val="40000"/>
                    </a:schemeClr>
                  </a:solidFill>
                  <a:cs typeface="+mn-ea"/>
                  <a:sym typeface="+mn-lt"/>
                </a:rPr>
                <a:t>..........</a:t>
              </a:r>
              <a:endParaRPr lang="zh-CN" altLang="en-US" sz="1100" dirty="0">
                <a:solidFill>
                  <a:schemeClr val="tx1">
                    <a:lumMod val="60000"/>
                    <a:lumOff val="40000"/>
                  </a:schemeClr>
                </a:solidFill>
                <a:cs typeface="+mn-ea"/>
                <a:sym typeface="+mn-lt"/>
              </a:endParaRPr>
            </a:p>
          </p:txBody>
        </p:sp>
      </p:grpSp>
      <p:grpSp>
        <p:nvGrpSpPr>
          <p:cNvPr id="8" name="组合 7"/>
          <p:cNvGrpSpPr/>
          <p:nvPr/>
        </p:nvGrpSpPr>
        <p:grpSpPr>
          <a:xfrm>
            <a:off x="6871186" y="4974169"/>
            <a:ext cx="2932922" cy="1299185"/>
            <a:chOff x="6872080" y="4974168"/>
            <a:chExt cx="2933304" cy="1299185"/>
          </a:xfrm>
        </p:grpSpPr>
        <p:cxnSp>
          <p:nvCxnSpPr>
            <p:cNvPr id="644" name="直接连接符 643"/>
            <p:cNvCxnSpPr/>
            <p:nvPr/>
          </p:nvCxnSpPr>
          <p:spPr>
            <a:xfrm>
              <a:off x="8338732" y="4974168"/>
              <a:ext cx="0" cy="478960"/>
            </a:xfrm>
            <a:prstGeom prst="line">
              <a:avLst/>
            </a:prstGeom>
          </p:spPr>
          <p:style>
            <a:lnRef idx="1">
              <a:schemeClr val="accent1"/>
            </a:lnRef>
            <a:fillRef idx="0">
              <a:schemeClr val="accent1"/>
            </a:fillRef>
            <a:effectRef idx="0">
              <a:schemeClr val="accent1"/>
            </a:effectRef>
            <a:fontRef idx="minor">
              <a:schemeClr val="tx1"/>
            </a:fontRef>
          </p:style>
        </p:cxnSp>
        <p:sp>
          <p:nvSpPr>
            <p:cNvPr id="645" name="Rectangle 9"/>
            <p:cNvSpPr/>
            <p:nvPr/>
          </p:nvSpPr>
          <p:spPr>
            <a:xfrm>
              <a:off x="6872080" y="5453128"/>
              <a:ext cx="2933304" cy="820225"/>
            </a:xfrm>
            <a:prstGeom prst="rect">
              <a:avLst/>
            </a:prstGeom>
          </p:spPr>
          <p:txBody>
            <a:bodyPr wrap="square">
              <a:spAutoFit/>
            </a:bodyPr>
            <a:lstStyle/>
            <a:p>
              <a:pPr algn="ctr">
                <a:lnSpc>
                  <a:spcPct val="130000"/>
                </a:lnSpc>
              </a:pPr>
              <a:r>
                <a:rPr lang="zh-CN" altLang="en-US" sz="1100" b="1" dirty="0">
                  <a:solidFill>
                    <a:schemeClr val="tx1">
                      <a:lumMod val="65000"/>
                      <a:lumOff val="35000"/>
                    </a:schemeClr>
                  </a:solidFill>
                  <a:cs typeface="+mn-ea"/>
                  <a:sym typeface="+mn-lt"/>
                </a:rPr>
                <a:t>单击此处添加文字</a:t>
              </a:r>
              <a:endParaRPr lang="en-US" altLang="zh-CN" sz="1100" b="1" dirty="0">
                <a:solidFill>
                  <a:schemeClr val="tx1">
                    <a:lumMod val="65000"/>
                    <a:lumOff val="35000"/>
                  </a:schemeClr>
                </a:solidFill>
                <a:cs typeface="+mn-ea"/>
                <a:sym typeface="+mn-lt"/>
              </a:endParaRPr>
            </a:p>
            <a:p>
              <a:pPr algn="ctr"/>
              <a:r>
                <a:rPr lang="zh-CN" altLang="en-US" sz="1100" dirty="0">
                  <a:solidFill>
                    <a:schemeClr val="tx1">
                      <a:lumMod val="60000"/>
                      <a:lumOff val="40000"/>
                    </a:schemeClr>
                  </a:solidFill>
                  <a:cs typeface="+mn-ea"/>
                  <a:sym typeface="+mn-lt"/>
                </a:rPr>
                <a:t>点击输入简要的文字介绍，文字内容需概括精炼，不用多余的文字修饰，言简意赅的说明分项内容</a:t>
              </a:r>
              <a:r>
                <a:rPr lang="en-US" altLang="zh-CN" sz="1100" dirty="0">
                  <a:solidFill>
                    <a:schemeClr val="tx1">
                      <a:lumMod val="60000"/>
                      <a:lumOff val="40000"/>
                    </a:schemeClr>
                  </a:solidFill>
                  <a:cs typeface="+mn-ea"/>
                  <a:sym typeface="+mn-lt"/>
                </a:rPr>
                <a:t>..........</a:t>
              </a:r>
              <a:endParaRPr lang="zh-CN" altLang="en-US" sz="1100" dirty="0">
                <a:solidFill>
                  <a:schemeClr val="tx1">
                    <a:lumMod val="60000"/>
                    <a:lumOff val="40000"/>
                  </a:schemeClr>
                </a:solidFill>
                <a:cs typeface="+mn-ea"/>
                <a:sym typeface="+mn-lt"/>
              </a:endParaRPr>
            </a:p>
          </p:txBody>
        </p:sp>
      </p:grpSp>
      <p:grpSp>
        <p:nvGrpSpPr>
          <p:cNvPr id="7" name="组合 6"/>
          <p:cNvGrpSpPr/>
          <p:nvPr/>
        </p:nvGrpSpPr>
        <p:grpSpPr>
          <a:xfrm>
            <a:off x="9002534" y="1503096"/>
            <a:ext cx="2932922" cy="1417410"/>
            <a:chOff x="9003706" y="1503096"/>
            <a:chExt cx="2933304" cy="1417410"/>
          </a:xfrm>
        </p:grpSpPr>
        <p:cxnSp>
          <p:nvCxnSpPr>
            <p:cNvPr id="646" name="直接连接符 645"/>
            <p:cNvCxnSpPr/>
            <p:nvPr/>
          </p:nvCxnSpPr>
          <p:spPr>
            <a:xfrm>
              <a:off x="10495354" y="2441546"/>
              <a:ext cx="0" cy="478960"/>
            </a:xfrm>
            <a:prstGeom prst="line">
              <a:avLst/>
            </a:prstGeom>
          </p:spPr>
          <p:style>
            <a:lnRef idx="1">
              <a:schemeClr val="accent1"/>
            </a:lnRef>
            <a:fillRef idx="0">
              <a:schemeClr val="accent1"/>
            </a:fillRef>
            <a:effectRef idx="0">
              <a:schemeClr val="accent1"/>
            </a:effectRef>
            <a:fontRef idx="minor">
              <a:schemeClr val="tx1"/>
            </a:fontRef>
          </p:style>
        </p:cxnSp>
        <p:sp>
          <p:nvSpPr>
            <p:cNvPr id="647" name="Rectangle 9"/>
            <p:cNvSpPr/>
            <p:nvPr/>
          </p:nvSpPr>
          <p:spPr>
            <a:xfrm>
              <a:off x="9003706" y="1503096"/>
              <a:ext cx="2933304" cy="820225"/>
            </a:xfrm>
            <a:prstGeom prst="rect">
              <a:avLst/>
            </a:prstGeom>
          </p:spPr>
          <p:txBody>
            <a:bodyPr wrap="square">
              <a:spAutoFit/>
            </a:bodyPr>
            <a:lstStyle/>
            <a:p>
              <a:pPr algn="ctr">
                <a:lnSpc>
                  <a:spcPct val="130000"/>
                </a:lnSpc>
              </a:pPr>
              <a:r>
                <a:rPr lang="zh-CN" altLang="en-US" sz="1100" b="1" dirty="0">
                  <a:solidFill>
                    <a:schemeClr val="tx1">
                      <a:lumMod val="65000"/>
                      <a:lumOff val="35000"/>
                    </a:schemeClr>
                  </a:solidFill>
                  <a:cs typeface="+mn-ea"/>
                  <a:sym typeface="+mn-lt"/>
                </a:rPr>
                <a:t>单击此处添加文字</a:t>
              </a:r>
              <a:endParaRPr lang="en-US" altLang="zh-CN" sz="1100" b="1" dirty="0">
                <a:solidFill>
                  <a:schemeClr val="tx1">
                    <a:lumMod val="65000"/>
                    <a:lumOff val="35000"/>
                  </a:schemeClr>
                </a:solidFill>
                <a:cs typeface="+mn-ea"/>
                <a:sym typeface="+mn-lt"/>
              </a:endParaRPr>
            </a:p>
            <a:p>
              <a:pPr algn="ctr"/>
              <a:r>
                <a:rPr lang="zh-CN" altLang="en-US" sz="1100" dirty="0">
                  <a:solidFill>
                    <a:schemeClr val="tx1">
                      <a:lumMod val="60000"/>
                      <a:lumOff val="40000"/>
                    </a:schemeClr>
                  </a:solidFill>
                  <a:cs typeface="+mn-ea"/>
                  <a:sym typeface="+mn-lt"/>
                </a:rPr>
                <a:t>点击输入简要的文字介绍，文字内容需概括精炼，不用多余的文字修饰，言简意赅的说明分项内容</a:t>
              </a:r>
              <a:r>
                <a:rPr lang="en-US" altLang="zh-CN" sz="1100" dirty="0">
                  <a:solidFill>
                    <a:schemeClr val="tx1">
                      <a:lumMod val="60000"/>
                      <a:lumOff val="40000"/>
                    </a:schemeClr>
                  </a:solidFill>
                  <a:cs typeface="+mn-ea"/>
                  <a:sym typeface="+mn-lt"/>
                </a:rPr>
                <a:t>..........</a:t>
              </a:r>
              <a:endParaRPr lang="zh-CN" altLang="en-US" sz="1100" dirty="0">
                <a:solidFill>
                  <a:schemeClr val="tx1">
                    <a:lumMod val="60000"/>
                    <a:lumOff val="40000"/>
                  </a:schemeClr>
                </a:solidFill>
                <a:cs typeface="+mn-ea"/>
                <a:sym typeface="+mn-lt"/>
              </a:endParaRPr>
            </a:p>
          </p:txBody>
        </p:sp>
      </p:grpSp>
      <p:sp>
        <p:nvSpPr>
          <p:cNvPr id="3" name="标题 2"/>
          <p:cNvSpPr>
            <a:spLocks noGrp="1"/>
          </p:cNvSpPr>
          <p:nvPr>
            <p:ph type="title"/>
          </p:nvPr>
        </p:nvSpPr>
        <p:spPr/>
        <p:txBody>
          <a:bodyPr>
            <a:normAutofit/>
          </a:bodyPr>
          <a:lstStyle/>
          <a:p>
            <a:r>
              <a:rPr lang="zh-CN" altLang="en-US">
                <a:sym typeface="+mn-lt"/>
              </a:rPr>
              <a:t>单击此处添加标题</a:t>
            </a:r>
            <a:endParaRPr lang="zh-CN" altLang="en-US" dirty="0">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20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40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60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80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1000"/>
                                        <p:tgtEl>
                                          <p:spTgt spid="7"/>
                                        </p:tgtEl>
                                      </p:cBhvr>
                                    </p:animEffect>
                                    <p:anim calcmode="lin" valueType="num">
                                      <p:cBhvr>
                                        <p:cTn id="33" dur="1000" fill="hold"/>
                                        <p:tgtEl>
                                          <p:spTgt spid="7"/>
                                        </p:tgtEl>
                                        <p:attrNameLst>
                                          <p:attrName>ppt_x</p:attrName>
                                        </p:attrNameLst>
                                      </p:cBhvr>
                                      <p:tavLst>
                                        <p:tav tm="0">
                                          <p:val>
                                            <p:strVal val="#ppt_x"/>
                                          </p:val>
                                        </p:tav>
                                        <p:tav tm="100000">
                                          <p:val>
                                            <p:strVal val="#ppt_x"/>
                                          </p:val>
                                        </p:tav>
                                      </p:tavLst>
                                    </p:anim>
                                    <p:anim calcmode="lin" valueType="num">
                                      <p:cBhvr>
                                        <p:cTn id="3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b425dee76ae89e88cce07866d7974f578727ac"/>
  <p:tag name="ISPRING_ULTRA_SCORM_COURSE_ID" val="86D3FD91-B8DF-41E6-9221-B7AEE3A88678"/>
  <p:tag name="ISPRING_SCORM_ENDPOINT" val="&lt;endpoint&gt;&lt;enable&gt;0&lt;/enable&gt;&lt;lrs&gt;http://&lt;/lrs&gt;&lt;auth&gt;0&lt;/auth&gt;&lt;login&gt;&lt;/login&gt;&lt;password&gt;&lt;/password&gt;&lt;key&gt;&lt;/key&gt;&lt;name&gt;&lt;/name&gt;&lt;email&gt;&lt;/email&gt;&lt;/endpoint&gt;&#10;"/>
  <p:tag name="ISPRING_SCORM_RATE_SLIDES" val="1"/>
  <p:tag name="ISPRINGONLINEFOLDERID" val="0"/>
  <p:tag name="ISPRINGONLINEFOLDERPATH" val="Content List"/>
  <p:tag name="ISPRINGCLOUDFOLDERID" val="0"/>
  <p:tag name="ISPRINGCLOUDFOLDERPATH" val="Repository"/>
  <p:tag name="ISPRING_PLAYERS_CUSTOMIZATION" val="UEsDBBQAAgAIADa6h0u27fNMcQQAAAQRAAAdAAAAdW5pdmVyc2FsL2NvbW1vbl9tZXNzYWdlcy5sbmetWM1u20YQvgfIOywIBGiB1kkKJAgCW8aKXEuEKVIhV5bdoiDW5FpaeMl1+KPEPeVVeukb9NRD36WXom/R2SVlW/kBSduAJGiXmm9mZ+abmdX+4cdMog0vSqHyA+vl3gsL8TxRqchXB9aCHv34xkJlxfKUSZXzAytXFjocPX2yL1m+qtmKw/enTxDaz3hZwrIc6dXtGon0wJqPYzuYzbF/FnvBJIjH7sQa2Sq7Yvk18tRKfffT6zcfX756/f3+81auD0w0w563C4QM0qsXPYB8GgZeDGjEi31ySq2R/hwmFyyo5/rEGrVfhknPQ3JijfRnp9wiDIlP48hzHRK7UewH1PjCI5Q41uhM1WjNNhxVCm0E/4CqNYc4VqLgqJQiNQ8SBRt5zbuUOcEMu34ckoiGrk3dwLdGkSqK6x8MLKurtSpAXYlSUbJzyVOjEzLGPL8qeAmqWQUZheBVrQX8UmVM5HudqkO8dP1JTIPAi2LiO9sda0TyFDkF02oGooQ4IiEAFKzkxT1kY5NlRhxhKYchTN3J1IM31SZMxWot4V0NtWNOIAZznndJQY6QELIripZB6GingSrE0BUryw+qSHfy426guoBd3w4gBW16B5xqjC0wxFhA3SgKnlRdYDMSRXhC4nFwCokMvAuGSATHQLfjIRJnJAKKkKhLxscn7gTrhNcU2+b/ll8J0+ksrxFLEpDT7tsIVZewo10KLDBMK/eGqYnIuwWEzcXeN2jcoIJ3zWolNhzsKFJedCqCymITR2fRu4X7c3yEXY84MaSVEyxjakqe1pixa5SrCrF0w/KEo3OesBpy/RqepSI1z3Scjf73tfgNsaqtKs/aguQ75PTZUHt2athXzKpLsKmqeHZVdanWDmvNv48VOqe/aUKfo99Pf2QTH4du8DiRKUVWy6bqPjg+N5YNjVGnEQ/0VP9oPbYlUVNbxy4UrLFQ/SUIdFPdP6AByv5Srn8EiuZNiYYa7uYXA3T6QQvgK3RfjBNw1Y4JJ+DCAfJLMo5cCrPRkp+XouocOwwbmwB9PbQJzHmSV/yWjOf8QsGEIznbNNMHdCET6c6A3hludloFdakHJvsAuGqSByClyMD+tAfmYka2HmgK/M5JlqqWqSGvFJemyINv64x/OTZdFCozu5KV2+RtmszhQ6xoDhc2SucD2v8N/3rH5w797h+liODQnsY29m2iB33NVdlTCCigXeHRKPbwWIsDFzJWJWtopheqztOeQM2s7pAjDGDtmSPOimT9z6c/emJ8Zkmzi9rdt4NAgNi6CpIbsF98VfHy1y4Qise7cmbRR6q922zl/v37r/9+/7NT0IUkfJQrBGs6S6Yy2Nrr1gs53sYMU4rt6QxoEJmsV3UBk9sQhBkOj6GUmSHcGs1YcQl1kColB6EYT+v8q4Zpv71d1pUUOR8i+7BOog9M3XmMHcdctYF7UiSXTctM4UKRtHduCXfuvmD2FPtQZj/D46moBgKazrQtQsDzZn3L8s2XjepmVZr/K/af3/n74n9QSwMEFAACAAgANrqHS03wALexAwAAOQ8AACcAAAB1bml2ZXJzYWwvZmxhc2hfcHVibGlzaGluZ19zZXR0aW5ncy54bWzlV19vGjkQf+dTWHvqY9kkTZo0WoiqBFRUAlzY3rVPkVkPrBuvvV3bUPp0n+Y+2H2SG6+BwEHbpT2qShWKwOOZ3/yfiaOrj5kgUyg0V7IRHNePAgIyUYzLSSN4E7efXgREGyoZFUpCI5AqIFfNWpTbkeA6HYIxyKoJwkh9mZtGkBqTX4bhbDarc50X7lYJaxBf1xOVhXkBGqSBIswFneOXmeeggwVCBQD8y5RciDVrNUIij3SrmBVAOEPLJXdOUdEWVKdB6NlGNHmYFMpKdq2EKkgxGTWC39on7rPk8VA3PAPpYqKbSHRkc0kZ484KKob8E5AU+CRFc89PAzLjzKSN4OTUoSB3uI1SYnvXqUO5VhgDaRbwGRjKqKH+6PUZ+Gj0kuBJbC5pxpMYb4jzvxHcxPfDbuemdd/rx63h/av4tutt2EMobr2N9xCKO3G3VYn/1btB667b6b2+j/v9btwZPEphiDY8jMLNEEQYKmWLBFYRiExqs5GkXGDR/ScuGgyWraDFBGLV5piVMRUaAvI+h8nvlgpu5ljdR1jdDwD5S51DYu5cHhqBKSwEj3AeEA3D5KxyfPZilePziw3XQ6/90a2dVkbUGJqkWA1IK02LwnXSkm2s5IZr7kxGSrCVQ5CNgPVoBms1Pnzgso2cxwEZYxIEuvqy4FQEhBt0PVkJazvShpuyl9rrnASxsOmB3A63QpGktNAbEV9F3VVy0vxTWcHIXFki+AMQowjmzmb4KwWyXvJkXKispGJTGqIFR41TDjNgVz6QHvBzit6hisyiJE6AXIDxGj5Y/omMYKwKxAU6xXmBdK49fn0v4Jxq/QhKlzY+8YXf6d203j5xDlI2pTLZExwTDlluDoJP50Qqs5TDcCTUaiiTwjgr76r4Vv/2NGieWeHT/H8nYw36gCk5jJZ9EvNVCyqrTem0bETXXCU0tiDHlHhMvEhwXHBpoSpgQiVRUswJTXAka9fWU66sRopvYA+tv91CL0+4LE8THG2osWBQVII8Oj55dnr2/PzixWU9/Oevv59+UWixrAaCOnV+W11/dr19ReoLS25Ltq2KzNUc29K6exMvFsz2CI5Ctxp2b4pyof2Mi6L/JsY4tarkc3DX+qMKXw8DVqnkWsNKcP0qXP3XVbju/BIcrC3ASibg0Jz4IYBjU/CMY7kcrAV+SEF+178uvpoPU5A/b8i+p4d/lYj50+r9sPFgiMKdby13k3HJM4yj2zerB1rz7PQInyA7r2o1RNt87jZr/wJQSwMEFAACAAgANrqHSzgBcUK0AgAAVAoAACEAAAB1bml2ZXJzYWwvZmxhc2hfc2tpbl9zZXR0aW5ncy54bWyVVm1v2jAQ/r5fgdh30nUvbJKL1FImVWJrtVZ8d5IjsXDsyHbo+PfzK3EggQyrEn7ueXzn891RJHeELT5MJijjlItXUIqwQhokYBOS303TRinOZhlnCpiaMS4qTKeLjz/tByWWeU3F9yDGarY4g9bN3H7GSLyPr3OzhgQZr2rMDmte8FmKs10heMPyq6GVhxoEJWynmTc/5svVoANKpHpSUHViWn03a5ykFiAlmJC+rcy6qqI4BRo83djPSE3r6vLtT2R7IomysvtPZg3JalzASZJvzRrmM316VzA367JAwV+lqZ9vzRqkUnwA0T388YtZgwpeN/X/1EgteGES2tVcfsSjhnKc6/YzUd2YdVVgLmQcXX0Fnx5718eI5L/GfY9MuwpOX0xeTwaCefSUwkKJBlASds4mS/7+3CjdH8EeIy3nRcf8ghsZs1qs5f2Bd8LyiOSBlrHhtKlg6cKNiF285S+XD3ZSLLaYSs89YlGAAvYejCJswZb5W2f1jBmBLfOVkhyeGT2c0U8tThNe+AH7t7ycfG0FhvU25CvsgtV4Wpu+lZFrDwROxXNYSBPOG6nAvBpKLOZCSs5iQgzvSYEV4eyX4aUHexmJkhODL7T+skKKKAp91WZj1DM6fi+77xajt3ar0f0mtJdz+4nSI/xuipXCWVnp3yQ5nXid7hGdmGnSrzBDUtNBPLEtjzTW95CowmIH4o1zOtYN4wrk2OO5a60hOkqiHKCkP8vIH9KXftZUKYiVfjUCoWy6mOOVpCip/lMbAu+QdwUDRqdUpT6OYXKsygjwJQBYZOWxANzOmaqGKkJhD6H1I8DeeOhqSOoiHaq3e7WGrYorziOjStJPirZUYl7X0CPY6Lj6Fc4youwVTqW9WqfzwxCOju7M5TDOTPXFJAf4auocre3nSdSg+W/yH1BLAwQUAAIACAA2uodLOD/HHIQDAABKDgAAJgAAAHVuaXZlcnNhbC9odG1sX3B1Ymxpc2hpbmdfc2V0dGluZ3MueG1s3Vdfb9MwEH/vp7CCeKTZxmBjSjuhLdUqylrW8O9pcuNrY+bYIbZbyhOfhg/GJ+Ect91Kx0gRQwhVU5fz3e/ufnfnS6PjT7kgUyg1V7IV7DZ3AgIyVYzLSSt4nXQeHQZEGyoZFUpCK5AqIMftRlTYkeA6G4IxqKoJwkh9VJhWkBlTHIXhbDZrcl2U7lQJaxBfN1OVh0UJGqSBMiwEneOXmReggwVCDQD8y5VcmLUbDUIij/RSMSuAcIaRS+6SouLM5CIIvdaIpleTUlnJTpRQJSkno1bwoLPnPksdj3TKc5COEt1GoRObI8oYd0FQMeSfgWTAJxlGe7AfkBlnJmsFe/sOBbXDTZQK22dOHcqJQgqkWcDnYCijhvpH78/AJ6OXAi9ic0lzniZ4Qlz6reA0uRz2uqfx5Xk/iYeXZ8nLno9hC6MkfpdsYZR0k15cS//s/SC+6HXPX1wm/X4v6Q6urZCitQyjcJ2CCKlStkxhxUBkMpuPJOUCe+4HXjQY7FpBywkkqsOxKmMqNATkQwGTV5YKbubY3DvY3FcAxXNdQGouXB1agSktBNdwHhADw+Ksavzk2arGB4drqYfe+3Vat0YZUWNommE3oKwKLQpvipZqYyXXUnPPZKQEWyU0RpYF5vK85FQEhBvMLV2dGseA6XCB/Dvb3eZYmo3k0oyWeo3DFY+uN9P2W2UFI3NlieBXQIwiWA2b438ZkJtNTMalyiupoNoQLTgDMuUwA3bsqfGAP3P0Hl3kFi1xpAsBxnv4aPlnMoKxKhEX6BQvAJRz7fGbWwEXVOtrULqM8aFv5e75afzuoUuQsimV6ZbgWELIC3Mv+HROpDJLO6QjpVZDVRTGWXVWJ7fm75dB89wKX+Y/XYwb0PdYkvvxsk1hfhlBbbcZnVaD6IargsYR5FgSj4kHKY47lxbqAqZUEiXFnNAUL1ntxnrKldUo8QPsofXvR+jtCZfV0wT3MXosGZS1IHd29x7vP3l6cPjsqBl++/L10Z1Gi/UzENS58/vn5KcL6xdWd6ytDduOKnPXc2zD6+27dbEyNq/gKHQX9u13f7Wi/s7V33+dYOZxnQoNLuI3dfTOkYJaTRQPa8H162j1X9TRuvBrbXBjpdUKAa/BiR9rvAgFzzk2wL019V9psbtfL3wD/qEW+3dJuHPO/lsO/NPqPXztxTsKb/3N0kD5+u+/duM7UEsDBBQAAgAIADa6h0vQmuqLlwEAAB4GAAAfAAAAdW5pdmVyc2FsL2h0bWxfc2tpbl9zZXR0aW5ncy5qc42UTU8CMRCG7/yKTb0agviBejOCiQkHE7kZD2UZlg3dtmnLChL+uzsFYdudFTuX7Ztn3+lMM912kmqxlCWPydZ/+/1buPcaoObMCi5DXbToBerMinwGk7wAkUtgEVL+/nqUdyeCMmbSm04372hra35MEbQmNENoltBKQvsitDVqcy5sXfwOCjsUtS+o1uXpyjklu6mSDqTrSmUK7hl28eJXvb4IViWYM+icpxCYDvxqI0+OtwOMOpeqQnO5GatMdac8XWZGreSsLf9io8FU973cA72HwfMosBO5da8Oijjx6B6jndQGrIVD3rsRBgkLPgVR8+359QcaGDcLiugyt7n7pZ+uMOq05hk0u9THCDFZeTW4AUaTc7B2e+K6jxEQgm/ANKyGNxgBqPRK/+MCtVEZdqSBNnt+RIXis1xmh9Q9DJLDw6JtW/dOhfrjD1kwQioaoQUxkUXbu0FNfTy5jpxcG6UdU78KSpSUqChRU2J5FIPzuPglwf1HwrhzPF0U1QNRvY1VJ7hZgpkoJaoCPs8dNc7V2f0AUEsDBBQAAgAIADa6h0s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Da6h0vZnKM3dAAAAHQAAAAcAAAAdW5pdmVyc2FsL2xvY2FsX3NldHRpbmdzLnhtbLOxr8jNUShLLSrOzM+zVTLUM1BSSM1Lzk/JzEu3VQoNcdO1UFIoLknMS0nMyc9LtVXKy1dSsLfjssnJT07MCU4tKQEqLFYoyEmsTC0KSc0FMkpS/RJzgSpfzJj4or/9acfsZy39zyatfTZl39OZK5T07bgAUEsDBBQAAgAIAESUV0cjtE77+wIAALAIAAAUAAAAdW5pdmVyc2FsL3BsYXllci54bWytVd9P2zAQfi7S/ofI79gtHQOqBMSQ0B7GhNSx7a0yiZt4TeLMdgjlr9/Zzu+lbEh7aJWc7/vufPfdxb96zlLviUnFRR6gBZ4jj+WhiHgeB+jh6+3xObq6fHfkFyndM+nxKEBlzg2ApsiLmAolLzSA76lOAtQzYGBGXiG5kFzvgfsUuNtIJ0v07mgGLrkKUKJ1sSKkqirMFSDyWIm0NCQKhyIjhWSK5ZpJ4tJAXoNd6b+j4ZeJnOh9wVQPWei3B65JWo5nxQck1RILGZOT+XxBftx9XocJy+gxz5WmeciQB5Wc2VI+0nB3J6IyZcrYZr5Lcs20NklY28zXK744zz0lwwA5h03GlKIxUzjNY0QclkyA/W1KVVLzqAGt4VU7XvNav4153zRutnOkcy7Kx5SrBI76kM46CfTJMKqf2etaBT00Cro1TMiT7FfJJYvs67dWjPMFcgFbxdk8sapCOICnWxpqIfc3AAMV1R3EbdOwaxq2oJYDt9HXHQVqbrtlVJeSNaWa+U88YuILlZIaWVxqWTKfjIw1lgzBPnFXrpvUNcRPdJae/kNvjN+oNT/Va52xgP/RmE9A1NaE5xF7vuXgo1kGNdUMim1sWBcpNjG7nFT5mPV0PTC5HOumwEU8TWXMYAwjqinp7OQQlEmqwCUs5QjbOzgITnicpPDTkwzj04M0GZW7SYbewUFwKsLdBLQ1t2Uk4zqOxNQqyCcT68QPS6VFxl+sPAd7Rq+sDl8buebouuDtwdn8j1EcxGgGc4smVpd56u2r5vDezKlWnc+mcJaBWmEemC4L59XMQlmMfCK2pWWqb/o5NfuwBx3lPDUd01zfQe+iWvMX5lU8Ml+6xdLUJGFGMwH6cL7sMUA/YbsMwlvToYhbkTd1wJjYN/dvK9ps+bp1ruuHOuxDDZ84qxzGzdRHUEcsRZlHox7iovuIqBR22rVk1EvZFm60OAGRiiJA7+GhvvPF6UV35bPFRYO1ed27wC6XN6z0OuFOQaTWdXsRv94N8PgbUEsDBBQAAgAIADa6h0tfiFvqaggAAJEgAAApAAAAdW5pdmVyc2FsL3NraW5fY3VzdG9taXphdGlvbl9zZXR0aW5ncy54bWy1Wktv48gRvudXNBQskACB9aBeDjQK+GjZxMiUVqTtmQSBQIltiTDJVsiWZrzQIYcFNrdFghwS5JRLkEuOOQVI/kuAnWz+RaqbpEXKkkzaE3FsDKvrq6quVz/kXnTvBuo6YtR3v7KZSwOTMOYGi6j/A4R6c+rRcBySiLCouqPcuoFDP+jBHeU0oEbMDhw7dFQ+GvVraCA+qNuRu1oX3ppKs4E6TdzAXaThlgpj55J2LqkwpjXqaq+6JyKWG5I5Cdhhqb1qbvQpQA8iEjI9cMjHvpTnzg7lZ3AR2o4LfFG/3eTPNtW61Zr8Qc16q9PC24YsSVIbqS2trtW2nc55R64jXGu2atJW6TakhoTqrVb9vL2tdxotCd4G522Q0sTnbdTsNJsNbdvADUAjWVa0hrrtSOf1ugzacPdc3Q4GSqdWQ/V6XWpq21ZbGig1BNwSyJClLnegpEmK1N7KilzvSmigDpRBc4s13FZbqNvA7Vpt21QUqVbbOXc3u6y7dtTC00nd+YzAgyE4OMpzq3oguXrzdRgCs0X8lWczggLbJ28q3//ht99/+813v/nTp6+//fS7v336/T+/++NfK0mKinROAalleWpMBDIX1z8orVcVYymjsC1bHFk6cp03ldmaMRqczWnAwOCzgIa+7VX6P4zzJ5ldESTdkLAM7s6ek526jvgUhSW6IKfhOQWaU39lBw9DuqBnM3t+vwjpOnAKmbl8WJHQc4N74K6dd1R8UpHnRkxnxM/Zh7v8KQ5bQc+KCDevjflTCOnZM+KlGmviUwK3U/m8R/agGzdymYDKdf6cgq7sBdkLQIM/pzEBaMmDOvx5HsTIRwbsEm8Bp3V49gMJ80rilnkSRVfrVdl8WoV0wZ2dxz0f6EecR6EDBQtuYY0/hUB8glxhoSglbhPz1/YYk9f9XtLzQQsEN9tcEpIQOVam6uhqLBvvp8PRxWiq6BeVvhpXJeJl+aNGu/ux3mr/uFdNcAUlmVfycJiXhYSwVq2YLMOajIZTEIiHUwO/syp9/rs0dHRtDXUDV/rJf0oLGE/wTaXPfxeBXk8m2LCm5lDX8FQ3p8bIEn4ZYgtrlf57ukZLe0MQo2jjkg+ILQmC9uyGBEWe64gB3rLdYE0K6NNGV7JuTCfYtCa6aukjo9I3aRg+/ERIttdsCcmztCPkuJE984gj1EKKiHHeXkC72KMh+MeWLnBS33aDsyLaJ/KtblxMrdFoaE6xoaWUSh8HDtJCm2sqL2gim3gCMkIb1vKXwaci+4QEJHteaSGX+sXlEH4sbsilu1h68MNeYM0YQ0jGJCgAhMTBE8g607wdTTTuQ1CIbLSyo+gDDZ1c0mRDV0C2bqgjSE3Vysi3uJhUNgTeDeaQOmTOCsi7wqYpX+CpMnoHOQ61OSoJGr2FknxbEvQem1BD2CwAM+Qb/ULmFcHLMC2QtAbnNs937wHZ8znguDc3Ll1HQOEehjIR1RidldZk4i+vIZC6PDxS7bFgcLZ4W7gbAqaEDixzBXRBG1KxxrPry2v959OBrA+xNoV000a3U0t0Sa7Utx9QQBmynY0dzAmakbm9hkp4gDHHdcQYj7ww4Vdr9ytks6T/fJG0LkPD7754gUm5hnfAMtgxgzLYpqzYc9q525IZvNAQnutHrSjigBebYKrYkCf66POEKHL9tRd36c8RqEfjygbrWTte76/iYfs/GGPGLVjRoaMpLi0FwrAS8yUHFk+vFFA3BqBuHPdzaPj8lFpKgDFKZBgUvULMDXguZ8gNeLSciFusmLoFm61bMuOnjwJgUatx1A7Hm58RPQKH9MdSnZE7Cvslj9ibeCMDa5cIf5EoZ7ZKuaXF0q0hGG6AzEWcVCDVc31+hiom9voKp66IV4PcfG7p2nNEdXvuvVgRwM9rnzzdh92F1BdUz47SvI4XpZ+90pB4ipNY77jcBuKxQAvHKlOfr4qYieWJejlVZUPF/ETB69krjoPq4D4ZWuZ0KCtcApSJb7P5ElbhO37OKy4rPhFoeCCDvGTyJrHD+fLfv/5LcTF79sRUlFB/WlYOFD/vmvhR3i8Mykj0ywJyLFnJQ8VLQWByoEqh//nXP/77578XweqQn5/lxGLHq5JPfX7DVUg1VEASRdmyZPXyCorEFDVB1yFsBUsKuZInb6Hvia1+pX9lh/fQNy1KvbKChON5arLSNuxOuGvmuQEpCX/1QsQnb+njqaxp4ugPJeq58/t49XXg/JLc8iGPLsrIUy9lA5rznkjiuKy8TLG2pU0LOkL8vusHm4NL3SNhd5/i2dDCWe56JmAh9cb8YuvpTS4w8Hs4SOM+C/mJPn3LckRL+iGJXcKVpexzjsGEMd8qZnh3tH3uCS8dJ8OaEPb5bqgHi4IaTybDnqfvo1RVEde+/TvbixLEI+2J4XDGSoYylu+I+/wG+cie8GeI+/wmX1BGcKh7AtofySLTqzjFDrP0IoEDHhKIFpXwpG95Hm7BkF/JRhmTEkKe06cO6Yt10XJ9ktQyp2UNrh6xuBc8bl2uOGb2IKYd8a8ccgO73K2eTt4ec5lHjme2mAfUXzb64v1Q+ic8h/I//upg3xkxFbGHFXlTgUOIPV/yNh9VUCLjTYW7M/5+5hhulTYz3ssySGHNaagvmrno5aVUBryFl1NF41I/DepVn/ipVz0VoV4i9ngAg7U/IyGGHHBJmpx5WpZ7md6C3YjNaB52ZDCLZ0sQHcDpKMVkCLm0Ehuqx6SK37IMsK1krkc2JG1UGULGN6en34ugOE7ntsyG5I5lszuhlC6CpNPtUjHLnR84ChOnsYO4eKRk0TF7FonpH+hW6dKTUXZgNUrbNM/3LGtMyGXuAWXAeywAvWp2lYUu9eRb1n0aQEHe0b86+B9QSwMEFAACAAgAN7qHS3zACbb1FgAAemYAABcAAAB1bml2ZXJzYWwvdW5pdmVyc2FsLnBuZ+3daVSSW78AcM3STprVadK0OA1qpzxpkplD0GCZR8vSBksFy8xzciAlUlGgtDLTJLXEMRpMsxQ0T+IEZIOEqXTSIsOgnAhQSRGR+WJn3fe+V9/Wut/ul8e1xMUGNvv/PP/ff+9nf/BJ3b/PY+6cZXP09PTmeu5x99XTm+mtp2cQPdtQ16LZYeuh+6OP9PXYoUdqtxTonswM2753u55eFd5YdXyW7vlPZ/YcRerpmT6f/NVnIB6c1NM7Nc/TffvBONjQJ6+0iDDzy1/UBSp9jV5pkkH0qrzUr3tmzdpltcZ0jeHF2/M7D7gveOk5v8nk4N1f3Hf8ciXX+65+08kcs3k3aEOanpbfD1VIO8saFNQZFnsVleE4kXD4YQORpA4Gy/kVFO7HxvGP4QVHYPH9A2wvO2ofARx8Xt/Q7N8fLiT8GTyGP73ynXuJ1s1MO0qgq/phmi+7QH+nTXmnvuF7swebHTR1P1kjGkcu+99d4vBUz8DE/t8etiUYvNsjJBqJGyX7lM/9/fIaM5Yxp75nnsG731d0sgS1n7duqBUNuoCn9FIZcfsYMxmq+jIvKZW5+H9/ePLh25ttT7KMWt7GHI3Z3X5lajgww5kLZx3YfnJanHn6TS+MLs2bMzUos/ne6L1XvJsDEVNfiTFYYr3u7tVXelPHsMQ6/pBvT6H51HaqiX/ugyvrVk0bs3/u2LoTcx6I2qYei6inz9x3HVxgPvW0PH22hvz774XgkCnttwn6xgsXH9g1LTx942zYLm99FHVqV6/m/nBMfYc8U5GnpraPOQQfv7vq4ZVpxz34+NtHV369TXKa2lXdj8fUuO7X6Pb06efI1vug++LMaQlm641evHFWp/TUlK5+cfrhmLKOWFm1522c0v7m9flLqVcfrJqWoecveZJXlZyv507tqu/HYxp9WPzCGTy1HW1eaX9gwSH3aflUaS849GLRfnbB1LC7fzwm2M0bW8Kap2aH3Y8TkHo1d4YQPZXOdYsfjon5KOtnfuvU9q+hP0zA4iML/LYFASgAFAAKAAWAAkABoABQACgAFAAKAAWAAkABoABQACgAFAAKAAWAAkABoABQACgAFAAKAAWAAkABoABQACgAFAAKAAWAAkABoABQACgAFAAKAAWAAkABoABQACgAFAAKAAWAAkABoABQACgAFAAKAAWAAkABoABQACgAFAAKAAWAAkABoABQACgAFACK/zcUA8bZFB42ofc//CNBfUMN4vOF59/0m6aliEkj+3zwieMhx19MewlskJQ6bw5o0bRgfsnNPZp3dGooT59if5yHP2rO822Z1pypD80y8J65+8LBO1OSxMVsvvfMhU0Xp4W3b8TSGkGTDwx0hRE/uUk7/QoYKxIiJHUsTDv5s4mwVTgoNBHZ2h0aIH2p//S+K1C4bAJzI+7fOohiPx2L/tsRmlPBuCEVMaCa6LHaxxqVdHPvEFlt0i6vdYHlNmoUogI7jMBrhuf8PeP65dXl4K0ym7bwxiiCSwGSSJXhGuDzi+iSsH8NzcwQhpG+S5Dv1aIHD+JqrERSF9nISCKmF9NGxAkSB+zwyUwwy211TuHanPTrvmH5sNoxKVlaXySKwI7dA0UK2flI1bOltMr4/ptHuLJ6ukZKduKpBpwQWIysgRckpb1XYWFhcmNFmh1tYrhLOxgGTWB1+ZC9qFySpDx8M4kH1yrYskYYOijW3PmluOpswAqcaqSNBuVX3dpH9XY9u2vgnC0u0DKhgkoFf8/mWrGhsOCVTG6zhiYpEttCrMvYdQO7mDQOjD3eGXJxS243YxmKEyz0ZqmZgmNkjnN7yYoX2M8GoNr4ysaBblB8X6aMCnuZoxBLPzdiMV93gurlPEcxS2SJCytup+3wLJKXQtWCAi2cf+xLSGAaussDMppZVPWIS4KVcmtgiEBCzIEFJy4SFFovdkRBZjQnQ751/FOOovo98Y4t8TW3jvBn+JGTUYwRENjrMrXb/HvB7Y41kLYRbG7F9XCbk0ZyzwlcuOMhPKRWg7rmI/9rabS9swxUKVLCkzCDr8nyQLy62odHWxH8PrlXwXNsKs6x4qywZ98NVvyCKtfbFx9AJQ/FBu6ebc73E129ukYqXm2fTjhk+Sj8kBaWGR5YvSCwWXQzpWrLQ72NQYWJ35JB3cuCmjnDDjFfxQdwl6v++BgbIGS5uRHX5waeyKs5pTvGtQvFkpX/pDdj2QN+Xe0Awz0coXzrXIGBslVoVAWh/fjQ61nZC7VxbXcq38Mqd8LFbziopdzhN1BJDcUCWl+5+UynwbAcnxiRQF9iTVCugmBbQ9HL19l20lk7D1+6WKV58M3x7p5d1wWcefMWrxsIz6xa87H/DCFzJw6vULcI3kaaHwgVjC+XjCBTQz/mL87jRNfhySGNcQHs1Ml8/UzSjaum1hgfviHaIofUZBX1PFK7IpzIChWUC/uTUoNj+ND48guFtPaPwb68JiKU/lIle2gkCHl5nWtKJvKqPpwb2m2fx0j+075riX8zzkKM5IjsZqUG7W6OdBmT+ScE5ETxNjZvkL6MEmyuXy5nMN/moevAod+nvBO3sW69ECiCqcK+fYuidqofcjQYoQcyp/1E2+tZC5vc7bsksgpEQtTVkQuHVt6HbcgJHDdlBBlbN6TPthZp6+X37Q4TFEkJr4Y+DE7wjaATTU3EAEJUCgE+jsyQnJssok9RFrUsn5j6IcjbLLbXJ3K9Md1H/Y7pxa8ai9H17zyxT30fMjtnPmh01NE4W3GgMIiF9K0qvmUc2rYwaUWMsrFt2K5VGuLYsccRY5qtEHfQ1X8oLK07wBWgO/maNo9eZ28h/Rp/pzmZLnb2Hjd3Hp+MOSrh+ChVjEFI3nrZRWrGSqGRptdmenHFLfz8SEpIgJ3zmOV7yFHO2/h4OYpXFasOhE6eirOGt3AauavWn98pQ+aoChWyBpFYfGkpbMu6/O7f7eXvKbQncjkLh5WIJi21JbcLtrNxRN4XS4QfOYDezEEoeeh4KoYaoaExxGAYTAvhwj+NELkZAlEnDqSlDcnclrT8PBgCxw4OWSCguDP2GLoSdq5VjBskYjgc8k/WSk39e3QwrOmk6jdnKZ2jEX5Bdo8Pi6vb61Y1x0HyBXj3Q7ZlIt/t4e4VC/aX+ChcMAVoaMda3zshis2S8w5btVarVw+uoTPGPOHs7hzOHGveRLPTZpxGQuRJjsOJFvPk/nAHzCtlNypAaChG41K6M+R86k5WMLogR3feiMMZf1WfzZk8b2rHM8P0UPF1pQ0hrsCqg1A7N1Yg81dSHIZdKGmG2ZGxlYyitjmrOoz6pZ9a4t3L2BXsR3ClpozA5uDZvHNNza9Fob1qqvR9QIEg23gfvBSGUClreEr/RV6VeIy8iiKmzcpGb3MLWhXhyguCnt6IXVQKg6ifjGkyqJe5Gi38jahc5AETsmev6U1c55tOeBdzUiUTZNMych1gCPTQ7u4HhEN7umROb2zVrw5/qhmTmfkojlES2iK7lkZmOFaLJLsxtxJ7rzlx1Qf9tTjOs+KkOGr5CQnNJiqovojJJyswA8QG/nFZYVMxLaOTXd+3mQWPFbg1qjTcutjIoIB/MiJDvv4iBZOcqGiTyp2+iSA+W0sKeUYfpHs19YhNXEZNqNDM2Bu0mkxFVJ38Y0iZB11ChvaO0fcazQ1vnoXColZIMndQeQoxChTFW9tzvdqMIsvlg+v+sDePPcFYLlLsXHpdEbZsvZAnm5UduTJUE0TdmeSpptGVn8TcS5Xrcy2TIgSROcEg5eh9Hm7otfj1s74PkrHxUuWJAVvx8NFhRaP9NYZyyWLpPZcOnFAiqsmtPBk8xC9V5PvCvZqhnB3MuiXW0jALbWuv8iMHCkNMRjiMba3dTJqrK4xnnEw6kUeK4Ti+zKIGk53onozhPSUroQ20LjcuP67cdZjSSq/adLixAXvsBI8Yyfy8kv84sm+/TL/U4NL96O2fjAqhw+Q4B8wgHbEoevCq7I0uOH/7PFDz2A71KIHe6FxwgB0Fzo1o+NpbM6wk9a/8VoKonqn8QAAlKM9h3oiVL2Ie8iQfoA0UugW8NjBF1GDKgVz26LtlNBBJbhClcVXG3KxrGKLXOOY49aC9ObyhJMwv9qypWnSd0P78NVkcwnREtk2uGl+bx8n7CfirVijtcU3cXzuYY/RrwQ5UH7/oENszHl8/jNeeQ2tPJj4Prec+oFTghLQXK/GlOeXLRyEMdYVCco3CW+w9TtWObJbySUrP1WZtz99s4cmv9FznQDAFj6vOQiQEuG1u+vOuw5cHPketzzWpNOB/BDGdX17ytgtUKBg9P3tvkHlCqDUw3hNnwoVIolPz6WJa8LDxjNVZPkeWNtw6clowDlro3Xz3pIbO4fJXUkIg9yrEtzqXakOwm8IE5+Lq8PH/rGDOWWx5ybtaPTTy1R/TibkS2VSsUZrNSAeBjs6xDkFtvLZ6dbulYs2o12bT+MAtasN3cW64PfZlvITC3rhyKnleYU/0+BgrYHNOu4d9/ASlJyLBNHsE7Dfr7u3hOdZSXildaNA7P26JtUjz8e9FT9ixNkkXOsw+UJYdVTQ6qRfcvC/Osg0iN1h613yqqZcgWyW5tkW60tBMQZ7N+F4ZNp0Z7H1cZV9mNN4rB3vMLkNc8U723GptiV/JJ4O5rBrHwU0/px9qqRXbJz2ry3mYUsiaDUVxhCbNEnKEUpAuJ8au2Lp7zUN2wYbDJRRRoK7sb32LV6b95r371wKIx6stNzaG0IZATPMzRhf/3FXOEXrEaJx8CjTgS1RxaEpicAbF84B2BI/rTlRyeDT5tluah9rDdl48IptOhHsHsftF9Xa5tmpLQZwveeRTStW3Le8eh7CFkRq5oNs4+wmRk0XcfgrZVQKO2f19ZdBgUq7+mPjK6WTzwpwMo7EOmyby9f1e3QK2qh7kq8Vo5soE6JMXcxS8kd4tnBVgshr5GyaiHAOVMOKlYWa4YQVy+Fiu7TXjEujV6vDtbx1y09Pgf5Tw4gs0kcb37l5zbexgW/AqCqGuwySQ1LnPE84wOC/PnjCxTWJ+MrVevLOlqxQiLWtj08aftGX7QOS34HiI4uvAQuLEizbRbBvaqw2YjSOjFMoGfjOff/8Sc6LReXjmWVNrqTScg/86eOxOJV+y8J9FTopF3GAVIwOmxaMG/XNbQcntuDVhbtZFPOgxRWZhPX0TxqFzo0Oudq+DZ5//4+xGssDpwe5uM/xrPp7Chhy+pYmTTTAz5JEuR+x/tfDiI8OhWX4p9tRet5aOuLuEX0n6UapDN3u/MWaeRt/2aio+vIqDTTzFxvely7YWZbOSmY357+ggMB1yctkN2NedEPtxTGy82x/1642z6eohRAErcQBccHWV9KdTbHIpEasYQAlRosi3yDFFCm4k5hw79hwHYpTOKmqwviGhmHtRMT6BNSd7r4v12gzaEv+MEd5/TeJsmfut4w+HW6K+65yqszAYFgMKJ+WFT24YFLY/RbK2xmYFPxbLwTVbU5i1LLA2IOa92zzG2bLH45D3JOUKr5xJMnOhHZde1YCYXTINwycnncEKuQDG2WJIwb46M/zDyZ7LYYeqBXBl7aN1e8O6732LLNjEvsO+wCIuKp3RWlO58VlrnPwBWiI7ML+Z40P3qx/CzLHWJmzI4qgyC49lJ07OthZeJQvuwyhca/X5EcU/1VpzNEqZ5KQuCM7B2oYpXpA7wnBEOs/KOJxeyaJHtSYPT7ihmK5m0oS9rHKa5h0dT07WZYh2i/+ooJ80uYo9IzOZvMjy2JV9P/QViW4V5rYiHyIQ6QLJ87hRZVtGgTf0UPvUefJ4b3HvNahoouQjKXr71hyQTzp0BRsPlakswvmzrUN7ruPfpemOz0fXxiC4+HoaobGtrB0FX1RXETzak2bHVT1oo4UyawiYwRAQR9VnA+1SaWR0mail/XMKVPWlDQ+TP1GaPOy0Ia6uoQ6TWBYd4qTBq9bSjU53t6nFNJsNAf9MsDMa7HYXijySc6J6N+W3EsOs5u7x4vf3x4ozGsJ78ifzleD4baAAMUwVV42hGlaMiY2XoqDhHKchBtzSYRg0pDildMs9uM2MXOAm7lrJizuqqBYfM2Ox7mFXhbhYfnD0NyP7hflqcZq9f41gS6CXN7XLPsRt0tiioH95W45Gr811UwUgTS8gWyjOfT1WCORDDnqprlLlhW8NY7pd7TTqJ2OljwrgvT+tLSVL3pGxKEm/He6obd1jf4cZBP/HlulZrAWe9ubQfQ4QUGfsrGbwC7Y2g7h3uR1c4dx9n5OH1SwzbopExAY0FUe9TtSvFtVMVkr4+D7Kfy9+l32fk47lFcugwy0iu3jqeooki9I7uaZcm9OpK+dJzCKt++Ox7VqmD3Z0wLygdGNxS3+is682UuHi+Frx1QO6Lne2texc2eOxquqxUQz8lbAB1BuG4skkcfO0O3/bOuCTda5MfNFydNdErsRfoR7I/JMj2XZNVnXWtVHlIq5tiCJZTOZOvAELohwswpVXnwWtwsizqsfUQUoRVNIKNmL83NSX8SJrR+3kvAwHj92HKlfj3UZpKCYJVJ1H3g9RfZlnbK27FhnloW/ZepdImudkdoD+Lpu/XwvRnG50JCbkQJrZjXi/xva6KAbJ/8TxGLlruxf7w+ughZOrKI15XE+qzbFd2VbPS2tZZ38T39McLtyJWxRWeO8Sc3mq9fcF4ZPbkL4GVpInix88stqZIlvtXKpJfDwmH+qk80iy2N8oIYJzaLm6oVqcX18yeWy/GMJwaum9W6w+X9nOfVKl7VHnd2LkXDH/3RH4VnTuL7rDFkur3YB5g1BmFqJJ5+UtJzVu1tg1/PqdacExGl2VSD3mI931GIu/j4+m9H5zTfUKE/W353zfR0u+gDZN8/sUWycShwnQXCkH95AjU0lYdlxGoMt6aBbS40QqiCnnwb0Sv8ZiRGQj7ngxmT7x0o57zVqq5UMz/HSLURy1km7Fd3meOvl1vlBJ/EO7Yw1cVj5xPcq1Ow+OTGkWnXn2/f4OrKdWwz6FSmxHvow+Fl05gAlUisrrcHVn9xlp97Rb0Tpih5auparDac/rx5OG0dRwalR4+4ATXd7WhtxfjKv4xoBqRtpkdC2mqW8O8XkfRVduqRhupt+l2yzseLXHESnSx1/U26CLlYWISnF96rW7sXDB9802R8PTx29BDjeUsMn8QX+XFHRRuAJ8n/KENPLWfI0dHrem1CvPy651IxnXMqNG1AMXoQISNsNVPUudJmcp4R++5ABEdmJlXBD8iuuyB0S1G6MoDU1ksm7WL4doXLAqORjJmizO75/W0X9CtoY882scymfsYytqz7TJy9WnAkejFxtlKzMi2i5t6RcV9t6NMjhzjf2bcwEblhDpxwodvUlODEVsilcIShGw0smKKg8eqS9VJ/W7Fdn8zybY/bmdTsdJKAxdHP31o677CV33vWKFxIaXHiDaoJssM1jSIpqjUTQRZqM2FX1MqxdJSYL65TGbF28Tyr2FHguEOD70rkRKxqkHGFuEoSdS7doZWLf4hMv/2pcUbTqzF5/23k2zF+SK0kpsQBSjWdl9Tt/q2XLPvnwyRzf7UOJVIwwnKXuuD+4d7hEhSEJsi5SN/O9NvsDm8zpJL00i2qdvGJYYzpy87D7xf79XR65RNl2rFpu+NDL80Y1BtBMMqOWV//DZ4M93Lpy2mqdRi3Gu8//DjuPTpzsn70wSoVHib6aGzRiPeDP9G8b3ri7DRemuWSQsnMbP03fhtM3q2xUXTq/uJcYme6pTcGoRvCCWG1861LT2z9Prpo5YbXLQuMzaQc2HGh9PepJ5TJ2kp/vx3LXPnbQjOOm/AFBLAwQUAAIACAA3uodLle6RfksAAABrAAAAGwAAAHVuaXZlcnNhbC91bml2ZXJzYWwucG5nLnhtbLOxr8jNUShLLSrOzM+zVTLUM1Cyt+PlsikoSi3LTC1XqACKAQUhQEmhEsg1QnDLM1NKMoBCBuZmCMGM1Mz0jBJbJQsDc7igPtBMAFBLAQIAABQAAgAIADa6h0u27fNMcQQAAAQRAAAdAAAAAAAAAAEAAAAAAAAAAAB1bml2ZXJzYWwvY29tbW9uX21lc3NhZ2VzLmxuZ1BLAQIAABQAAgAIADa6h0tN8AC3sQMAADkPAAAnAAAAAAAAAAEAAAAAAKwEAAB1bml2ZXJzYWwvZmxhc2hfcHVibGlzaGluZ19zZXR0aW5ncy54bWxQSwECAAAUAAIACAA2uodLOAFxQrQCAABUCgAAIQAAAAAAAAABAAAAAACiCAAAdW5pdmVyc2FsL2ZsYXNoX3NraW5fc2V0dGluZ3MueG1sUEsBAgAAFAACAAgANrqHSzg/xxyEAwAASg4AACYAAAAAAAAAAQAAAAAAlQsAAHVuaXZlcnNhbC9odG1sX3B1Ymxpc2hpbmdfc2V0dGluZ3MueG1sUEsBAgAAFAACAAgANrqHS9Ca6ouXAQAAHgYAAB8AAAAAAAAAAQAAAAAAXQ8AAHVuaXZlcnNhbC9odG1sX3NraW5fc2V0dGluZ3MuanNQSwECAAAUAAIACAA2uodLPTwv0cEAAADlAQAAGgAAAAAAAAABAAAAAAAxEQAAdW5pdmVyc2FsL2kxOG5fcHJlc2V0cy54bWxQSwECAAAUAAIACAA2uodL2ZyjN3QAAAB0AAAAHAAAAAAAAAABAAAAAAAqEgAAdW5pdmVyc2FsL2xvY2FsX3NldHRpbmdzLnhtbFBLAQIAABQAAgAIAESUV0cjtE77+wIAALAIAAAUAAAAAAAAAAEAAAAAANgSAAB1bml2ZXJzYWwvcGxheWVyLnhtbFBLAQIAABQAAgAIADa6h0tfiFvqaggAAJEgAAApAAAAAAAAAAEAAAAAAAUWAAB1bml2ZXJzYWwvc2tpbl9jdXN0b21pemF0aW9uX3NldHRpbmdzLnhtbFBLAQIAABQAAgAIADe6h0t8wAm29RYAAHpmAAAXAAAAAAAAAAAAAAAAALYeAAB1bml2ZXJzYWwvdW5pdmVyc2FsLnBuZ1BLAQIAABQAAgAIADe6h0uV7pF+SwAAAGsAAAAbAAAAAAAAAAEAAAAAAOA1AAB1bml2ZXJzYWwvdW5pdmVyc2FsLnBuZy54bWxQSwUGAAAAAAsACwBJAwAAZDYAAAAA"/>
  <p:tag name="ISPRING_PRESENTATION_TITLE" val="清新手绘都市2018年终工作总结计划动态模板"/>
</p:tagLst>
</file>

<file path=ppt/tags/tag2.xml><?xml version="1.0" encoding="utf-8"?>
<p:tagLst xmlns:a="http://schemas.openxmlformats.org/drawingml/2006/main" xmlns:r="http://schemas.openxmlformats.org/officeDocument/2006/relationships" xmlns:p="http://schemas.openxmlformats.org/presentationml/2006/main">
  <p:tag name="GENSWF_ADVANCE_TIME" val="0.00"/>
  <p:tag name="ISPRING_SLIDE_INDENT_LEVEL" val="0"/>
  <p:tag name="ISPRING_CUSTOM_TIMING_USED" val="0"/>
</p:tagLst>
</file>

<file path=ppt/tags/tag3.xml><?xml version="1.0" encoding="utf-8"?>
<p:tagLst xmlns:a="http://schemas.openxmlformats.org/drawingml/2006/main" xmlns:r="http://schemas.openxmlformats.org/officeDocument/2006/relationships" xmlns:p="http://schemas.openxmlformats.org/presentationml/2006/main">
  <p:tag name="GENSWF_ADVANCE_TIME" val="0.00"/>
  <p:tag name="ISPRING_SLIDE_INDENT_LEVEL" val="0"/>
  <p:tag name="ISPRING_CUSTOM_TIMING_USED" val="0"/>
</p:tagLst>
</file>

<file path=ppt/tags/tag4.xml><?xml version="1.0" encoding="utf-8"?>
<p:tagLst xmlns:a="http://schemas.openxmlformats.org/drawingml/2006/main" xmlns:r="http://schemas.openxmlformats.org/officeDocument/2006/relationships" xmlns:p="http://schemas.openxmlformats.org/presentationml/2006/main">
  <p:tag name="GENSWF_ADVANCE_TIME" val="0.00"/>
  <p:tag name="ISPRING_SLIDE_INDENT_LEVEL" val="0"/>
  <p:tag name="ISPRING_CUSTOM_TIMING_USED" val="0"/>
</p:tagLst>
</file>

<file path=ppt/theme/theme1.xml><?xml version="1.0" encoding="utf-8"?>
<a:theme xmlns:a="http://schemas.openxmlformats.org/drawingml/2006/main" name="第一PPT，www.1ppt.com">
  <a:themeElements>
    <a:clrScheme name="自定义 2683">
      <a:dk1>
        <a:sysClr val="windowText" lastClr="000000"/>
      </a:dk1>
      <a:lt1>
        <a:sysClr val="window" lastClr="FFFFFF"/>
      </a:lt1>
      <a:dk2>
        <a:srgbClr val="8A7FB7"/>
      </a:dk2>
      <a:lt2>
        <a:srgbClr val="E0A9C9"/>
      </a:lt2>
      <a:accent1>
        <a:srgbClr val="E0A9C9"/>
      </a:accent1>
      <a:accent2>
        <a:srgbClr val="8A7FB7"/>
      </a:accent2>
      <a:accent3>
        <a:srgbClr val="E0A9C9"/>
      </a:accent3>
      <a:accent4>
        <a:srgbClr val="8A7FB7"/>
      </a:accent4>
      <a:accent5>
        <a:srgbClr val="E0A9C9"/>
      </a:accent5>
      <a:accent6>
        <a:srgbClr val="8A7FB7"/>
      </a:accent6>
      <a:hlink>
        <a:srgbClr val="0000FF"/>
      </a:hlink>
      <a:folHlink>
        <a:srgbClr val="800080"/>
      </a:folHlink>
    </a:clrScheme>
    <a:fontScheme name="自定义 1">
      <a:majorFont>
        <a:latin typeface="Calibri"/>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4035</Words>
  <Application>Microsoft Office PowerPoint</Application>
  <PresentationFormat>自定义</PresentationFormat>
  <Paragraphs>418</Paragraphs>
  <Slides>31</Slides>
  <Notes>31</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31</vt:i4>
      </vt:variant>
    </vt:vector>
  </HeadingPairs>
  <TitlesOfParts>
    <vt:vector size="46" baseType="lpstr">
      <vt:lpstr>Gill Sans</vt:lpstr>
      <vt:lpstr>Impact MT Std</vt:lpstr>
      <vt:lpstr>Open Sans</vt:lpstr>
      <vt:lpstr>Raleway Light</vt:lpstr>
      <vt:lpstr>Roboto</vt:lpstr>
      <vt:lpstr>宋体</vt:lpstr>
      <vt:lpstr>微软雅黑</vt:lpstr>
      <vt:lpstr>Agency FB</vt:lpstr>
      <vt:lpstr>Arial</vt:lpstr>
      <vt:lpstr>Calibri</vt:lpstr>
      <vt:lpstr>Corbel</vt:lpstr>
      <vt:lpstr>Helvetica</vt:lpstr>
      <vt:lpstr>Impact</vt:lpstr>
      <vt:lpstr>Modern No. 20</vt:lpstr>
      <vt:lpstr>第一PPT，www.1ppt.com</vt:lpstr>
      <vt:lpstr>PowerPoint 演示文稿</vt:lpstr>
      <vt:lpstr>PowerPoint 演示文稿</vt:lpstr>
      <vt:lpstr>PowerPoint 演示文稿</vt:lpstr>
      <vt:lpstr>单击此处添加标题</vt:lpstr>
      <vt:lpstr>单击此处添加标题</vt:lpstr>
      <vt:lpstr>单击此处添加标题</vt:lpstr>
      <vt:lpstr>单击此处添加标题</vt:lpstr>
      <vt:lpstr>单击此处添加标题</vt:lpstr>
      <vt:lpstr>单击此处添加标题</vt:lpstr>
      <vt:lpstr>PowerPoint 演示文稿</vt:lpstr>
      <vt:lpstr>单击此处添加标题</vt:lpstr>
      <vt:lpstr>单击此处添加标题</vt:lpstr>
      <vt:lpstr>单击此处添加标题</vt:lpstr>
      <vt:lpstr>单击此处添加标题</vt:lpstr>
      <vt:lpstr>单击此处添加标题</vt:lpstr>
      <vt:lpstr>单击此处添加标题</vt:lpstr>
      <vt:lpstr>单击此处添加标题</vt:lpstr>
      <vt:lpstr>PowerPoint 演示文稿</vt:lpstr>
      <vt:lpstr>单击此处添加标题</vt:lpstr>
      <vt:lpstr>单击此处添加标题</vt:lpstr>
      <vt:lpstr>单击此处添加标题</vt:lpstr>
      <vt:lpstr>单击此处添加标题</vt:lpstr>
      <vt:lpstr>单击此处添加标题</vt:lpstr>
      <vt:lpstr>PowerPoint 演示文稿</vt:lpstr>
      <vt:lpstr>单击此处添加标题</vt:lpstr>
      <vt:lpstr>单击此处添加标题</vt:lpstr>
      <vt:lpstr>单击此处添加标题</vt:lpstr>
      <vt:lpstr>单击此处添加标题</vt:lpstr>
      <vt:lpstr>单击此处添加标题</vt:lpstr>
      <vt:lpstr>单击此处添加标题</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淡雅紫色水彩建筑</dc:title>
  <dc:creator>第一PPT</dc:creator>
  <cp:keywords>www.1ppt.com</cp:keywords>
  <dc:description>www.1ppt.com</dc:description>
  <cp:lastModifiedBy>天 下</cp:lastModifiedBy>
  <cp:revision>78</cp:revision>
  <dcterms:created xsi:type="dcterms:W3CDTF">2016-05-08T11:31:00Z</dcterms:created>
  <dcterms:modified xsi:type="dcterms:W3CDTF">2021-01-05T06:08:21Z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