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9" r:id="rId3"/>
    <p:sldId id="280" r:id="rId4"/>
    <p:sldId id="257" r:id="rId5"/>
    <p:sldId id="281" r:id="rId6"/>
    <p:sldId id="282" r:id="rId7"/>
    <p:sldId id="283" r:id="rId8"/>
    <p:sldId id="284" r:id="rId9"/>
    <p:sldId id="259" r:id="rId10"/>
    <p:sldId id="260" r:id="rId11"/>
    <p:sldId id="285" r:id="rId12"/>
    <p:sldId id="261" r:id="rId13"/>
    <p:sldId id="262" r:id="rId14"/>
    <p:sldId id="263" r:id="rId15"/>
    <p:sldId id="286" r:id="rId16"/>
    <p:sldId id="264" r:id="rId17"/>
    <p:sldId id="265" r:id="rId18"/>
    <p:sldId id="266" r:id="rId19"/>
    <p:sldId id="287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B8F5BB"/>
    <a:srgbClr val="FFFFFF"/>
    <a:srgbClr val="434343"/>
    <a:srgbClr val="261419"/>
    <a:srgbClr val="FE5C2E"/>
    <a:srgbClr val="969595"/>
    <a:srgbClr val="9D7A1A"/>
    <a:srgbClr val="5E5739"/>
    <a:srgbClr val="0C13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68" y="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800" dirty="0">
                <a:solidFill>
                  <a:schemeClr val="bg1"/>
                </a:solidFill>
                <a:effectLst/>
              </a:rPr>
              <a:t>CLICK THE TITLE HERE</a:t>
            </a:r>
            <a:endParaRPr lang="zh-CN" altLang="zh-CN" dirty="0">
              <a:solidFill>
                <a:schemeClr val="bg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43434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CE-41A7-8447-E6DCAC2B2D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CE-41A7-8447-E6DCAC2B2D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8245920"/>
        <c:axId val="468246312"/>
      </c:radarChart>
      <c:catAx>
        <c:axId val="468245920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68246312"/>
        <c:crosses val="autoZero"/>
        <c:auto val="1"/>
        <c:lblAlgn val="ctr"/>
        <c:lblOffset val="100"/>
        <c:noMultiLvlLbl val="0"/>
      </c:catAx>
      <c:valAx>
        <c:axId val="4682463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68245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800" b="1" i="0" baseline="0" dirty="0">
                <a:solidFill>
                  <a:schemeClr val="bg1"/>
                </a:solidFill>
                <a:effectLst/>
              </a:rPr>
              <a:t>CLICK THE TITLE HERE</a:t>
            </a:r>
            <a:endParaRPr lang="zh-CN" altLang="zh-CN" dirty="0">
              <a:solidFill>
                <a:schemeClr val="bg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B5-4A66-9DFA-B1047D486C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B5-4A66-9DFA-B1047D486C3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B5-4A66-9DFA-B1047D486C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468245528"/>
        <c:axId val="469521240"/>
      </c:barChart>
      <c:catAx>
        <c:axId val="468245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69521240"/>
        <c:crosses val="autoZero"/>
        <c:auto val="1"/>
        <c:lblAlgn val="ctr"/>
        <c:lblOffset val="100"/>
        <c:noMultiLvlLbl val="0"/>
      </c:catAx>
      <c:valAx>
        <c:axId val="4695212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68245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153AE-BF42-4B88-8497-D2EA53F0B269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0E89D-545A-4006-AAD2-2E197A630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480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C252-4D69-4D94-AF5E-78C869FA2DE5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CA94-4DD9-42E3-AD73-BCA50E1B06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9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C252-4D69-4D94-AF5E-78C869FA2DE5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CA94-4DD9-42E3-AD73-BCA50E1B06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270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C252-4D69-4D94-AF5E-78C869FA2DE5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CA94-4DD9-42E3-AD73-BCA50E1B06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467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C252-4D69-4D94-AF5E-78C869FA2DE5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CA94-4DD9-42E3-AD73-BCA50E1B06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625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C252-4D69-4D94-AF5E-78C869FA2DE5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CA94-4DD9-42E3-AD73-BCA50E1B06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245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C252-4D69-4D94-AF5E-78C869FA2DE5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CA94-4DD9-42E3-AD73-BCA50E1B06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608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C252-4D69-4D94-AF5E-78C869FA2DE5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CA94-4DD9-42E3-AD73-BCA50E1B06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406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C252-4D69-4D94-AF5E-78C869FA2DE5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CA94-4DD9-42E3-AD73-BCA50E1B06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86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C252-4D69-4D94-AF5E-78C869FA2DE5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CA94-4DD9-42E3-AD73-BCA50E1B06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61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C252-4D69-4D94-AF5E-78C869FA2DE5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CA94-4DD9-42E3-AD73-BCA50E1B06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75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C252-4D69-4D94-AF5E-78C869FA2DE5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CA94-4DD9-42E3-AD73-BCA50E1B06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78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1C252-4D69-4D94-AF5E-78C869FA2DE5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DCA94-4DD9-42E3-AD73-BCA50E1B06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1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57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7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492037" y="1344636"/>
            <a:ext cx="1207923" cy="12079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logo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40363" y="2745126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481942" y="3429000"/>
            <a:ext cx="7228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ea typeface="黑体" panose="02010609060101010101" pitchFamily="49" charset="-122"/>
              </a:rPr>
              <a:t>Please fill in the title of your title here.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ea typeface="黑体" panose="02010609060101010101" pitchFamily="49" charset="-122"/>
              </a:rPr>
              <a:t> Please fill in the title of your title here .Pl ease fill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ea typeface="黑体" panose="02010609060101010101" pitchFamily="49" charset="-122"/>
              </a:rPr>
              <a:t> in the title of your title he </a:t>
            </a:r>
            <a:r>
              <a:rPr lang="en-US" altLang="zh-CN" sz="1400" dirty="0" err="1">
                <a:solidFill>
                  <a:schemeClr val="bg1"/>
                </a:solidFill>
                <a:ea typeface="黑体" panose="02010609060101010101" pitchFamily="49" charset="-122"/>
              </a:rPr>
              <a:t>re.Plea</a:t>
            </a:r>
            <a:r>
              <a:rPr lang="en-US" altLang="zh-CN" sz="1400" dirty="0">
                <a:solidFill>
                  <a:schemeClr val="bg1"/>
                </a:solidFill>
                <a:ea typeface="黑体" panose="02010609060101010101" pitchFamily="49" charset="-122"/>
              </a:rPr>
              <a:t> se fil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ea typeface="黑体" panose="02010609060101010101" pitchFamily="49" charset="-122"/>
              </a:rPr>
              <a:t>l in the title of your title her e.  Please fill in the title of your title here.</a:t>
            </a:r>
            <a:endParaRPr lang="zh-CN" altLang="en-US" sz="1400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503816" y="5179635"/>
            <a:ext cx="1184366" cy="365760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rgbClr val="164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START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9197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D0D0D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同心圆 6"/>
          <p:cNvSpPr/>
          <p:nvPr/>
        </p:nvSpPr>
        <p:spPr>
          <a:xfrm>
            <a:off x="2308635" y="1292382"/>
            <a:ext cx="1792586" cy="1792586"/>
          </a:xfrm>
          <a:prstGeom prst="donut">
            <a:avLst>
              <a:gd name="adj" fmla="val 42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同心圆 7"/>
          <p:cNvSpPr/>
          <p:nvPr/>
        </p:nvSpPr>
        <p:spPr>
          <a:xfrm>
            <a:off x="5199707" y="1292382"/>
            <a:ext cx="1792586" cy="1792586"/>
          </a:xfrm>
          <a:prstGeom prst="donut">
            <a:avLst>
              <a:gd name="adj" fmla="val 42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同心圆 8"/>
          <p:cNvSpPr/>
          <p:nvPr/>
        </p:nvSpPr>
        <p:spPr>
          <a:xfrm>
            <a:off x="8090779" y="1292382"/>
            <a:ext cx="1792586" cy="1792586"/>
          </a:xfrm>
          <a:prstGeom prst="donut">
            <a:avLst>
              <a:gd name="adj" fmla="val 42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空心弧 9"/>
          <p:cNvSpPr/>
          <p:nvPr/>
        </p:nvSpPr>
        <p:spPr>
          <a:xfrm rot="5400000">
            <a:off x="2281475" y="1283328"/>
            <a:ext cx="1828799" cy="1828799"/>
          </a:xfrm>
          <a:prstGeom prst="blockArc">
            <a:avLst>
              <a:gd name="adj1" fmla="val 10800000"/>
              <a:gd name="adj2" fmla="val 0"/>
              <a:gd name="adj3" fmla="val 7474"/>
            </a:avLst>
          </a:prstGeom>
          <a:solidFill>
            <a:srgbClr val="FE5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空心弧 10"/>
          <p:cNvSpPr/>
          <p:nvPr/>
        </p:nvSpPr>
        <p:spPr>
          <a:xfrm rot="5400000">
            <a:off x="5190654" y="1274275"/>
            <a:ext cx="1828799" cy="1828799"/>
          </a:xfrm>
          <a:prstGeom prst="blockArc">
            <a:avLst>
              <a:gd name="adj1" fmla="val 10800000"/>
              <a:gd name="adj2" fmla="val 5715443"/>
              <a:gd name="adj3" fmla="val 6252"/>
            </a:avLst>
          </a:prstGeom>
          <a:solidFill>
            <a:srgbClr val="FE5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空心弧 11"/>
          <p:cNvSpPr/>
          <p:nvPr/>
        </p:nvSpPr>
        <p:spPr>
          <a:xfrm rot="5400000">
            <a:off x="8081726" y="1283329"/>
            <a:ext cx="1828799" cy="1828799"/>
          </a:xfrm>
          <a:prstGeom prst="blockArc">
            <a:avLst>
              <a:gd name="adj1" fmla="val 10800000"/>
              <a:gd name="adj2" fmla="val 16354102"/>
              <a:gd name="adj3" fmla="val 6887"/>
            </a:avLst>
          </a:prstGeom>
          <a:solidFill>
            <a:srgbClr val="FE5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505097" y="1803953"/>
            <a:ext cx="14061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rgbClr val="FE5C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4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441359" y="1801740"/>
            <a:ext cx="14061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rgbClr val="FE5C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</a:t>
            </a:r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4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398828" y="1795000"/>
            <a:ext cx="14061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rgbClr val="FE5C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4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177716" y="4043627"/>
            <a:ext cx="22856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01 Please fill in the title of your title here. Please fill in the title of your title here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001615" y="4043627"/>
            <a:ext cx="22856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02 Please fill in the title of your title here. Please fill in the title of your title here. the title of your title here.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853304" y="4043627"/>
            <a:ext cx="22856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03 Please fill in the title of your title here. Please fill in the title of your title here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4640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79268" y="0"/>
            <a:ext cx="3074125" cy="6858000"/>
          </a:xfrm>
          <a:prstGeom prst="rect">
            <a:avLst/>
          </a:prstGeom>
          <a:solidFill>
            <a:srgbClr val="0D0D0D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314993" y="0"/>
            <a:ext cx="2438401" cy="6858000"/>
          </a:xfrm>
          <a:prstGeom prst="rect">
            <a:avLst/>
          </a:prstGeom>
          <a:solidFill>
            <a:srgbClr val="0D0D0D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821498" y="1410788"/>
            <a:ext cx="14253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03</a:t>
            </a:r>
            <a:endParaRPr lang="zh-CN" altLang="en-US" sz="96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46888" y="1664726"/>
            <a:ext cx="2054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ea typeface="黑体" panose="02010609060101010101" pitchFamily="49" charset="-122"/>
              </a:rPr>
              <a:t>P</a:t>
            </a:r>
          </a:p>
          <a:p>
            <a:r>
              <a:rPr lang="en-US" altLang="zh-CN" b="1" dirty="0">
                <a:solidFill>
                  <a:schemeClr val="bg1"/>
                </a:solidFill>
                <a:ea typeface="黑体" panose="02010609060101010101" pitchFamily="49" charset="-122"/>
              </a:rPr>
              <a:t>A</a:t>
            </a:r>
          </a:p>
          <a:p>
            <a:r>
              <a:rPr lang="en-US" altLang="zh-CN" b="1" dirty="0">
                <a:solidFill>
                  <a:schemeClr val="bg1"/>
                </a:solidFill>
                <a:ea typeface="黑体" panose="02010609060101010101" pitchFamily="49" charset="-122"/>
              </a:rPr>
              <a:t>R</a:t>
            </a:r>
          </a:p>
          <a:p>
            <a:r>
              <a:rPr lang="en-US" altLang="zh-CN" b="1" dirty="0">
                <a:solidFill>
                  <a:schemeClr val="bg1"/>
                </a:solidFill>
                <a:ea typeface="黑体" panose="02010609060101010101" pitchFamily="49" charset="-122"/>
              </a:rPr>
              <a:t>T</a:t>
            </a:r>
            <a:endParaRPr lang="zh-CN" altLang="en-US" b="1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14358" y="3694551"/>
            <a:ext cx="5916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Please fill in the title of your title here. Please fill in the title of your title here .Pl ease fill in the title of your title he </a:t>
            </a:r>
            <a:r>
              <a:rPr lang="en-US" altLang="zh-CN" dirty="0" err="1">
                <a:solidFill>
                  <a:schemeClr val="bg1"/>
                </a:solidFill>
                <a:ea typeface="黑体" panose="02010609060101010101" pitchFamily="49" charset="-122"/>
              </a:rPr>
              <a:t>re.Plea</a:t>
            </a:r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 se fill in the title of your title her e.  Please fill in the title of your title here.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21498" y="3118993"/>
            <a:ext cx="2054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Please fill in the title of your title here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5218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D0D0D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/>
              <a:t> 	</a:t>
            </a:r>
            <a:r>
              <a:rPr lang="en-US" altLang="zh-CN" dirty="0"/>
              <a:t>	</a:t>
            </a:r>
          </a:p>
        </p:txBody>
      </p:sp>
      <p:graphicFrame>
        <p:nvGraphicFramePr>
          <p:cNvPr id="21" name="图表 20"/>
          <p:cNvGraphicFramePr/>
          <p:nvPr>
            <p:extLst>
              <p:ext uri="{D42A27DB-BD31-4B8C-83A1-F6EECF244321}">
                <p14:modId xmlns:p14="http://schemas.microsoft.com/office/powerpoint/2010/main" val="3628562266"/>
              </p:ext>
            </p:extLst>
          </p:nvPr>
        </p:nvGraphicFramePr>
        <p:xfrm>
          <a:off x="315944" y="2107721"/>
          <a:ext cx="6505417" cy="4083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文本框 21"/>
          <p:cNvSpPr txBox="1"/>
          <p:nvPr/>
        </p:nvSpPr>
        <p:spPr>
          <a:xfrm>
            <a:off x="7269934" y="266171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 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595025" y="3247931"/>
            <a:ext cx="42691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02 Please fill in the title of your title here. Please fill in the title of your title here. the title of your title here.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595025" y="2107721"/>
            <a:ext cx="42691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01 Please fill in the title of your title here. Please fill in the title of your title here. the title of your title here.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595025" y="4388141"/>
            <a:ext cx="42691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03 Please fill in the title of your title here. Please fill in the title of your title here. the title of your title here.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365998" y="988369"/>
            <a:ext cx="2405307" cy="34616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6054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-1" y="1828801"/>
            <a:ext cx="12192000" cy="2942376"/>
          </a:xfrm>
          <a:prstGeom prst="rect">
            <a:avLst/>
          </a:prstGeom>
          <a:solidFill>
            <a:srgbClr val="0D0D0D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/>
              <a:t> 	</a:t>
            </a:r>
            <a:r>
              <a:rPr lang="en-US" altLang="zh-CN" dirty="0"/>
              <a:t>	</a:t>
            </a:r>
          </a:p>
        </p:txBody>
      </p:sp>
      <p:graphicFrame>
        <p:nvGraphicFramePr>
          <p:cNvPr id="23" name="图表 22"/>
          <p:cNvGraphicFramePr/>
          <p:nvPr>
            <p:extLst>
              <p:ext uri="{D42A27DB-BD31-4B8C-83A1-F6EECF244321}">
                <p14:modId xmlns:p14="http://schemas.microsoft.com/office/powerpoint/2010/main" val="1196799414"/>
              </p:ext>
            </p:extLst>
          </p:nvPr>
        </p:nvGraphicFramePr>
        <p:xfrm>
          <a:off x="3952340" y="1917071"/>
          <a:ext cx="4287319" cy="2709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文本框 25"/>
          <p:cNvSpPr txBox="1"/>
          <p:nvPr/>
        </p:nvSpPr>
        <p:spPr>
          <a:xfrm>
            <a:off x="574470" y="2872078"/>
            <a:ext cx="31012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01 Please fill in the title of your title here. Please fill in the title of your title here. the title of your title here.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516292" y="2872078"/>
            <a:ext cx="36661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02 Please fill in the title of your title here. Please fill in the title of your title here. the title of your title here.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6804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072" y="1145598"/>
            <a:ext cx="8118763" cy="456680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165271" y="692806"/>
            <a:ext cx="2405307" cy="34616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65271" y="1292660"/>
            <a:ext cx="31012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ea typeface="黑体" panose="02010609060101010101" pitchFamily="49" charset="-122"/>
              </a:rPr>
              <a:t>01 Please fill in the title of your title here. Please fill in the title of your title here. the title of your title here.</a:t>
            </a:r>
            <a:endParaRPr lang="zh-CN" altLang="en-US" dirty="0">
              <a:ea typeface="黑体" panose="02010609060101010101" pitchFamily="49" charset="-122"/>
            </a:endParaRPr>
          </a:p>
          <a:p>
            <a:endParaRPr lang="zh-CN" altLang="en-US" dirty="0"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65271" y="3967097"/>
            <a:ext cx="2405307" cy="34616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65271" y="4566951"/>
            <a:ext cx="37022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ea typeface="黑体" panose="02010609060101010101" pitchFamily="49" charset="-122"/>
              </a:rPr>
              <a:t>02 Please fill in the title of your title here. Please fill in the title of your title here. the title of your title here.</a:t>
            </a:r>
            <a:endParaRPr lang="zh-CN" altLang="en-US" dirty="0">
              <a:ea typeface="黑体" panose="02010609060101010101" pitchFamily="49" charset="-122"/>
            </a:endParaRPr>
          </a:p>
          <a:p>
            <a:endParaRPr lang="zh-CN" altLang="en-US" dirty="0"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1053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117874" y="0"/>
            <a:ext cx="3074125" cy="6858000"/>
          </a:xfrm>
          <a:prstGeom prst="rect">
            <a:avLst/>
          </a:prstGeom>
          <a:solidFill>
            <a:srgbClr val="0D0D0D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124566" y="0"/>
            <a:ext cx="2438401" cy="6858000"/>
          </a:xfrm>
          <a:prstGeom prst="rect">
            <a:avLst/>
          </a:prstGeom>
          <a:solidFill>
            <a:srgbClr val="0D0D0D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318543" y="1422364"/>
            <a:ext cx="14253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04</a:t>
            </a:r>
            <a:endParaRPr lang="zh-CN" altLang="en-US" sz="96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743933" y="1700940"/>
            <a:ext cx="2054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ea typeface="黑体" panose="02010609060101010101" pitchFamily="49" charset="-122"/>
              </a:rPr>
              <a:t>P</a:t>
            </a:r>
          </a:p>
          <a:p>
            <a:r>
              <a:rPr lang="en-US" altLang="zh-CN" b="1" dirty="0">
                <a:solidFill>
                  <a:schemeClr val="bg1"/>
                </a:solidFill>
                <a:ea typeface="黑体" panose="02010609060101010101" pitchFamily="49" charset="-122"/>
              </a:rPr>
              <a:t>A</a:t>
            </a:r>
          </a:p>
          <a:p>
            <a:r>
              <a:rPr lang="en-US" altLang="zh-CN" b="1" dirty="0">
                <a:solidFill>
                  <a:schemeClr val="bg1"/>
                </a:solidFill>
                <a:ea typeface="黑体" panose="02010609060101010101" pitchFamily="49" charset="-122"/>
              </a:rPr>
              <a:t>R</a:t>
            </a:r>
          </a:p>
          <a:p>
            <a:r>
              <a:rPr lang="en-US" altLang="zh-CN" b="1" dirty="0">
                <a:solidFill>
                  <a:schemeClr val="bg1"/>
                </a:solidFill>
                <a:ea typeface="黑体" panose="02010609060101010101" pitchFamily="49" charset="-122"/>
              </a:rPr>
              <a:t>T</a:t>
            </a:r>
            <a:endParaRPr lang="zh-CN" altLang="en-US" b="1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413543" y="3179845"/>
            <a:ext cx="2054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Please fill in the title of your title here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44821" y="4373561"/>
            <a:ext cx="5916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Please fill in the title of your title here. Please fill in the title of your title here .Pl ease fill in the title of your title he </a:t>
            </a:r>
            <a:r>
              <a:rPr lang="en-US" altLang="zh-CN" dirty="0" err="1">
                <a:solidFill>
                  <a:schemeClr val="bg1"/>
                </a:solidFill>
                <a:ea typeface="黑体" panose="02010609060101010101" pitchFamily="49" charset="-122"/>
              </a:rPr>
              <a:t>re.Plea</a:t>
            </a:r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 se fill in the title of your title her e.  Please fill in the title of your title here.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6557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0" name="矩形 59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D0D0D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/>
              <a:t> 	</a:t>
            </a:r>
            <a:r>
              <a:rPr lang="en-US" altLang="zh-CN" dirty="0"/>
              <a:t>	</a:t>
            </a:r>
          </a:p>
        </p:txBody>
      </p:sp>
      <p:sp>
        <p:nvSpPr>
          <p:cNvPr id="3" name="椭圆 2"/>
          <p:cNvSpPr/>
          <p:nvPr/>
        </p:nvSpPr>
        <p:spPr>
          <a:xfrm rot="2458248">
            <a:off x="3191866" y="1500081"/>
            <a:ext cx="316871" cy="316871"/>
          </a:xfrm>
          <a:prstGeom prst="ellipse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7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 rot="20553793">
            <a:off x="1634149" y="2912950"/>
            <a:ext cx="316871" cy="316871"/>
          </a:xfrm>
          <a:prstGeom prst="ellipse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7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 rot="20910379">
            <a:off x="4348680" y="3483693"/>
            <a:ext cx="316871" cy="316871"/>
          </a:xfrm>
          <a:prstGeom prst="ellipse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7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 rot="3301449">
            <a:off x="1223726" y="4660647"/>
            <a:ext cx="316871" cy="316871"/>
          </a:xfrm>
          <a:prstGeom prst="ellipse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7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 rot="865339">
            <a:off x="7997227" y="3897890"/>
            <a:ext cx="316871" cy="316871"/>
          </a:xfrm>
          <a:prstGeom prst="ellipse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7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317524" y="4940553"/>
            <a:ext cx="316871" cy="316871"/>
          </a:xfrm>
          <a:prstGeom prst="ellipse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7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>
            <a:stCxn id="3" idx="4"/>
            <a:endCxn id="4" idx="0"/>
          </p:cNvCxnSpPr>
          <p:nvPr/>
        </p:nvCxnSpPr>
        <p:spPr>
          <a:xfrm flipH="1">
            <a:off x="1745109" y="1778143"/>
            <a:ext cx="1501311" cy="11420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4" idx="6"/>
            <a:endCxn id="5" idx="2"/>
          </p:cNvCxnSpPr>
          <p:nvPr/>
        </p:nvCxnSpPr>
        <p:spPr>
          <a:xfrm>
            <a:off x="1943740" y="3023910"/>
            <a:ext cx="2408117" cy="6497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stCxn id="5" idx="3"/>
            <a:endCxn id="6" idx="7"/>
          </p:cNvCxnSpPr>
          <p:nvPr/>
        </p:nvCxnSpPr>
        <p:spPr>
          <a:xfrm flipH="1">
            <a:off x="1538178" y="3774236"/>
            <a:ext cx="2881477" cy="10724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6" idx="6"/>
            <a:endCxn id="7" idx="2"/>
          </p:cNvCxnSpPr>
          <p:nvPr/>
        </p:nvCxnSpPr>
        <p:spPr>
          <a:xfrm flipV="1">
            <a:off x="1472981" y="4016865"/>
            <a:ext cx="6529239" cy="9320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7" idx="6"/>
            <a:endCxn id="8" idx="2"/>
          </p:cNvCxnSpPr>
          <p:nvPr/>
        </p:nvCxnSpPr>
        <p:spPr>
          <a:xfrm>
            <a:off x="8309105" y="4095787"/>
            <a:ext cx="1008419" cy="1003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774611" y="985628"/>
            <a:ext cx="2054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01 Please fill in the title of your title here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883527" y="2210112"/>
            <a:ext cx="2054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02 Please fill in the title of your title here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86151" y="3403207"/>
            <a:ext cx="2054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03Please fill in the title of your title here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923047" y="5043752"/>
            <a:ext cx="2054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04 Please fill in the title of your title here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8813314" y="3339977"/>
            <a:ext cx="2054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05 Please fill in the title of your title here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662015" y="5437612"/>
            <a:ext cx="2054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06 Please fill in the title of your title here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273305" y="1643868"/>
            <a:ext cx="2405307" cy="34616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4520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428263" y="1316106"/>
            <a:ext cx="6958370" cy="5198105"/>
            <a:chOff x="2765803" y="844927"/>
            <a:chExt cx="6958370" cy="5198105"/>
          </a:xfrm>
        </p:grpSpPr>
        <p:grpSp>
          <p:nvGrpSpPr>
            <p:cNvPr id="6" name="组合 5"/>
            <p:cNvGrpSpPr/>
            <p:nvPr/>
          </p:nvGrpSpPr>
          <p:grpSpPr>
            <a:xfrm>
              <a:off x="2765803" y="844927"/>
              <a:ext cx="6958370" cy="5198105"/>
              <a:chOff x="3177767" y="677593"/>
              <a:chExt cx="5332491" cy="3983526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77767" y="1169594"/>
                <a:ext cx="5332491" cy="2999526"/>
              </a:xfrm>
              <a:prstGeom prst="rect">
                <a:avLst/>
              </a:prstGeom>
            </p:spPr>
          </p:pic>
          <p:sp>
            <p:nvSpPr>
              <p:cNvPr id="4" name="矩形 3"/>
              <p:cNvSpPr/>
              <p:nvPr/>
            </p:nvSpPr>
            <p:spPr>
              <a:xfrm>
                <a:off x="4721383" y="677593"/>
                <a:ext cx="135802" cy="39835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6672405" y="677594"/>
                <a:ext cx="135802" cy="39835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2779352" y="3267592"/>
              <a:ext cx="200071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黑体" panose="02010609060101010101" pitchFamily="49" charset="-122"/>
                </a:rPr>
                <a:t>01 Please fill in the title of your title here. Please fill in the title of your title here. the title of your title here.</a:t>
              </a:r>
              <a:endParaRPr lang="zh-CN" altLang="en-US" dirty="0">
                <a:solidFill>
                  <a:schemeClr val="bg1"/>
                </a:solidFill>
                <a:ea typeface="黑体" panose="02010609060101010101" pitchFamily="49" charset="-122"/>
              </a:endParaRPr>
            </a:p>
            <a:p>
              <a:endParaRPr lang="zh-CN" altLang="en-US" dirty="0">
                <a:ea typeface="黑体" panose="02010609060101010101" pitchFamily="49" charset="-122"/>
              </a:endParaRPr>
            </a:p>
            <a:p>
              <a:endParaRPr lang="zh-CN" altLang="en-US" dirty="0">
                <a:solidFill>
                  <a:schemeClr val="bg1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244630" y="1486939"/>
              <a:ext cx="200071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黑体" panose="02010609060101010101" pitchFamily="49" charset="-122"/>
                </a:rPr>
                <a:t>02 Please fill in the title of your title here. Please fill in the title of your title here. the title of your title here.</a:t>
              </a:r>
              <a:endParaRPr lang="zh-CN" altLang="en-US" dirty="0">
                <a:solidFill>
                  <a:schemeClr val="bg1"/>
                </a:solidFill>
                <a:ea typeface="黑体" panose="02010609060101010101" pitchFamily="49" charset="-122"/>
              </a:endParaRPr>
            </a:p>
            <a:p>
              <a:endParaRPr lang="zh-CN" altLang="en-US" dirty="0">
                <a:ea typeface="黑体" panose="02010609060101010101" pitchFamily="49" charset="-122"/>
              </a:endParaRPr>
            </a:p>
            <a:p>
              <a:endParaRPr lang="zh-CN" altLang="en-US" dirty="0">
                <a:solidFill>
                  <a:schemeClr val="bg1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91477" y="3443979"/>
              <a:ext cx="200071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黑体" panose="02010609060101010101" pitchFamily="49" charset="-122"/>
                </a:rPr>
                <a:t>03 Please fill in the title of your title here. Please fill in the title of your title here. the title of your title here.</a:t>
              </a:r>
              <a:endParaRPr lang="zh-CN" altLang="en-US" dirty="0">
                <a:solidFill>
                  <a:schemeClr val="bg1"/>
                </a:solidFill>
                <a:ea typeface="黑体" panose="02010609060101010101" pitchFamily="49" charset="-122"/>
              </a:endParaRPr>
            </a:p>
            <a:p>
              <a:endParaRPr lang="zh-CN" altLang="en-US" dirty="0">
                <a:ea typeface="黑体" panose="02010609060101010101" pitchFamily="49" charset="-122"/>
              </a:endParaRPr>
            </a:p>
            <a:p>
              <a:endParaRPr lang="zh-CN" altLang="en-US" dirty="0">
                <a:solidFill>
                  <a:schemeClr val="bg1"/>
                </a:solidFill>
                <a:ea typeface="黑体" panose="02010609060101010101" pitchFamily="49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807150" y="1177613"/>
            <a:ext cx="1637348" cy="45719"/>
            <a:chOff x="3291840" y="2136866"/>
            <a:chExt cx="1637348" cy="45719"/>
          </a:xfrm>
          <a:solidFill>
            <a:schemeClr val="tx1"/>
          </a:solidFill>
        </p:grpSpPr>
        <p:cxnSp>
          <p:nvCxnSpPr>
            <p:cNvPr id="12" name="直接连接符 11"/>
            <p:cNvCxnSpPr/>
            <p:nvPr/>
          </p:nvCxnSpPr>
          <p:spPr>
            <a:xfrm>
              <a:off x="3291840" y="2159726"/>
              <a:ext cx="1323703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4615543" y="2136866"/>
              <a:ext cx="313645" cy="457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 rot="10800000">
            <a:off x="7370398" y="1107697"/>
            <a:ext cx="1637348" cy="45719"/>
            <a:chOff x="3291840" y="2136866"/>
            <a:chExt cx="1637348" cy="45719"/>
          </a:xfrm>
          <a:solidFill>
            <a:schemeClr val="tx1"/>
          </a:solidFill>
        </p:grpSpPr>
        <p:cxnSp>
          <p:nvCxnSpPr>
            <p:cNvPr id="15" name="直接连接符 14"/>
            <p:cNvCxnSpPr/>
            <p:nvPr/>
          </p:nvCxnSpPr>
          <p:spPr>
            <a:xfrm>
              <a:off x="3291840" y="2159726"/>
              <a:ext cx="1323703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4615543" y="2136866"/>
              <a:ext cx="313645" cy="457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660953" y="893137"/>
            <a:ext cx="249299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ADD THE TITLE HERE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393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218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394232" y="1222218"/>
            <a:ext cx="12448515" cy="6029608"/>
          </a:xfrm>
          <a:prstGeom prst="rect">
            <a:avLst/>
          </a:prstGeom>
          <a:solidFill>
            <a:srgbClr val="FFFFFF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空心弧 4"/>
          <p:cNvSpPr/>
          <p:nvPr/>
        </p:nvSpPr>
        <p:spPr>
          <a:xfrm>
            <a:off x="4378037" y="2479965"/>
            <a:ext cx="835890" cy="835890"/>
          </a:xfrm>
          <a:prstGeom prst="blockArc">
            <a:avLst>
              <a:gd name="adj1" fmla="val 10800000"/>
              <a:gd name="adj2" fmla="val 9393795"/>
              <a:gd name="adj3" fmla="val 4287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空心弧 5"/>
          <p:cNvSpPr/>
          <p:nvPr/>
        </p:nvSpPr>
        <p:spPr>
          <a:xfrm>
            <a:off x="6664037" y="2479965"/>
            <a:ext cx="835890" cy="835890"/>
          </a:xfrm>
          <a:prstGeom prst="blockArc">
            <a:avLst>
              <a:gd name="adj1" fmla="val 10800000"/>
              <a:gd name="adj2" fmla="val 9393795"/>
              <a:gd name="adj3" fmla="val 4287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空心弧 6"/>
          <p:cNvSpPr/>
          <p:nvPr/>
        </p:nvSpPr>
        <p:spPr>
          <a:xfrm>
            <a:off x="8950037" y="2479965"/>
            <a:ext cx="835890" cy="835890"/>
          </a:xfrm>
          <a:prstGeom prst="blockArc">
            <a:avLst>
              <a:gd name="adj1" fmla="val 10800000"/>
              <a:gd name="adj2" fmla="val 9393795"/>
              <a:gd name="adj3" fmla="val 4287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70803" y="3852679"/>
            <a:ext cx="16503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ea typeface="黑体" panose="02010609060101010101" pitchFamily="49" charset="-122"/>
              </a:rPr>
              <a:t>01 Please fill in the title of your title here. Please fill in the title of your title here. the title of your title here.</a:t>
            </a:r>
            <a:endParaRPr lang="zh-CN" altLang="en-US" dirty="0">
              <a:ea typeface="黑体" panose="02010609060101010101" pitchFamily="49" charset="-122"/>
            </a:endParaRPr>
          </a:p>
          <a:p>
            <a:endParaRPr lang="zh-CN" altLang="en-US" dirty="0"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56803" y="3778743"/>
            <a:ext cx="16503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ea typeface="黑体" panose="02010609060101010101" pitchFamily="49" charset="-122"/>
              </a:rPr>
              <a:t>02 Please fill in the title of your title here. Please fill in the title of your title here. the title of your title here.</a:t>
            </a:r>
            <a:endParaRPr lang="zh-CN" altLang="en-US" dirty="0">
              <a:ea typeface="黑体" panose="02010609060101010101" pitchFamily="49" charset="-122"/>
            </a:endParaRPr>
          </a:p>
          <a:p>
            <a:endParaRPr lang="zh-CN" altLang="en-US" dirty="0"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542803" y="3852679"/>
            <a:ext cx="16503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ea typeface="黑体" panose="02010609060101010101" pitchFamily="49" charset="-122"/>
              </a:rPr>
              <a:t>03 Please fill in the title of your title here. Please fill in the title of your title here. the title of your title here.</a:t>
            </a:r>
            <a:endParaRPr lang="zh-CN" altLang="en-US" dirty="0">
              <a:ea typeface="黑体" panose="02010609060101010101" pitchFamily="49" charset="-122"/>
            </a:endParaRPr>
          </a:p>
          <a:p>
            <a:endParaRPr lang="zh-CN" altLang="en-US" dirty="0"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884215" y="745000"/>
            <a:ext cx="1637348" cy="45719"/>
            <a:chOff x="3291840" y="2136866"/>
            <a:chExt cx="1637348" cy="45719"/>
          </a:xfrm>
          <a:solidFill>
            <a:schemeClr val="tx1"/>
          </a:solidFill>
        </p:grpSpPr>
        <p:cxnSp>
          <p:nvCxnSpPr>
            <p:cNvPr id="12" name="直接连接符 11"/>
            <p:cNvCxnSpPr/>
            <p:nvPr/>
          </p:nvCxnSpPr>
          <p:spPr>
            <a:xfrm>
              <a:off x="3291840" y="2159726"/>
              <a:ext cx="1323703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4615543" y="2136866"/>
              <a:ext cx="313645" cy="457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 rot="10800000">
            <a:off x="7447463" y="675084"/>
            <a:ext cx="1637348" cy="45719"/>
            <a:chOff x="3291840" y="2136866"/>
            <a:chExt cx="1637348" cy="45719"/>
          </a:xfrm>
          <a:solidFill>
            <a:schemeClr val="tx1"/>
          </a:solidFill>
        </p:grpSpPr>
        <p:cxnSp>
          <p:nvCxnSpPr>
            <p:cNvPr id="15" name="直接连接符 14"/>
            <p:cNvCxnSpPr/>
            <p:nvPr/>
          </p:nvCxnSpPr>
          <p:spPr>
            <a:xfrm>
              <a:off x="3291840" y="2159726"/>
              <a:ext cx="1323703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4615543" y="2136866"/>
              <a:ext cx="313645" cy="457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738018" y="460524"/>
            <a:ext cx="249299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ADD THE TITLE HERE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8725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57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7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5503816" y="5179635"/>
            <a:ext cx="1184366" cy="365760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rgbClr val="164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OVER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88509" y="1727200"/>
            <a:ext cx="464742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THANKS</a:t>
            </a:r>
            <a:endParaRPr lang="zh-CN" altLang="en-US" sz="115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7962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57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7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94008" y="958582"/>
            <a:ext cx="3262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42818" y="-861352"/>
            <a:ext cx="725063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dirty="0">
                <a:solidFill>
                  <a:srgbClr val="1647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11500" dirty="0">
              <a:solidFill>
                <a:srgbClr val="1647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2519932" y="2544988"/>
            <a:ext cx="884320" cy="4208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234848" y="2142373"/>
            <a:ext cx="866503" cy="2299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8168179" y="3989943"/>
            <a:ext cx="492034" cy="551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3266845" y="4887494"/>
            <a:ext cx="782641" cy="227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3731894" y="1895094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PART 01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3674218" y="2295204"/>
            <a:ext cx="12722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3570515" y="2319131"/>
            <a:ext cx="206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Please fill in the title of your title here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441471" y="2008366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PART 02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8383795" y="2408476"/>
            <a:ext cx="12722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8280091" y="2432403"/>
            <a:ext cx="2142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Please fill in the title of your title here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089147" y="4305490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PART 03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1919728" y="4721878"/>
            <a:ext cx="12722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1212422" y="4770420"/>
            <a:ext cx="2054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Please fill in the title of your title here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398094" y="4292489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PART 04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6340418" y="4692599"/>
            <a:ext cx="12722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6236714" y="4716526"/>
            <a:ext cx="2142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Please fill in the title of your title here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2252680" y="2849975"/>
            <a:ext cx="226423" cy="291265"/>
            <a:chOff x="2252680" y="2849975"/>
            <a:chExt cx="226423" cy="291265"/>
          </a:xfrm>
        </p:grpSpPr>
        <p:sp>
          <p:nvSpPr>
            <p:cNvPr id="36" name="椭圆 35"/>
            <p:cNvSpPr/>
            <p:nvPr/>
          </p:nvSpPr>
          <p:spPr>
            <a:xfrm>
              <a:off x="2252680" y="3079958"/>
              <a:ext cx="226423" cy="61282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7" name="泪滴形 36"/>
            <p:cNvSpPr/>
            <p:nvPr/>
          </p:nvSpPr>
          <p:spPr>
            <a:xfrm rot="8100000">
              <a:off x="2261389" y="2849975"/>
              <a:ext cx="209006" cy="20900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2319107" y="2881769"/>
              <a:ext cx="97518" cy="97518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939268" y="1949516"/>
            <a:ext cx="226423" cy="291265"/>
            <a:chOff x="2252680" y="2849975"/>
            <a:chExt cx="226423" cy="291265"/>
          </a:xfrm>
        </p:grpSpPr>
        <p:sp>
          <p:nvSpPr>
            <p:cNvPr id="41" name="椭圆 40"/>
            <p:cNvSpPr/>
            <p:nvPr/>
          </p:nvSpPr>
          <p:spPr>
            <a:xfrm>
              <a:off x="2252680" y="3079958"/>
              <a:ext cx="226423" cy="61282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2" name="泪滴形 41"/>
            <p:cNvSpPr/>
            <p:nvPr/>
          </p:nvSpPr>
          <p:spPr>
            <a:xfrm rot="8100000">
              <a:off x="2261389" y="2849975"/>
              <a:ext cx="209006" cy="20900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2319107" y="2881769"/>
              <a:ext cx="97518" cy="97518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190889" y="4683539"/>
            <a:ext cx="226423" cy="291265"/>
            <a:chOff x="2252680" y="2849975"/>
            <a:chExt cx="226423" cy="291265"/>
          </a:xfrm>
        </p:grpSpPr>
        <p:sp>
          <p:nvSpPr>
            <p:cNvPr id="45" name="椭圆 44"/>
            <p:cNvSpPr/>
            <p:nvPr/>
          </p:nvSpPr>
          <p:spPr>
            <a:xfrm>
              <a:off x="2252680" y="3079958"/>
              <a:ext cx="226423" cy="61282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6" name="泪滴形 45"/>
            <p:cNvSpPr/>
            <p:nvPr/>
          </p:nvSpPr>
          <p:spPr>
            <a:xfrm rot="8100000">
              <a:off x="2261389" y="2849975"/>
              <a:ext cx="209006" cy="20900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2319107" y="2881769"/>
              <a:ext cx="97518" cy="97518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660213" y="3622281"/>
            <a:ext cx="226423" cy="291265"/>
            <a:chOff x="2252680" y="2849975"/>
            <a:chExt cx="226423" cy="291265"/>
          </a:xfrm>
        </p:grpSpPr>
        <p:sp>
          <p:nvSpPr>
            <p:cNvPr id="49" name="椭圆 48"/>
            <p:cNvSpPr/>
            <p:nvPr/>
          </p:nvSpPr>
          <p:spPr>
            <a:xfrm>
              <a:off x="2252680" y="3079958"/>
              <a:ext cx="226423" cy="61282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0" name="泪滴形 49"/>
            <p:cNvSpPr/>
            <p:nvPr/>
          </p:nvSpPr>
          <p:spPr>
            <a:xfrm rot="8100000">
              <a:off x="2261389" y="2849975"/>
              <a:ext cx="209006" cy="20900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2319107" y="2881769"/>
              <a:ext cx="97518" cy="97518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454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79268" y="0"/>
            <a:ext cx="3074125" cy="6858000"/>
          </a:xfrm>
          <a:prstGeom prst="rect">
            <a:avLst/>
          </a:prstGeom>
          <a:solidFill>
            <a:srgbClr val="0D0D0D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314993" y="0"/>
            <a:ext cx="2438401" cy="6858000"/>
          </a:xfrm>
          <a:prstGeom prst="rect">
            <a:avLst/>
          </a:prstGeom>
          <a:solidFill>
            <a:srgbClr val="0D0D0D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821498" y="1410788"/>
            <a:ext cx="14253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01</a:t>
            </a:r>
            <a:endParaRPr lang="zh-CN" altLang="en-US" sz="96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46888" y="1664726"/>
            <a:ext cx="2054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ea typeface="黑体" panose="02010609060101010101" pitchFamily="49" charset="-122"/>
              </a:rPr>
              <a:t>P</a:t>
            </a:r>
          </a:p>
          <a:p>
            <a:r>
              <a:rPr lang="en-US" altLang="zh-CN" b="1" dirty="0">
                <a:solidFill>
                  <a:schemeClr val="bg1"/>
                </a:solidFill>
                <a:ea typeface="黑体" panose="02010609060101010101" pitchFamily="49" charset="-122"/>
              </a:rPr>
              <a:t>A</a:t>
            </a:r>
          </a:p>
          <a:p>
            <a:r>
              <a:rPr lang="en-US" altLang="zh-CN" b="1" dirty="0">
                <a:solidFill>
                  <a:schemeClr val="bg1"/>
                </a:solidFill>
                <a:ea typeface="黑体" panose="02010609060101010101" pitchFamily="49" charset="-122"/>
              </a:rPr>
              <a:t>R</a:t>
            </a:r>
          </a:p>
          <a:p>
            <a:r>
              <a:rPr lang="en-US" altLang="zh-CN" b="1" dirty="0">
                <a:solidFill>
                  <a:schemeClr val="bg1"/>
                </a:solidFill>
                <a:ea typeface="黑体" panose="02010609060101010101" pitchFamily="49" charset="-122"/>
              </a:rPr>
              <a:t>T</a:t>
            </a:r>
            <a:endParaRPr lang="zh-CN" altLang="en-US" b="1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14358" y="3694551"/>
            <a:ext cx="5916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Please fill in the title of your title here. Please fill in the title of your title here .Pl ease fill in the title of your title he </a:t>
            </a:r>
            <a:r>
              <a:rPr lang="en-US" altLang="zh-CN" dirty="0" err="1">
                <a:solidFill>
                  <a:schemeClr val="bg1"/>
                </a:solidFill>
                <a:ea typeface="黑体" panose="02010609060101010101" pitchFamily="49" charset="-122"/>
              </a:rPr>
              <a:t>re.Plea</a:t>
            </a:r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 se fill in the title of your title her e.  Please fill in the title of your title here.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21498" y="3118993"/>
            <a:ext cx="2054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Please fill in the title of your title here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3929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75000"/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63137"/>
            <a:ext cx="12192000" cy="3838303"/>
          </a:xfrm>
          <a:prstGeom prst="rect">
            <a:avLst/>
          </a:prstGeom>
          <a:solidFill>
            <a:srgbClr val="0D0D0D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2072640" y="792480"/>
            <a:ext cx="26996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637417" y="792480"/>
            <a:ext cx="26953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4956185" y="472440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ADD THE TITLE HERE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244342" y="1105125"/>
            <a:ext cx="5916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Please fill in the title of your title here. 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Thank you very much for your support.Please fill in 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the title of your title here 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Thank you very much for your support.Please</a:t>
            </a:r>
          </a:p>
          <a:p>
            <a:pPr algn="ctr"/>
            <a:endParaRPr lang="en-US" altLang="zh-CN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endParaRPr lang="en-US" altLang="zh-CN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31" y="2573445"/>
            <a:ext cx="3065417" cy="1915886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3304831" y="2566540"/>
            <a:ext cx="3061135" cy="191588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53" y="2566540"/>
            <a:ext cx="3065417" cy="1915886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4534972" y="3019988"/>
            <a:ext cx="2054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ea typeface="黑体" panose="02010609060101010101" pitchFamily="49" charset="-122"/>
              </a:rPr>
              <a:t>Please fill in the title of your title here</a:t>
            </a:r>
            <a:endParaRPr lang="zh-CN" altLang="en-US" dirty="0">
              <a:solidFill>
                <a:schemeClr val="bg2">
                  <a:lumMod val="25000"/>
                </a:schemeClr>
              </a:solidFill>
              <a:ea typeface="黑体" panose="02010609060101010101" pitchFamily="49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53" y="4569434"/>
            <a:ext cx="2749732" cy="1718582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1271053" y="4567630"/>
            <a:ext cx="3061135" cy="173102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234" y="4567630"/>
            <a:ext cx="2749732" cy="1718582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1349829" y="5070224"/>
            <a:ext cx="243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ea typeface="黑体" panose="02010609060101010101" pitchFamily="49" charset="-122"/>
              </a:rPr>
              <a:t>Thank you very much for your support</a:t>
            </a:r>
            <a:endParaRPr lang="zh-CN" altLang="en-US" dirty="0">
              <a:solidFill>
                <a:schemeClr val="bg2">
                  <a:lumMod val="25000"/>
                </a:schemeClr>
              </a:solidFill>
              <a:ea typeface="黑体" panose="02010609060101010101" pitchFamily="49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655" y="3406941"/>
            <a:ext cx="4606834" cy="2879271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6463937" y="3457266"/>
            <a:ext cx="4602552" cy="282894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937" y="2543437"/>
            <a:ext cx="4606834" cy="2879271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7727914" y="5447495"/>
            <a:ext cx="243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ea typeface="黑体" panose="02010609060101010101" pitchFamily="49" charset="-122"/>
              </a:rPr>
              <a:t>Thank you very much for your support</a:t>
            </a:r>
            <a:endParaRPr lang="zh-CN" altLang="en-US" dirty="0">
              <a:solidFill>
                <a:schemeClr val="bg2">
                  <a:lumMod val="25000"/>
                </a:schemeClr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6251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1045029"/>
            <a:ext cx="12192000" cy="5812971"/>
          </a:xfrm>
          <a:prstGeom prst="rect">
            <a:avLst/>
          </a:prstGeom>
          <a:solidFill>
            <a:schemeClr val="bg1">
              <a:lumMod val="75000"/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12192000" cy="4404837"/>
          </a:xfrm>
          <a:prstGeom prst="rect">
            <a:avLst/>
          </a:prstGeom>
          <a:solidFill>
            <a:srgbClr val="0D0D0D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13" y="1571898"/>
            <a:ext cx="3727267" cy="232954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402" y="1571898"/>
            <a:ext cx="3727267" cy="2329542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1302804" y="3944981"/>
            <a:ext cx="2405307" cy="34616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747402" y="3944981"/>
            <a:ext cx="2405307" cy="34616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193075" y="4410223"/>
            <a:ext cx="38457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ea typeface="黑体" panose="02010609060101010101" pitchFamily="49" charset="-122"/>
              </a:rPr>
              <a:t>Thank you very much for your</a:t>
            </a:r>
          </a:p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ea typeface="黑体" panose="02010609060101010101" pitchFamily="49" charset="-122"/>
              </a:rPr>
              <a:t> support. Thank you very much for </a:t>
            </a:r>
          </a:p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ea typeface="黑体" panose="02010609060101010101" pitchFamily="49" charset="-122"/>
              </a:rPr>
              <a:t>your support. Thank you very much for your support.</a:t>
            </a:r>
            <a:endParaRPr lang="zh-CN" altLang="en-US" dirty="0">
              <a:solidFill>
                <a:schemeClr val="bg2">
                  <a:lumMod val="25000"/>
                </a:schemeClr>
              </a:solidFill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2">
                  <a:lumMod val="25000"/>
                </a:schemeClr>
              </a:solidFill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2">
                  <a:lumMod val="25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628964" y="4404836"/>
            <a:ext cx="38457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ea typeface="黑体" panose="02010609060101010101" pitchFamily="49" charset="-122"/>
              </a:rPr>
              <a:t>Thank you very much for your </a:t>
            </a:r>
          </a:p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ea typeface="黑体" panose="02010609060101010101" pitchFamily="49" charset="-122"/>
              </a:rPr>
              <a:t>support. Thank you very </a:t>
            </a:r>
          </a:p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ea typeface="黑体" panose="02010609060101010101" pitchFamily="49" charset="-122"/>
              </a:rPr>
              <a:t>much for your support. </a:t>
            </a:r>
          </a:p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ea typeface="黑体" panose="02010609060101010101" pitchFamily="49" charset="-122"/>
              </a:rPr>
              <a:t>Thank you very much for </a:t>
            </a:r>
          </a:p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ea typeface="黑体" panose="02010609060101010101" pitchFamily="49" charset="-122"/>
              </a:rPr>
              <a:t>your support.</a:t>
            </a:r>
            <a:endParaRPr lang="zh-CN" altLang="en-US" dirty="0">
              <a:solidFill>
                <a:schemeClr val="bg2">
                  <a:lumMod val="25000"/>
                </a:schemeClr>
              </a:solidFill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2">
                  <a:lumMod val="25000"/>
                </a:schemeClr>
              </a:solidFill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2">
                  <a:lumMod val="25000"/>
                </a:schemeClr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9669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0" y="2142309"/>
            <a:ext cx="4362994" cy="272687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560241" y="3505745"/>
            <a:ext cx="4187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Please fill in the title of your title herePlease fill in the title of your title here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Please fill in the title of your title here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651147" y="2812867"/>
            <a:ext cx="2405307" cy="34616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5449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79268" y="0"/>
            <a:ext cx="3074125" cy="6858000"/>
          </a:xfrm>
          <a:prstGeom prst="rect">
            <a:avLst/>
          </a:prstGeom>
          <a:solidFill>
            <a:srgbClr val="0D0D0D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314993" y="0"/>
            <a:ext cx="2438401" cy="6858000"/>
          </a:xfrm>
          <a:prstGeom prst="rect">
            <a:avLst/>
          </a:prstGeom>
          <a:solidFill>
            <a:srgbClr val="0D0D0D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821498" y="1410788"/>
            <a:ext cx="14253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02</a:t>
            </a:r>
            <a:endParaRPr lang="zh-CN" altLang="en-US" sz="96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46888" y="1664726"/>
            <a:ext cx="2054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ea typeface="黑体" panose="02010609060101010101" pitchFamily="49" charset="-122"/>
              </a:rPr>
              <a:t>P</a:t>
            </a:r>
          </a:p>
          <a:p>
            <a:r>
              <a:rPr lang="en-US" altLang="zh-CN" b="1" dirty="0">
                <a:solidFill>
                  <a:schemeClr val="bg1"/>
                </a:solidFill>
                <a:ea typeface="黑体" panose="02010609060101010101" pitchFamily="49" charset="-122"/>
              </a:rPr>
              <a:t>A</a:t>
            </a:r>
          </a:p>
          <a:p>
            <a:r>
              <a:rPr lang="en-US" altLang="zh-CN" b="1" dirty="0">
                <a:solidFill>
                  <a:schemeClr val="bg1"/>
                </a:solidFill>
                <a:ea typeface="黑体" panose="02010609060101010101" pitchFamily="49" charset="-122"/>
              </a:rPr>
              <a:t>R</a:t>
            </a:r>
          </a:p>
          <a:p>
            <a:r>
              <a:rPr lang="en-US" altLang="zh-CN" b="1" dirty="0">
                <a:solidFill>
                  <a:schemeClr val="bg1"/>
                </a:solidFill>
                <a:ea typeface="黑体" panose="02010609060101010101" pitchFamily="49" charset="-122"/>
              </a:rPr>
              <a:t>T</a:t>
            </a:r>
            <a:endParaRPr lang="zh-CN" altLang="en-US" b="1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14358" y="3694551"/>
            <a:ext cx="5916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Please fill in the title of your title here. Please fill in the title of your title here .Pl ease fill in the title of your title he </a:t>
            </a:r>
            <a:r>
              <a:rPr lang="en-US" altLang="zh-CN" dirty="0" err="1">
                <a:solidFill>
                  <a:schemeClr val="bg1"/>
                </a:solidFill>
                <a:ea typeface="黑体" panose="02010609060101010101" pitchFamily="49" charset="-122"/>
              </a:rPr>
              <a:t>re.Plea</a:t>
            </a:r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 se fill in the title of your title her e.  Please fill in the title of your title here.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21498" y="3118993"/>
            <a:ext cx="2054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Please fill in the title of your title here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8448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0823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1140822"/>
            <a:ext cx="12192000" cy="5717177"/>
          </a:xfrm>
          <a:prstGeom prst="rect">
            <a:avLst/>
          </a:prstGeom>
          <a:solidFill>
            <a:srgbClr val="0D0D0D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065504" y="2136866"/>
            <a:ext cx="1637348" cy="45719"/>
            <a:chOff x="3291840" y="2136866"/>
            <a:chExt cx="1637348" cy="45719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291840" y="2159726"/>
              <a:ext cx="132370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4615543" y="2136866"/>
              <a:ext cx="313645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rot="10800000">
            <a:off x="7628752" y="2151371"/>
            <a:ext cx="1637348" cy="45719"/>
            <a:chOff x="3291840" y="2136866"/>
            <a:chExt cx="1637348" cy="45719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3291840" y="2159726"/>
              <a:ext cx="132370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4615543" y="2136866"/>
              <a:ext cx="313645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919307" y="1936811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ADD THE TITLE HERE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4227968" y="3612332"/>
            <a:ext cx="0" cy="17835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8037967" y="3542922"/>
            <a:ext cx="0" cy="17835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1829512" y="3973023"/>
            <a:ext cx="2054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01 Please fill in the title of your title here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105756" y="3944291"/>
            <a:ext cx="2054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02Please fill in the title of your title here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915754" y="3944291"/>
            <a:ext cx="2054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03Please fill in the title of your title here</a:t>
            </a:r>
            <a:endParaRPr lang="zh-CN" altLang="en-US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6485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4173647"/>
            <a:ext cx="12192000" cy="2684352"/>
          </a:xfrm>
          <a:prstGeom prst="rect">
            <a:avLst/>
          </a:prstGeom>
          <a:solidFill>
            <a:srgbClr val="FFFFFF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2567936" y="3865862"/>
            <a:ext cx="635220" cy="656576"/>
            <a:chOff x="2930075" y="3860990"/>
            <a:chExt cx="635220" cy="656576"/>
          </a:xfrm>
        </p:grpSpPr>
        <p:sp>
          <p:nvSpPr>
            <p:cNvPr id="11" name="椭圆 10"/>
            <p:cNvSpPr/>
            <p:nvPr/>
          </p:nvSpPr>
          <p:spPr>
            <a:xfrm>
              <a:off x="2930075" y="3892254"/>
              <a:ext cx="625312" cy="62531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2939983" y="3860990"/>
              <a:ext cx="625312" cy="6253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9793" y="4000952"/>
              <a:ext cx="402952" cy="345387"/>
            </a:xfrm>
            <a:prstGeom prst="rect">
              <a:avLst/>
            </a:prstGeom>
          </p:spPr>
        </p:pic>
      </p:grpSp>
      <p:grpSp>
        <p:nvGrpSpPr>
          <p:cNvPr id="33" name="组合 32"/>
          <p:cNvGrpSpPr/>
          <p:nvPr/>
        </p:nvGrpSpPr>
        <p:grpSpPr>
          <a:xfrm>
            <a:off x="4648369" y="3801407"/>
            <a:ext cx="639328" cy="656578"/>
            <a:chOff x="4642153" y="3837543"/>
            <a:chExt cx="639328" cy="656578"/>
          </a:xfrm>
        </p:grpSpPr>
        <p:sp>
          <p:nvSpPr>
            <p:cNvPr id="13" name="椭圆 12"/>
            <p:cNvSpPr/>
            <p:nvPr/>
          </p:nvSpPr>
          <p:spPr>
            <a:xfrm>
              <a:off x="4656169" y="3868809"/>
              <a:ext cx="625312" cy="62531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4642153" y="3837543"/>
              <a:ext cx="625312" cy="6253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9864" y="3912409"/>
              <a:ext cx="402952" cy="444069"/>
            </a:xfrm>
            <a:prstGeom prst="rect">
              <a:avLst/>
            </a:prstGeom>
          </p:spPr>
        </p:pic>
      </p:grpSp>
      <p:grpSp>
        <p:nvGrpSpPr>
          <p:cNvPr id="32" name="组合 31"/>
          <p:cNvGrpSpPr/>
          <p:nvPr/>
        </p:nvGrpSpPr>
        <p:grpSpPr>
          <a:xfrm>
            <a:off x="6732910" y="3793589"/>
            <a:ext cx="639328" cy="656577"/>
            <a:chOff x="6730073" y="3829725"/>
            <a:chExt cx="639328" cy="656577"/>
          </a:xfrm>
        </p:grpSpPr>
        <p:sp>
          <p:nvSpPr>
            <p:cNvPr id="16" name="椭圆 15"/>
            <p:cNvSpPr/>
            <p:nvPr/>
          </p:nvSpPr>
          <p:spPr>
            <a:xfrm>
              <a:off x="6744089" y="3860990"/>
              <a:ext cx="625312" cy="62531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6730073" y="3829725"/>
              <a:ext cx="625312" cy="6253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9381" y="3908010"/>
              <a:ext cx="394729" cy="468740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8817451" y="3793591"/>
            <a:ext cx="625313" cy="656575"/>
            <a:chOff x="8446259" y="3829727"/>
            <a:chExt cx="625313" cy="656575"/>
          </a:xfrm>
        </p:grpSpPr>
        <p:sp>
          <p:nvSpPr>
            <p:cNvPr id="18" name="椭圆 17"/>
            <p:cNvSpPr/>
            <p:nvPr/>
          </p:nvSpPr>
          <p:spPr>
            <a:xfrm>
              <a:off x="8446259" y="3860990"/>
              <a:ext cx="625312" cy="62531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8446260" y="3829727"/>
              <a:ext cx="625312" cy="6253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40991" y="3942984"/>
              <a:ext cx="435846" cy="411175"/>
            </a:xfrm>
            <a:prstGeom prst="rect">
              <a:avLst/>
            </a:prstGeom>
          </p:spPr>
        </p:pic>
      </p:grpSp>
      <p:sp>
        <p:nvSpPr>
          <p:cNvPr id="23" name="文本框 22"/>
          <p:cNvSpPr txBox="1"/>
          <p:nvPr/>
        </p:nvSpPr>
        <p:spPr>
          <a:xfrm>
            <a:off x="1929100" y="4802954"/>
            <a:ext cx="2054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ea typeface="黑体" panose="02010609060101010101" pitchFamily="49" charset="-122"/>
              </a:rPr>
              <a:t>01 Please fill in the title of your title here</a:t>
            </a:r>
            <a:endParaRPr lang="zh-CN" altLang="en-US" dirty="0">
              <a:solidFill>
                <a:schemeClr val="bg2">
                  <a:lumMod val="25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041577" y="4789333"/>
            <a:ext cx="2054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ea typeface="黑体" panose="02010609060101010101" pitchFamily="49" charset="-122"/>
              </a:rPr>
              <a:t>02 Please fill in the title of your title here</a:t>
            </a:r>
            <a:endParaRPr lang="zh-CN" altLang="en-US" dirty="0">
              <a:solidFill>
                <a:schemeClr val="bg2">
                  <a:lumMod val="25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339648" y="4780861"/>
            <a:ext cx="2054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ea typeface="黑体" panose="02010609060101010101" pitchFamily="49" charset="-122"/>
              </a:rPr>
              <a:t>03 Please fill in the title of your title here</a:t>
            </a:r>
            <a:endParaRPr lang="zh-CN" altLang="en-US" dirty="0">
              <a:solidFill>
                <a:schemeClr val="bg2">
                  <a:lumMod val="25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481098" y="4755455"/>
            <a:ext cx="2054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ea typeface="黑体" panose="02010609060101010101" pitchFamily="49" charset="-122"/>
              </a:rPr>
              <a:t>04 Please fill in the title of your title here</a:t>
            </a:r>
            <a:endParaRPr lang="zh-CN" altLang="en-US" dirty="0">
              <a:solidFill>
                <a:schemeClr val="bg2">
                  <a:lumMod val="25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-1" y="1367073"/>
            <a:ext cx="7646475" cy="1661238"/>
          </a:xfrm>
          <a:prstGeom prst="rect">
            <a:avLst/>
          </a:prstGeom>
          <a:solidFill>
            <a:srgbClr val="0D0D0D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673045" y="1540631"/>
            <a:ext cx="2405307" cy="34616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23929" y="2064270"/>
            <a:ext cx="4204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ea typeface="黑体" panose="02010609060101010101" pitchFamily="49" charset="-122"/>
              </a:rPr>
              <a:t>Please fill in the title of your title here</a:t>
            </a:r>
            <a:endParaRPr lang="zh-CN" altLang="en-US" dirty="0">
              <a:solidFill>
                <a:schemeClr val="bg1">
                  <a:lumMod val="95000"/>
                </a:schemeClr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9334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1169</Words>
  <Application>Microsoft Office PowerPoint</Application>
  <PresentationFormat>宽屏</PresentationFormat>
  <Paragraphs>124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黑体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27</cp:revision>
  <dcterms:created xsi:type="dcterms:W3CDTF">2016-03-24T05:15:54Z</dcterms:created>
  <dcterms:modified xsi:type="dcterms:W3CDTF">2021-01-24T01:37:31Z</dcterms:modified>
</cp:coreProperties>
</file>