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7" r:id="rId9"/>
    <p:sldId id="268" r:id="rId10"/>
    <p:sldId id="260" r:id="rId11"/>
    <p:sldId id="269" r:id="rId12"/>
    <p:sldId id="270" r:id="rId13"/>
    <p:sldId id="271" r:id="rId14"/>
    <p:sldId id="261" r:id="rId15"/>
    <p:sldId id="272" r:id="rId16"/>
    <p:sldId id="273" r:id="rId17"/>
    <p:sldId id="262" r:id="rId18"/>
    <p:sldId id="274" r:id="rId19"/>
    <p:sldId id="275" r:id="rId20"/>
    <p:sldId id="276" r:id="rId21"/>
    <p:sldId id="263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450" y="-17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DBA-00BD-4CF4-A6CE-86037B60D0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3D42-9C82-4196-9EAA-4B4CE2CCA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DBA-00BD-4CF4-A6CE-86037B60D0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3D42-9C82-4196-9EAA-4B4CE2CCA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DBA-00BD-4CF4-A6CE-86037B60D0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3D42-9C82-4196-9EAA-4B4CE2CCA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DBA-00BD-4CF4-A6CE-86037B60D0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3D42-9C82-4196-9EAA-4B4CE2CCA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DBA-00BD-4CF4-A6CE-86037B60D0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3D42-9C82-4196-9EAA-4B4CE2CCA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DBA-00BD-4CF4-A6CE-86037B60D0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3D42-9C82-4196-9EAA-4B4CE2CCA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DBA-00BD-4CF4-A6CE-86037B60D0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3D42-9C82-4196-9EAA-4B4CE2CCA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DBA-00BD-4CF4-A6CE-86037B60D0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3D42-9C82-4196-9EAA-4B4CE2CCA53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3303285" y="481821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DBA-00BD-4CF4-A6CE-86037B60D0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3D42-9C82-4196-9EAA-4B4CE2CCA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DBA-00BD-4CF4-A6CE-86037B60D0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3D42-9C82-4196-9EAA-4B4CE2CCA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DBA-00BD-4CF4-A6CE-86037B60D0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3D42-9C82-4196-9EAA-4B4CE2CCA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86DBA-00BD-4CF4-A6CE-86037B60D06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93D42-9C82-4196-9EAA-4B4CE2CCA5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295650" y="2477692"/>
            <a:ext cx="466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商务年终总结与规划</a:t>
            </a:r>
          </a:p>
        </p:txBody>
      </p:sp>
      <p:cxnSp>
        <p:nvCxnSpPr>
          <p:cNvPr id="5" name="直接连接符 4"/>
          <p:cNvCxnSpPr/>
          <p:nvPr/>
        </p:nvCxnSpPr>
        <p:spPr>
          <a:xfrm rot="5400000">
            <a:off x="5628680" y="1868686"/>
            <a:ext cx="0" cy="917972"/>
          </a:xfrm>
          <a:prstGeom prst="line">
            <a:avLst/>
          </a:prstGeom>
          <a:ln w="0">
            <a:solidFill>
              <a:srgbClr val="AED5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140994" y="3251597"/>
            <a:ext cx="2975372" cy="0"/>
          </a:xfrm>
          <a:prstGeom prst="line">
            <a:avLst/>
          </a:prstGeom>
          <a:ln w="0">
            <a:solidFill>
              <a:srgbClr val="AED5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 bwMode="auto">
          <a:xfrm>
            <a:off x="2868216" y="3434953"/>
            <a:ext cx="5520928" cy="547688"/>
            <a:chOff x="3493119" y="4376948"/>
            <a:chExt cx="7360973" cy="730804"/>
          </a:xfrm>
        </p:grpSpPr>
        <p:grpSp>
          <p:nvGrpSpPr>
            <p:cNvPr id="8" name="组合 481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5245460" y="1811744"/>
                <a:ext cx="0" cy="1085662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483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5245460" y="1811744"/>
                <a:ext cx="0" cy="1085662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 bwMode="auto">
          <a:xfrm flipH="1" flipV="1">
            <a:off x="2868216" y="1139428"/>
            <a:ext cx="5520928" cy="547688"/>
            <a:chOff x="3424715" y="4465315"/>
            <a:chExt cx="7360973" cy="730804"/>
          </a:xfrm>
        </p:grpSpPr>
        <p:grpSp>
          <p:nvGrpSpPr>
            <p:cNvPr id="15" name="组合 729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5245460" y="1811744"/>
                <a:ext cx="0" cy="1085662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730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5460" y="1811744"/>
                <a:ext cx="0" cy="1085662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869407" y="3401617"/>
            <a:ext cx="5519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这里输入您的文字或内容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4255277" y="1091659"/>
            <a:ext cx="249965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altLang="zh-CN" sz="7200" b="1" spc="113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lephant" pitchFamily="18" charset="0"/>
              </a:rPr>
              <a:t>20XX</a:t>
            </a:r>
            <a:endParaRPr lang="zh-CN" altLang="en-US" sz="7200" b="1" spc="11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Elephant" pitchFamily="18" charset="0"/>
            </a:endParaRPr>
          </a:p>
        </p:txBody>
      </p:sp>
      <p:grpSp>
        <p:nvGrpSpPr>
          <p:cNvPr id="23" name="组合 4"/>
          <p:cNvGrpSpPr/>
          <p:nvPr/>
        </p:nvGrpSpPr>
        <p:grpSpPr bwMode="auto">
          <a:xfrm>
            <a:off x="209551" y="1206104"/>
            <a:ext cx="2215754" cy="2543175"/>
            <a:chOff x="2097740" y="1026947"/>
            <a:chExt cx="3581908" cy="4096383"/>
          </a:xfrm>
        </p:grpSpPr>
        <p:sp>
          <p:nvSpPr>
            <p:cNvPr id="24" name="等腰三角形 23"/>
            <p:cNvSpPr/>
            <p:nvPr/>
          </p:nvSpPr>
          <p:spPr>
            <a:xfrm>
              <a:off x="2097740" y="1026947"/>
              <a:ext cx="3581908" cy="3087630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2097740" y="2035700"/>
              <a:ext cx="3581908" cy="3087630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754856" y="2164558"/>
            <a:ext cx="117211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942975" y="1402558"/>
            <a:ext cx="2266950" cy="2060972"/>
            <a:chOff x="936563" y="1869446"/>
            <a:chExt cx="3327177" cy="3025534"/>
          </a:xfrm>
        </p:grpSpPr>
        <p:sp>
          <p:nvSpPr>
            <p:cNvPr id="3" name="Rectangle 104"/>
            <p:cNvSpPr>
              <a:spLocks noChangeArrowheads="1"/>
            </p:cNvSpPr>
            <p:nvPr/>
          </p:nvSpPr>
          <p:spPr bwMode="auto">
            <a:xfrm>
              <a:off x="936563" y="2536493"/>
              <a:ext cx="451491" cy="1685485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4" name="Freeform 105"/>
            <p:cNvSpPr/>
            <p:nvPr/>
          </p:nvSpPr>
          <p:spPr bwMode="auto">
            <a:xfrm>
              <a:off x="2056338" y="1869446"/>
              <a:ext cx="449502" cy="667047"/>
            </a:xfrm>
            <a:custGeom>
              <a:avLst/>
              <a:gdLst>
                <a:gd name="T0" fmla="*/ 2147483647 w 226"/>
                <a:gd name="T1" fmla="*/ 2147483647 h 224"/>
                <a:gd name="T2" fmla="*/ 0 w 226"/>
                <a:gd name="T3" fmla="*/ 0 h 224"/>
                <a:gd name="T4" fmla="*/ 0 w 226"/>
                <a:gd name="T5" fmla="*/ 2147483647 h 224"/>
                <a:gd name="T6" fmla="*/ 2147483647 w 226"/>
                <a:gd name="T7" fmla="*/ 2147483647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4">
                  <a:moveTo>
                    <a:pt x="226" y="224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06"/>
            <p:cNvSpPr/>
            <p:nvPr/>
          </p:nvSpPr>
          <p:spPr bwMode="auto">
            <a:xfrm>
              <a:off x="936563" y="4221977"/>
              <a:ext cx="451491" cy="673003"/>
            </a:xfrm>
            <a:custGeom>
              <a:avLst/>
              <a:gdLst>
                <a:gd name="T0" fmla="*/ 2147483647 w 227"/>
                <a:gd name="T1" fmla="*/ 0 h 226"/>
                <a:gd name="T2" fmla="*/ 0 w 227"/>
                <a:gd name="T3" fmla="*/ 0 h 226"/>
                <a:gd name="T4" fmla="*/ 2147483647 w 227"/>
                <a:gd name="T5" fmla="*/ 2147483647 h 226"/>
                <a:gd name="T6" fmla="*/ 2147483647 w 227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6">
                  <a:moveTo>
                    <a:pt x="227" y="0"/>
                  </a:moveTo>
                  <a:lnTo>
                    <a:pt x="0" y="0"/>
                  </a:lnTo>
                  <a:lnTo>
                    <a:pt x="227" y="2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07"/>
            <p:cNvSpPr/>
            <p:nvPr/>
          </p:nvSpPr>
          <p:spPr bwMode="auto">
            <a:xfrm>
              <a:off x="2056338" y="4221977"/>
              <a:ext cx="449502" cy="673003"/>
            </a:xfrm>
            <a:custGeom>
              <a:avLst/>
              <a:gdLst>
                <a:gd name="T0" fmla="*/ 0 w 226"/>
                <a:gd name="T1" fmla="*/ 2147483647 h 226"/>
                <a:gd name="T2" fmla="*/ 2147483647 w 226"/>
                <a:gd name="T3" fmla="*/ 0 h 226"/>
                <a:gd name="T4" fmla="*/ 0 w 226"/>
                <a:gd name="T5" fmla="*/ 0 h 226"/>
                <a:gd name="T6" fmla="*/ 0 w 226"/>
                <a:gd name="T7" fmla="*/ 2147483647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6">
                  <a:moveTo>
                    <a:pt x="0" y="226"/>
                  </a:moveTo>
                  <a:lnTo>
                    <a:pt x="226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08"/>
            <p:cNvSpPr/>
            <p:nvPr/>
          </p:nvSpPr>
          <p:spPr bwMode="auto">
            <a:xfrm>
              <a:off x="936563" y="1869446"/>
              <a:ext cx="451491" cy="667047"/>
            </a:xfrm>
            <a:custGeom>
              <a:avLst/>
              <a:gdLst>
                <a:gd name="T0" fmla="*/ 2147483647 w 227"/>
                <a:gd name="T1" fmla="*/ 0 h 224"/>
                <a:gd name="T2" fmla="*/ 0 w 227"/>
                <a:gd name="T3" fmla="*/ 2147483647 h 224"/>
                <a:gd name="T4" fmla="*/ 2147483647 w 227"/>
                <a:gd name="T5" fmla="*/ 2147483647 h 224"/>
                <a:gd name="T6" fmla="*/ 2147483647 w 227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4">
                  <a:moveTo>
                    <a:pt x="227" y="0"/>
                  </a:moveTo>
                  <a:lnTo>
                    <a:pt x="0" y="224"/>
                  </a:lnTo>
                  <a:lnTo>
                    <a:pt x="227" y="2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Rectangle 109"/>
            <p:cNvSpPr>
              <a:spLocks noChangeArrowheads="1"/>
            </p:cNvSpPr>
            <p:nvPr/>
          </p:nvSpPr>
          <p:spPr bwMode="auto">
            <a:xfrm>
              <a:off x="2056338" y="2536493"/>
              <a:ext cx="449502" cy="1685485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9" name="Rectangle 110"/>
            <p:cNvSpPr>
              <a:spLocks noChangeArrowheads="1"/>
            </p:cNvSpPr>
            <p:nvPr/>
          </p:nvSpPr>
          <p:spPr bwMode="auto">
            <a:xfrm>
              <a:off x="1388053" y="1869446"/>
              <a:ext cx="668286" cy="66704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0" name="Rectangle 111"/>
            <p:cNvSpPr>
              <a:spLocks noChangeArrowheads="1"/>
            </p:cNvSpPr>
            <p:nvPr/>
          </p:nvSpPr>
          <p:spPr bwMode="auto">
            <a:xfrm>
              <a:off x="1388053" y="4221977"/>
              <a:ext cx="668286" cy="67300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11" name="组合 67"/>
            <p:cNvGrpSpPr/>
            <p:nvPr/>
          </p:nvGrpSpPr>
          <p:grpSpPr bwMode="auto">
            <a:xfrm>
              <a:off x="2758814" y="1869446"/>
              <a:ext cx="1504926" cy="3025534"/>
              <a:chOff x="5600700" y="2627313"/>
              <a:chExt cx="993775" cy="1609726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6238875" y="3429001"/>
                <a:ext cx="352425" cy="808038"/>
              </a:xfrm>
              <a:custGeom>
                <a:avLst/>
                <a:gdLst>
                  <a:gd name="T0" fmla="*/ 2147483647 w 222"/>
                  <a:gd name="T1" fmla="*/ 2147483647 h 509"/>
                  <a:gd name="T2" fmla="*/ 2147483647 w 222"/>
                  <a:gd name="T3" fmla="*/ 0 h 509"/>
                  <a:gd name="T4" fmla="*/ 2147483647 w 222"/>
                  <a:gd name="T5" fmla="*/ 0 h 509"/>
                  <a:gd name="T6" fmla="*/ 0 w 222"/>
                  <a:gd name="T7" fmla="*/ 2147483647 h 509"/>
                  <a:gd name="T8" fmla="*/ 0 w 222"/>
                  <a:gd name="T9" fmla="*/ 2147483647 h 509"/>
                  <a:gd name="T10" fmla="*/ 2147483647 w 222"/>
                  <a:gd name="T11" fmla="*/ 2147483647 h 509"/>
                  <a:gd name="T12" fmla="*/ 2147483647 w 222"/>
                  <a:gd name="T13" fmla="*/ 2147483647 h 5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509">
                    <a:moveTo>
                      <a:pt x="222" y="112"/>
                    </a:moveTo>
                    <a:lnTo>
                      <a:pt x="112" y="0"/>
                    </a:lnTo>
                    <a:lnTo>
                      <a:pt x="0" y="112"/>
                    </a:lnTo>
                    <a:lnTo>
                      <a:pt x="0" y="509"/>
                    </a:lnTo>
                    <a:lnTo>
                      <a:pt x="222" y="286"/>
                    </a:lnTo>
                    <a:lnTo>
                      <a:pt x="222" y="112"/>
                    </a:lnTo>
                    <a:close/>
                  </a:path>
                </a:pathLst>
              </a:cu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6238875" y="2627313"/>
                <a:ext cx="355600" cy="801688"/>
              </a:xfrm>
              <a:custGeom>
                <a:avLst/>
                <a:gdLst>
                  <a:gd name="T0" fmla="*/ 2147483647 w 224"/>
                  <a:gd name="T1" fmla="*/ 2147483647 h 505"/>
                  <a:gd name="T2" fmla="*/ 2147483647 w 224"/>
                  <a:gd name="T3" fmla="*/ 2147483647 h 505"/>
                  <a:gd name="T4" fmla="*/ 0 w 224"/>
                  <a:gd name="T5" fmla="*/ 0 h 505"/>
                  <a:gd name="T6" fmla="*/ 0 w 224"/>
                  <a:gd name="T7" fmla="*/ 2147483647 h 505"/>
                  <a:gd name="T8" fmla="*/ 0 w 224"/>
                  <a:gd name="T9" fmla="*/ 2147483647 h 505"/>
                  <a:gd name="T10" fmla="*/ 2147483647 w 224"/>
                  <a:gd name="T11" fmla="*/ 2147483647 h 505"/>
                  <a:gd name="T12" fmla="*/ 2147483647 w 224"/>
                  <a:gd name="T13" fmla="*/ 2147483647 h 5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505">
                    <a:moveTo>
                      <a:pt x="224" y="391"/>
                    </a:moveTo>
                    <a:lnTo>
                      <a:pt x="224" y="224"/>
                    </a:lnTo>
                    <a:lnTo>
                      <a:pt x="0" y="0"/>
                    </a:lnTo>
                    <a:lnTo>
                      <a:pt x="0" y="224"/>
                    </a:lnTo>
                    <a:lnTo>
                      <a:pt x="0" y="391"/>
                    </a:lnTo>
                    <a:lnTo>
                      <a:pt x="112" y="505"/>
                    </a:lnTo>
                    <a:lnTo>
                      <a:pt x="224" y="391"/>
                    </a:lnTo>
                    <a:close/>
                  </a:path>
                </a:pathLst>
              </a:cu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6238875" y="3248026"/>
                <a:ext cx="177800" cy="358775"/>
              </a:xfrm>
              <a:custGeom>
                <a:avLst/>
                <a:gdLst>
                  <a:gd name="T0" fmla="*/ 0 w 112"/>
                  <a:gd name="T1" fmla="*/ 0 h 226"/>
                  <a:gd name="T2" fmla="*/ 0 w 112"/>
                  <a:gd name="T3" fmla="*/ 2147483647 h 226"/>
                  <a:gd name="T4" fmla="*/ 2147483647 w 112"/>
                  <a:gd name="T5" fmla="*/ 2147483647 h 226"/>
                  <a:gd name="T6" fmla="*/ 0 w 112"/>
                  <a:gd name="T7" fmla="*/ 0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2" h="226">
                    <a:moveTo>
                      <a:pt x="0" y="0"/>
                    </a:moveTo>
                    <a:lnTo>
                      <a:pt x="0" y="226"/>
                    </a:lnTo>
                    <a:lnTo>
                      <a:pt x="112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5600700" y="2627313"/>
                <a:ext cx="638175" cy="355600"/>
              </a:xfrm>
              <a:custGeom>
                <a:avLst/>
                <a:gdLst>
                  <a:gd name="T0" fmla="*/ 0 w 402"/>
                  <a:gd name="T1" fmla="*/ 0 h 224"/>
                  <a:gd name="T2" fmla="*/ 2147483647 w 402"/>
                  <a:gd name="T3" fmla="*/ 2147483647 h 224"/>
                  <a:gd name="T4" fmla="*/ 0 w 402"/>
                  <a:gd name="T5" fmla="*/ 2147483647 h 224"/>
                  <a:gd name="T6" fmla="*/ 2147483647 w 402"/>
                  <a:gd name="T7" fmla="*/ 2147483647 h 224"/>
                  <a:gd name="T8" fmla="*/ 0 w 402"/>
                  <a:gd name="T9" fmla="*/ 2147483647 h 224"/>
                  <a:gd name="T10" fmla="*/ 2147483647 w 402"/>
                  <a:gd name="T11" fmla="*/ 2147483647 h 224"/>
                  <a:gd name="T12" fmla="*/ 0 w 402"/>
                  <a:gd name="T13" fmla="*/ 2147483647 h 224"/>
                  <a:gd name="T14" fmla="*/ 2147483647 w 402"/>
                  <a:gd name="T15" fmla="*/ 2147483647 h 224"/>
                  <a:gd name="T16" fmla="*/ 0 w 402"/>
                  <a:gd name="T17" fmla="*/ 2147483647 h 224"/>
                  <a:gd name="T18" fmla="*/ 2147483647 w 402"/>
                  <a:gd name="T19" fmla="*/ 2147483647 h 224"/>
                  <a:gd name="T20" fmla="*/ 2147483647 w 402"/>
                  <a:gd name="T21" fmla="*/ 2147483647 h 224"/>
                  <a:gd name="T22" fmla="*/ 2147483647 w 402"/>
                  <a:gd name="T23" fmla="*/ 0 h 224"/>
                  <a:gd name="T24" fmla="*/ 0 w 402"/>
                  <a:gd name="T25" fmla="*/ 0 h 2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2" h="224">
                    <a:moveTo>
                      <a:pt x="0" y="0"/>
                    </a:moveTo>
                    <a:lnTo>
                      <a:pt x="31" y="27"/>
                    </a:lnTo>
                    <a:lnTo>
                      <a:pt x="0" y="55"/>
                    </a:lnTo>
                    <a:lnTo>
                      <a:pt x="31" y="84"/>
                    </a:lnTo>
                    <a:lnTo>
                      <a:pt x="0" y="112"/>
                    </a:lnTo>
                    <a:lnTo>
                      <a:pt x="31" y="141"/>
                    </a:lnTo>
                    <a:lnTo>
                      <a:pt x="0" y="169"/>
                    </a:lnTo>
                    <a:lnTo>
                      <a:pt x="31" y="196"/>
                    </a:lnTo>
                    <a:lnTo>
                      <a:pt x="0" y="224"/>
                    </a:lnTo>
                    <a:lnTo>
                      <a:pt x="43" y="224"/>
                    </a:lnTo>
                    <a:lnTo>
                      <a:pt x="402" y="224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9"/>
              <p:cNvSpPr/>
              <p:nvPr/>
            </p:nvSpPr>
            <p:spPr bwMode="auto">
              <a:xfrm>
                <a:off x="5600700" y="3248026"/>
                <a:ext cx="638175" cy="358775"/>
              </a:xfrm>
              <a:custGeom>
                <a:avLst/>
                <a:gdLst>
                  <a:gd name="T0" fmla="*/ 0 w 402"/>
                  <a:gd name="T1" fmla="*/ 0 h 226"/>
                  <a:gd name="T2" fmla="*/ 2147483647 w 402"/>
                  <a:gd name="T3" fmla="*/ 2147483647 h 226"/>
                  <a:gd name="T4" fmla="*/ 0 w 402"/>
                  <a:gd name="T5" fmla="*/ 2147483647 h 226"/>
                  <a:gd name="T6" fmla="*/ 2147483647 w 402"/>
                  <a:gd name="T7" fmla="*/ 2147483647 h 226"/>
                  <a:gd name="T8" fmla="*/ 0 w 402"/>
                  <a:gd name="T9" fmla="*/ 2147483647 h 226"/>
                  <a:gd name="T10" fmla="*/ 2147483647 w 402"/>
                  <a:gd name="T11" fmla="*/ 2147483647 h 226"/>
                  <a:gd name="T12" fmla="*/ 0 w 402"/>
                  <a:gd name="T13" fmla="*/ 2147483647 h 226"/>
                  <a:gd name="T14" fmla="*/ 2147483647 w 402"/>
                  <a:gd name="T15" fmla="*/ 2147483647 h 226"/>
                  <a:gd name="T16" fmla="*/ 0 w 402"/>
                  <a:gd name="T17" fmla="*/ 2147483647 h 226"/>
                  <a:gd name="T18" fmla="*/ 2147483647 w 402"/>
                  <a:gd name="T19" fmla="*/ 2147483647 h 226"/>
                  <a:gd name="T20" fmla="*/ 2147483647 w 402"/>
                  <a:gd name="T21" fmla="*/ 0 h 226"/>
                  <a:gd name="T22" fmla="*/ 0 w 402"/>
                  <a:gd name="T23" fmla="*/ 0 h 2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2" h="226">
                    <a:moveTo>
                      <a:pt x="0" y="0"/>
                    </a:moveTo>
                    <a:lnTo>
                      <a:pt x="31" y="28"/>
                    </a:lnTo>
                    <a:lnTo>
                      <a:pt x="0" y="57"/>
                    </a:lnTo>
                    <a:lnTo>
                      <a:pt x="31" y="85"/>
                    </a:lnTo>
                    <a:lnTo>
                      <a:pt x="0" y="112"/>
                    </a:lnTo>
                    <a:lnTo>
                      <a:pt x="31" y="140"/>
                    </a:lnTo>
                    <a:lnTo>
                      <a:pt x="0" y="169"/>
                    </a:lnTo>
                    <a:lnTo>
                      <a:pt x="31" y="197"/>
                    </a:lnTo>
                    <a:lnTo>
                      <a:pt x="0" y="226"/>
                    </a:lnTo>
                    <a:lnTo>
                      <a:pt x="402" y="226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>
                <a:off x="5600700" y="3883026"/>
                <a:ext cx="638175" cy="354013"/>
              </a:xfrm>
              <a:custGeom>
                <a:avLst/>
                <a:gdLst>
                  <a:gd name="T0" fmla="*/ 0 w 402"/>
                  <a:gd name="T1" fmla="*/ 0 h 223"/>
                  <a:gd name="T2" fmla="*/ 2147483647 w 402"/>
                  <a:gd name="T3" fmla="*/ 2147483647 h 223"/>
                  <a:gd name="T4" fmla="*/ 0 w 402"/>
                  <a:gd name="T5" fmla="*/ 2147483647 h 223"/>
                  <a:gd name="T6" fmla="*/ 2147483647 w 402"/>
                  <a:gd name="T7" fmla="*/ 2147483647 h 223"/>
                  <a:gd name="T8" fmla="*/ 0 w 402"/>
                  <a:gd name="T9" fmla="*/ 2147483647 h 223"/>
                  <a:gd name="T10" fmla="*/ 2147483647 w 402"/>
                  <a:gd name="T11" fmla="*/ 2147483647 h 223"/>
                  <a:gd name="T12" fmla="*/ 0 w 402"/>
                  <a:gd name="T13" fmla="*/ 2147483647 h 223"/>
                  <a:gd name="T14" fmla="*/ 2147483647 w 402"/>
                  <a:gd name="T15" fmla="*/ 2147483647 h 223"/>
                  <a:gd name="T16" fmla="*/ 0 w 402"/>
                  <a:gd name="T17" fmla="*/ 2147483647 h 223"/>
                  <a:gd name="T18" fmla="*/ 2147483647 w 402"/>
                  <a:gd name="T19" fmla="*/ 2147483647 h 223"/>
                  <a:gd name="T20" fmla="*/ 2147483647 w 402"/>
                  <a:gd name="T21" fmla="*/ 0 h 223"/>
                  <a:gd name="T22" fmla="*/ 0 w 402"/>
                  <a:gd name="T23" fmla="*/ 0 h 2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2" h="223">
                    <a:moveTo>
                      <a:pt x="0" y="0"/>
                    </a:moveTo>
                    <a:lnTo>
                      <a:pt x="31" y="28"/>
                    </a:lnTo>
                    <a:lnTo>
                      <a:pt x="0" y="57"/>
                    </a:lnTo>
                    <a:lnTo>
                      <a:pt x="31" y="83"/>
                    </a:lnTo>
                    <a:lnTo>
                      <a:pt x="0" y="112"/>
                    </a:lnTo>
                    <a:lnTo>
                      <a:pt x="31" y="140"/>
                    </a:lnTo>
                    <a:lnTo>
                      <a:pt x="0" y="169"/>
                    </a:lnTo>
                    <a:lnTo>
                      <a:pt x="31" y="197"/>
                    </a:lnTo>
                    <a:lnTo>
                      <a:pt x="0" y="223"/>
                    </a:lnTo>
                    <a:lnTo>
                      <a:pt x="402" y="223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192192" y="1416844"/>
            <a:ext cx="347067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9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726656" y="2946799"/>
            <a:ext cx="44017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080637" y="2323479"/>
            <a:ext cx="3693794" cy="592747"/>
            <a:chOff x="2010225" y="4867691"/>
            <a:chExt cx="5421087" cy="869927"/>
          </a:xfrm>
          <a:solidFill>
            <a:schemeClr val="bg1"/>
          </a:solidFill>
        </p:grpSpPr>
        <p:sp>
          <p:nvSpPr>
            <p:cNvPr id="21" name="Freeform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3617120" y="3353992"/>
            <a:ext cx="4600575" cy="456009"/>
            <a:chOff x="3493119" y="4376948"/>
            <a:chExt cx="7360973" cy="730804"/>
          </a:xfrm>
        </p:grpSpPr>
        <p:grpSp>
          <p:nvGrpSpPr>
            <p:cNvPr id="41" name="组合 84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5400000">
                <a:off x="5245907" y="1811298"/>
                <a:ext cx="0" cy="1086555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85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5400000">
                <a:off x="5245906" y="1811298"/>
                <a:ext cx="0" cy="1086554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组合 46"/>
          <p:cNvGrpSpPr/>
          <p:nvPr/>
        </p:nvGrpSpPr>
        <p:grpSpPr bwMode="auto">
          <a:xfrm flipH="1" flipV="1">
            <a:off x="3617120" y="1247775"/>
            <a:ext cx="4600575" cy="456010"/>
            <a:chOff x="3424715" y="4465315"/>
            <a:chExt cx="7360973" cy="730804"/>
          </a:xfrm>
        </p:grpSpPr>
        <p:grpSp>
          <p:nvGrpSpPr>
            <p:cNvPr id="48" name="组合 91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rot="5400000">
                <a:off x="5245906" y="1811298"/>
                <a:ext cx="0" cy="1086554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92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5400000">
                <a:off x="5245907" y="1811297"/>
                <a:ext cx="0" cy="1086555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7" name="文本框 1976"/>
          <p:cNvSpPr txBox="1"/>
          <p:nvPr/>
        </p:nvSpPr>
        <p:spPr>
          <a:xfrm>
            <a:off x="541243" y="3379584"/>
            <a:ext cx="1666953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</a:p>
        </p:txBody>
      </p:sp>
      <p:sp>
        <p:nvSpPr>
          <p:cNvPr id="1978" name="文本框 1977"/>
          <p:cNvSpPr txBox="1"/>
          <p:nvPr/>
        </p:nvSpPr>
        <p:spPr>
          <a:xfrm>
            <a:off x="2620965" y="3379584"/>
            <a:ext cx="1666953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</a:p>
        </p:txBody>
      </p:sp>
      <p:sp>
        <p:nvSpPr>
          <p:cNvPr id="1979" name="文本框 1978"/>
          <p:cNvSpPr txBox="1"/>
          <p:nvPr/>
        </p:nvSpPr>
        <p:spPr>
          <a:xfrm>
            <a:off x="4700687" y="3379584"/>
            <a:ext cx="1666953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</a:p>
        </p:txBody>
      </p:sp>
      <p:sp>
        <p:nvSpPr>
          <p:cNvPr id="1980" name="文本框 1979"/>
          <p:cNvSpPr txBox="1"/>
          <p:nvPr/>
        </p:nvSpPr>
        <p:spPr>
          <a:xfrm>
            <a:off x="6802894" y="3379584"/>
            <a:ext cx="1666953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请在此添加相关文字内容请在此添加相关文字内容</a:t>
            </a:r>
          </a:p>
        </p:txBody>
      </p:sp>
      <p:cxnSp>
        <p:nvCxnSpPr>
          <p:cNvPr id="1981" name="Straight Connector 32"/>
          <p:cNvCxnSpPr/>
          <p:nvPr/>
        </p:nvCxnSpPr>
        <p:spPr>
          <a:xfrm>
            <a:off x="738822" y="4241872"/>
            <a:ext cx="1177384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2" name="Straight Connector 32"/>
          <p:cNvCxnSpPr/>
          <p:nvPr/>
        </p:nvCxnSpPr>
        <p:spPr>
          <a:xfrm>
            <a:off x="2802945" y="4241872"/>
            <a:ext cx="1177384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3" name="Straight Connector 32"/>
          <p:cNvCxnSpPr/>
          <p:nvPr/>
        </p:nvCxnSpPr>
        <p:spPr>
          <a:xfrm>
            <a:off x="4927581" y="4241872"/>
            <a:ext cx="1177384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4" name="Straight Connector 32"/>
          <p:cNvCxnSpPr/>
          <p:nvPr/>
        </p:nvCxnSpPr>
        <p:spPr>
          <a:xfrm>
            <a:off x="6991704" y="4241872"/>
            <a:ext cx="1177384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85" name="图片 198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1243" y="1542049"/>
            <a:ext cx="1666953" cy="1666953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1986" name="图片 198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620965" y="1542049"/>
            <a:ext cx="1666953" cy="1666953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1987" name="图片 198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84812" y="1543372"/>
            <a:ext cx="1666953" cy="1666953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1988" name="图片 198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12162" y="1543372"/>
            <a:ext cx="1666953" cy="1666953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" grpId="0"/>
      <p:bldP spid="1978" grpId="0"/>
      <p:bldP spid="1979" grpId="0"/>
      <p:bldP spid="19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7" name="直接连接符 23"/>
          <p:cNvSpPr/>
          <p:nvPr/>
        </p:nvSpPr>
        <p:spPr>
          <a:xfrm>
            <a:off x="711200" y="4005263"/>
            <a:ext cx="7721600" cy="1587"/>
          </a:xfrm>
          <a:prstGeom prst="line">
            <a:avLst/>
          </a:prstGeom>
          <a:ln w="9525" cap="flat" cmpd="sng">
            <a:solidFill>
              <a:srgbClr val="FEFEFE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978" name="椭圆 24"/>
          <p:cNvSpPr>
            <a:spLocks noChangeAspect="1"/>
          </p:cNvSpPr>
          <p:nvPr/>
        </p:nvSpPr>
        <p:spPr>
          <a:xfrm>
            <a:off x="1398588" y="3970338"/>
            <a:ext cx="71437" cy="71437"/>
          </a:xfrm>
          <a:prstGeom prst="ellipse">
            <a:avLst/>
          </a:prstGeom>
          <a:solidFill>
            <a:srgbClr val="FFFFFF"/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9" name="TextBox 26"/>
          <p:cNvSpPr/>
          <p:nvPr/>
        </p:nvSpPr>
        <p:spPr>
          <a:xfrm>
            <a:off x="755650" y="2900363"/>
            <a:ext cx="1363663" cy="754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</a:rPr>
              <a:t>公司成立</a:t>
            </a:r>
            <a:br>
              <a:rPr lang="zh-CN" altLang="en-US" sz="800" dirty="0">
                <a:solidFill>
                  <a:schemeClr val="bg1"/>
                </a:solidFill>
              </a:rPr>
            </a:br>
            <a:r>
              <a:rPr lang="zh-CN" altLang="en-US" sz="800" dirty="0">
                <a:solidFill>
                  <a:schemeClr val="bg1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980" name="直接连接符 29"/>
          <p:cNvSpPr/>
          <p:nvPr/>
        </p:nvSpPr>
        <p:spPr>
          <a:xfrm flipV="1">
            <a:off x="1435100" y="3663950"/>
            <a:ext cx="0" cy="288925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1981" name="椭圆 37"/>
          <p:cNvSpPr/>
          <p:nvPr/>
        </p:nvSpPr>
        <p:spPr>
          <a:xfrm>
            <a:off x="1219200" y="2136775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" name="直接连接符 38"/>
          <p:cNvSpPr/>
          <p:nvPr/>
        </p:nvSpPr>
        <p:spPr>
          <a:xfrm flipV="1">
            <a:off x="1435100" y="2581275"/>
            <a:ext cx="0" cy="288925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1983" name="椭圆 39"/>
          <p:cNvSpPr>
            <a:spLocks noChangeAspect="1"/>
          </p:cNvSpPr>
          <p:nvPr/>
        </p:nvSpPr>
        <p:spPr>
          <a:xfrm>
            <a:off x="2444750" y="3970338"/>
            <a:ext cx="71438" cy="7143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" name="TextBox 40"/>
          <p:cNvSpPr/>
          <p:nvPr/>
        </p:nvSpPr>
        <p:spPr>
          <a:xfrm>
            <a:off x="1800225" y="2235200"/>
            <a:ext cx="1363663" cy="75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分公司成立</a:t>
            </a:r>
            <a:br>
              <a:rPr lang="zh-CN" altLang="en-US" sz="800" dirty="0">
                <a:solidFill>
                  <a:srgbClr val="FEFEFE"/>
                </a:solidFill>
              </a:rPr>
            </a:br>
            <a:r>
              <a:rPr lang="zh-CN" altLang="en-US" sz="800" dirty="0">
                <a:solidFill>
                  <a:srgbClr val="FEFEFE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 dirty="0">
              <a:solidFill>
                <a:srgbClr val="FEFEFE"/>
              </a:solidFill>
            </a:endParaRPr>
          </a:p>
        </p:txBody>
      </p:sp>
      <p:sp>
        <p:nvSpPr>
          <p:cNvPr id="1985" name="直接连接符 41"/>
          <p:cNvSpPr/>
          <p:nvPr/>
        </p:nvSpPr>
        <p:spPr>
          <a:xfrm flipV="1">
            <a:off x="2479675" y="2989263"/>
            <a:ext cx="1588" cy="963612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1986" name="椭圆 42"/>
          <p:cNvSpPr/>
          <p:nvPr/>
        </p:nvSpPr>
        <p:spPr>
          <a:xfrm>
            <a:off x="2263775" y="1473200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7" name="直接连接符 43"/>
          <p:cNvSpPr/>
          <p:nvPr/>
        </p:nvSpPr>
        <p:spPr>
          <a:xfrm flipV="1">
            <a:off x="2479675" y="1917700"/>
            <a:ext cx="0" cy="287338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1988" name="椭圆 44"/>
          <p:cNvSpPr>
            <a:spLocks noChangeAspect="1"/>
          </p:cNvSpPr>
          <p:nvPr/>
        </p:nvSpPr>
        <p:spPr>
          <a:xfrm>
            <a:off x="3489325" y="3970338"/>
            <a:ext cx="71438" cy="7143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9" name="TextBox 45"/>
          <p:cNvSpPr/>
          <p:nvPr/>
        </p:nvSpPr>
        <p:spPr>
          <a:xfrm>
            <a:off x="2844800" y="2900363"/>
            <a:ext cx="1363663" cy="754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</a:rPr>
              <a:t>制度完善</a:t>
            </a:r>
            <a:br>
              <a:rPr lang="zh-CN" altLang="en-US" sz="800" dirty="0">
                <a:solidFill>
                  <a:schemeClr val="bg1"/>
                </a:solidFill>
              </a:rPr>
            </a:br>
            <a:r>
              <a:rPr lang="zh-CN" altLang="en-US" sz="800" dirty="0">
                <a:solidFill>
                  <a:schemeClr val="bg1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990" name="直接连接符 46"/>
          <p:cNvSpPr/>
          <p:nvPr/>
        </p:nvSpPr>
        <p:spPr>
          <a:xfrm flipV="1">
            <a:off x="3524250" y="3663950"/>
            <a:ext cx="1588" cy="288925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1991" name="椭圆 47"/>
          <p:cNvSpPr/>
          <p:nvPr/>
        </p:nvSpPr>
        <p:spPr>
          <a:xfrm>
            <a:off x="3308350" y="2136775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92" name="直接连接符 48"/>
          <p:cNvSpPr/>
          <p:nvPr/>
        </p:nvSpPr>
        <p:spPr>
          <a:xfrm flipV="1">
            <a:off x="3524250" y="2581275"/>
            <a:ext cx="1588" cy="288925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1993" name="椭圆 49"/>
          <p:cNvSpPr>
            <a:spLocks noChangeAspect="1"/>
          </p:cNvSpPr>
          <p:nvPr/>
        </p:nvSpPr>
        <p:spPr>
          <a:xfrm>
            <a:off x="4533900" y="3970338"/>
            <a:ext cx="71438" cy="71437"/>
          </a:xfrm>
          <a:prstGeom prst="ellipse">
            <a:avLst/>
          </a:prstGeom>
          <a:solidFill>
            <a:srgbClr val="FFFFFF"/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94" name="TextBox 50"/>
          <p:cNvSpPr/>
          <p:nvPr/>
        </p:nvSpPr>
        <p:spPr>
          <a:xfrm>
            <a:off x="3889375" y="2235200"/>
            <a:ext cx="1365250" cy="75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新产品研发</a:t>
            </a:r>
            <a:br>
              <a:rPr lang="zh-CN" altLang="en-US" sz="800" dirty="0">
                <a:solidFill>
                  <a:srgbClr val="FEFEFE"/>
                </a:solidFill>
              </a:rPr>
            </a:br>
            <a:r>
              <a:rPr lang="zh-CN" altLang="en-US" sz="800" dirty="0">
                <a:solidFill>
                  <a:srgbClr val="FEFEFE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 dirty="0">
              <a:solidFill>
                <a:srgbClr val="FEFEFE"/>
              </a:solidFill>
            </a:endParaRPr>
          </a:p>
        </p:txBody>
      </p:sp>
      <p:sp>
        <p:nvSpPr>
          <p:cNvPr id="1995" name="直接连接符 51"/>
          <p:cNvSpPr/>
          <p:nvPr/>
        </p:nvSpPr>
        <p:spPr>
          <a:xfrm flipV="1">
            <a:off x="4570413" y="2989263"/>
            <a:ext cx="1587" cy="963612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1996" name="椭圆 52"/>
          <p:cNvSpPr/>
          <p:nvPr/>
        </p:nvSpPr>
        <p:spPr>
          <a:xfrm>
            <a:off x="4352925" y="1473200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97" name="直接连接符 53"/>
          <p:cNvSpPr/>
          <p:nvPr/>
        </p:nvSpPr>
        <p:spPr>
          <a:xfrm flipV="1">
            <a:off x="4570413" y="1917700"/>
            <a:ext cx="0" cy="287338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1998" name="椭圆 54"/>
          <p:cNvSpPr>
            <a:spLocks noChangeAspect="1"/>
          </p:cNvSpPr>
          <p:nvPr/>
        </p:nvSpPr>
        <p:spPr>
          <a:xfrm>
            <a:off x="5578475" y="3970338"/>
            <a:ext cx="73025" cy="7143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99" name="TextBox 55"/>
          <p:cNvSpPr/>
          <p:nvPr/>
        </p:nvSpPr>
        <p:spPr>
          <a:xfrm>
            <a:off x="4935538" y="2900363"/>
            <a:ext cx="1363662" cy="754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</a:rPr>
              <a:t>新产品上市</a:t>
            </a:r>
            <a:br>
              <a:rPr lang="zh-CN" altLang="en-US" sz="800" dirty="0">
                <a:solidFill>
                  <a:schemeClr val="bg1"/>
                </a:solidFill>
              </a:rPr>
            </a:br>
            <a:r>
              <a:rPr lang="zh-CN" altLang="en-US" sz="800" dirty="0">
                <a:solidFill>
                  <a:schemeClr val="bg1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000" name="直接连接符 56"/>
          <p:cNvSpPr/>
          <p:nvPr/>
        </p:nvSpPr>
        <p:spPr>
          <a:xfrm flipV="1">
            <a:off x="5614988" y="3663950"/>
            <a:ext cx="0" cy="288925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2001" name="椭圆 57"/>
          <p:cNvSpPr/>
          <p:nvPr/>
        </p:nvSpPr>
        <p:spPr>
          <a:xfrm>
            <a:off x="5399088" y="2136775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02" name="直接连接符 58"/>
          <p:cNvSpPr/>
          <p:nvPr/>
        </p:nvSpPr>
        <p:spPr>
          <a:xfrm flipV="1">
            <a:off x="5614988" y="2581275"/>
            <a:ext cx="0" cy="288925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2003" name="椭圆 59"/>
          <p:cNvSpPr>
            <a:spLocks noChangeAspect="1"/>
          </p:cNvSpPr>
          <p:nvPr/>
        </p:nvSpPr>
        <p:spPr>
          <a:xfrm>
            <a:off x="6623050" y="3970338"/>
            <a:ext cx="73025" cy="71437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04" name="TextBox 60"/>
          <p:cNvSpPr/>
          <p:nvPr/>
        </p:nvSpPr>
        <p:spPr>
          <a:xfrm>
            <a:off x="5980113" y="2235200"/>
            <a:ext cx="1363662" cy="75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rgbClr val="FFFFFF"/>
                </a:solidFill>
              </a:rPr>
              <a:t>年收创新高</a:t>
            </a:r>
            <a:br>
              <a:rPr lang="zh-CN" altLang="en-US" sz="800" dirty="0">
                <a:solidFill>
                  <a:srgbClr val="FEFEFE"/>
                </a:solidFill>
              </a:rPr>
            </a:br>
            <a:r>
              <a:rPr lang="zh-CN" altLang="en-US" sz="800" dirty="0">
                <a:solidFill>
                  <a:srgbClr val="FEFEFE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 dirty="0">
              <a:solidFill>
                <a:srgbClr val="FEFEFE"/>
              </a:solidFill>
            </a:endParaRPr>
          </a:p>
        </p:txBody>
      </p:sp>
      <p:sp>
        <p:nvSpPr>
          <p:cNvPr id="2005" name="直接连接符 61"/>
          <p:cNvSpPr/>
          <p:nvPr/>
        </p:nvSpPr>
        <p:spPr>
          <a:xfrm flipV="1">
            <a:off x="6659563" y="2989263"/>
            <a:ext cx="1587" cy="963612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2006" name="椭圆 62"/>
          <p:cNvSpPr/>
          <p:nvPr/>
        </p:nvSpPr>
        <p:spPr>
          <a:xfrm>
            <a:off x="6443663" y="1473200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07" name="直接连接符 63"/>
          <p:cNvSpPr/>
          <p:nvPr/>
        </p:nvSpPr>
        <p:spPr>
          <a:xfrm flipV="1">
            <a:off x="6659563" y="1917700"/>
            <a:ext cx="1587" cy="287338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2008" name="椭圆 64"/>
          <p:cNvSpPr>
            <a:spLocks noChangeAspect="1"/>
          </p:cNvSpPr>
          <p:nvPr/>
        </p:nvSpPr>
        <p:spPr>
          <a:xfrm>
            <a:off x="7669213" y="3970338"/>
            <a:ext cx="71437" cy="71437"/>
          </a:xfrm>
          <a:prstGeom prst="ellipse">
            <a:avLst/>
          </a:prstGeom>
          <a:solidFill>
            <a:srgbClr val="FFFFFF"/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09" name="TextBox 65"/>
          <p:cNvSpPr/>
          <p:nvPr/>
        </p:nvSpPr>
        <p:spPr>
          <a:xfrm>
            <a:off x="7024688" y="2900363"/>
            <a:ext cx="1363662" cy="754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</a:rPr>
              <a:t>布局全球</a:t>
            </a:r>
            <a:br>
              <a:rPr lang="zh-CN" altLang="en-US" sz="800" dirty="0">
                <a:solidFill>
                  <a:schemeClr val="bg1"/>
                </a:solidFill>
              </a:rPr>
            </a:br>
            <a:r>
              <a:rPr lang="zh-CN" altLang="en-US" sz="800" dirty="0">
                <a:solidFill>
                  <a:schemeClr val="bg1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010" name="直接连接符 66"/>
          <p:cNvSpPr/>
          <p:nvPr/>
        </p:nvSpPr>
        <p:spPr>
          <a:xfrm flipV="1">
            <a:off x="7705725" y="3663950"/>
            <a:ext cx="0" cy="288925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2011" name="椭圆 67"/>
          <p:cNvSpPr/>
          <p:nvPr/>
        </p:nvSpPr>
        <p:spPr>
          <a:xfrm>
            <a:off x="7488238" y="2136775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1800" dirty="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12" name="直接连接符 68"/>
          <p:cNvSpPr/>
          <p:nvPr/>
        </p:nvSpPr>
        <p:spPr>
          <a:xfrm flipV="1">
            <a:off x="7705725" y="2581275"/>
            <a:ext cx="0" cy="288925"/>
          </a:xfrm>
          <a:prstGeom prst="line">
            <a:avLst/>
          </a:prstGeom>
          <a:ln w="9525" cap="flat" cmpd="sng">
            <a:solidFill>
              <a:srgbClr val="FEFEFE"/>
            </a:solidFill>
            <a:prstDash val="dash"/>
            <a:bevel/>
            <a:headEnd type="none" w="med" len="med"/>
            <a:tailEnd type="none" w="med" len="med"/>
          </a:ln>
        </p:spPr>
      </p:sp>
      <p:sp>
        <p:nvSpPr>
          <p:cNvPr id="2013" name="TextBox 69"/>
          <p:cNvSpPr/>
          <p:nvPr/>
        </p:nvSpPr>
        <p:spPr>
          <a:xfrm>
            <a:off x="1071563" y="4078288"/>
            <a:ext cx="72548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2009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014" name="TextBox 70"/>
          <p:cNvSpPr/>
          <p:nvPr/>
        </p:nvSpPr>
        <p:spPr>
          <a:xfrm>
            <a:off x="2117725" y="4078288"/>
            <a:ext cx="7254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2010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015" name="TextBox 71"/>
          <p:cNvSpPr/>
          <p:nvPr/>
        </p:nvSpPr>
        <p:spPr>
          <a:xfrm>
            <a:off x="3162300" y="4078288"/>
            <a:ext cx="7254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2011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016" name="TextBox 72"/>
          <p:cNvSpPr/>
          <p:nvPr/>
        </p:nvSpPr>
        <p:spPr>
          <a:xfrm>
            <a:off x="4206875" y="4078288"/>
            <a:ext cx="7254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2012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017" name="TextBox 73"/>
          <p:cNvSpPr/>
          <p:nvPr/>
        </p:nvSpPr>
        <p:spPr>
          <a:xfrm>
            <a:off x="5254625" y="4078288"/>
            <a:ext cx="7254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2013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018" name="TextBox 74"/>
          <p:cNvSpPr/>
          <p:nvPr/>
        </p:nvSpPr>
        <p:spPr>
          <a:xfrm>
            <a:off x="6296025" y="4078288"/>
            <a:ext cx="72707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2014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019" name="TextBox 75"/>
          <p:cNvSpPr/>
          <p:nvPr/>
        </p:nvSpPr>
        <p:spPr>
          <a:xfrm>
            <a:off x="7342188" y="4078288"/>
            <a:ext cx="72548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2015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020" name="梯形 21"/>
          <p:cNvSpPr/>
          <p:nvPr/>
        </p:nvSpPr>
        <p:spPr>
          <a:xfrm rot="-5400000">
            <a:off x="1339850" y="2225675"/>
            <a:ext cx="190500" cy="241300"/>
          </a:xfrm>
          <a:custGeom>
            <a:avLst/>
            <a:gdLst>
              <a:gd name="txL" fmla="*/ 0 w 880987"/>
              <a:gd name="txT" fmla="*/ 0 h 1120183"/>
              <a:gd name="txR" fmla="*/ 880987 w 880987"/>
              <a:gd name="txB" fmla="*/ 1120183 h 1120183"/>
            </a:gdLst>
            <a:ahLst/>
            <a:cxnLst>
              <a:cxn ang="0">
                <a:pos x="7654" y="8245"/>
              </a:cxn>
              <a:cxn ang="0">
                <a:pos x="7654" y="9342"/>
              </a:cxn>
              <a:cxn ang="0">
                <a:pos x="5615" y="9342"/>
              </a:cxn>
              <a:cxn ang="0">
                <a:pos x="6687" y="8245"/>
              </a:cxn>
              <a:cxn ang="0">
                <a:pos x="7654" y="8245"/>
              </a:cxn>
              <a:cxn ang="0">
                <a:pos x="8907" y="5598"/>
              </a:cxn>
              <a:cxn ang="0">
                <a:pos x="3244" y="11197"/>
              </a:cxn>
              <a:cxn ang="0">
                <a:pos x="3244" y="9521"/>
              </a:cxn>
              <a:cxn ang="0">
                <a:pos x="3383" y="9384"/>
              </a:cxn>
              <a:cxn ang="0">
                <a:pos x="782" y="9384"/>
              </a:cxn>
              <a:cxn ang="0">
                <a:pos x="0" y="8611"/>
              </a:cxn>
              <a:cxn ang="0">
                <a:pos x="0" y="7656"/>
              </a:cxn>
              <a:cxn ang="0">
                <a:pos x="1699" y="7656"/>
              </a:cxn>
              <a:cxn ang="0">
                <a:pos x="1976" y="7382"/>
              </a:cxn>
              <a:cxn ang="0">
                <a:pos x="1976" y="6285"/>
              </a:cxn>
              <a:cxn ang="0">
                <a:pos x="1699" y="6011"/>
              </a:cxn>
              <a:cxn ang="0">
                <a:pos x="0" y="6011"/>
              </a:cxn>
              <a:cxn ang="0">
                <a:pos x="0" y="2586"/>
              </a:cxn>
              <a:cxn ang="0">
                <a:pos x="782" y="1812"/>
              </a:cxn>
              <a:cxn ang="0">
                <a:pos x="3383" y="1812"/>
              </a:cxn>
              <a:cxn ang="0">
                <a:pos x="3244" y="1676"/>
              </a:cxn>
              <a:cxn ang="0">
                <a:pos x="3244" y="0"/>
              </a:cxn>
              <a:cxn ang="0">
                <a:pos x="8907" y="5598"/>
              </a:cxn>
            </a:cxnLst>
            <a:rect l="txL" t="txT" r="txR" b="txB"/>
            <a:pathLst>
              <a:path w="880987" h="1120183">
                <a:moveTo>
                  <a:pt x="757066" y="824835"/>
                </a:moveTo>
                <a:lnTo>
                  <a:pt x="757066" y="934658"/>
                </a:lnTo>
                <a:lnTo>
                  <a:pt x="555328" y="934658"/>
                </a:lnTo>
                <a:lnTo>
                  <a:pt x="661366" y="824835"/>
                </a:lnTo>
                <a:lnTo>
                  <a:pt x="757066" y="824835"/>
                </a:lnTo>
                <a:close/>
                <a:moveTo>
                  <a:pt x="880987" y="560091"/>
                </a:moveTo>
                <a:lnTo>
                  <a:pt x="320895" y="1120183"/>
                </a:lnTo>
                <a:lnTo>
                  <a:pt x="320895" y="952536"/>
                </a:lnTo>
                <a:lnTo>
                  <a:pt x="334577" y="938854"/>
                </a:lnTo>
                <a:lnTo>
                  <a:pt x="77386" y="938854"/>
                </a:lnTo>
                <a:cubicBezTo>
                  <a:pt x="34647" y="938854"/>
                  <a:pt x="0" y="904207"/>
                  <a:pt x="0" y="861468"/>
                </a:cubicBezTo>
                <a:lnTo>
                  <a:pt x="0" y="765985"/>
                </a:lnTo>
                <a:lnTo>
                  <a:pt x="168046" y="765985"/>
                </a:lnTo>
                <a:cubicBezTo>
                  <a:pt x="183196" y="765985"/>
                  <a:pt x="195477" y="753704"/>
                  <a:pt x="195477" y="738554"/>
                </a:cubicBezTo>
                <a:lnTo>
                  <a:pt x="195477" y="628834"/>
                </a:lnTo>
                <a:cubicBezTo>
                  <a:pt x="195477" y="613684"/>
                  <a:pt x="183196" y="601403"/>
                  <a:pt x="168046" y="601403"/>
                </a:cubicBezTo>
                <a:lnTo>
                  <a:pt x="0" y="601403"/>
                </a:lnTo>
                <a:lnTo>
                  <a:pt x="0" y="258716"/>
                </a:lnTo>
                <a:cubicBezTo>
                  <a:pt x="0" y="215977"/>
                  <a:pt x="34647" y="181330"/>
                  <a:pt x="77386" y="181330"/>
                </a:cubicBezTo>
                <a:lnTo>
                  <a:pt x="334578" y="181330"/>
                </a:lnTo>
                <a:lnTo>
                  <a:pt x="320895" y="167647"/>
                </a:lnTo>
                <a:lnTo>
                  <a:pt x="320895" y="0"/>
                </a:lnTo>
                <a:lnTo>
                  <a:pt x="880987" y="560091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21" name="空心弧 22"/>
          <p:cNvSpPr/>
          <p:nvPr/>
        </p:nvSpPr>
        <p:spPr>
          <a:xfrm>
            <a:off x="2390775" y="1603375"/>
            <a:ext cx="177800" cy="171450"/>
          </a:xfrm>
          <a:custGeom>
            <a:avLst/>
            <a:gdLst>
              <a:gd name="txL" fmla="*/ 0 w 872917"/>
              <a:gd name="txT" fmla="*/ 0 h 836472"/>
              <a:gd name="txR" fmla="*/ 872917 w 872917"/>
              <a:gd name="txB" fmla="*/ 836472 h 836472"/>
            </a:gdLst>
            <a:ahLst/>
            <a:cxnLst>
              <a:cxn ang="0">
                <a:pos x="7376" y="3336"/>
              </a:cxn>
              <a:cxn ang="0">
                <a:pos x="7376" y="6263"/>
              </a:cxn>
              <a:cxn ang="0">
                <a:pos x="6454" y="7203"/>
              </a:cxn>
              <a:cxn ang="0">
                <a:pos x="922" y="7203"/>
              </a:cxn>
              <a:cxn ang="0">
                <a:pos x="0" y="6263"/>
              </a:cxn>
              <a:cxn ang="0">
                <a:pos x="0" y="3388"/>
              </a:cxn>
              <a:cxn ang="0">
                <a:pos x="3181" y="4408"/>
              </a:cxn>
              <a:cxn ang="0">
                <a:pos x="2951" y="5536"/>
              </a:cxn>
              <a:cxn ang="0">
                <a:pos x="4426" y="5536"/>
              </a:cxn>
              <a:cxn ang="0">
                <a:pos x="4194" y="4403"/>
              </a:cxn>
              <a:cxn ang="0">
                <a:pos x="7376" y="3336"/>
              </a:cxn>
              <a:cxn ang="0">
                <a:pos x="3842" y="775"/>
              </a:cxn>
              <a:cxn ang="0">
                <a:pos x="2839" y="1043"/>
              </a:cxn>
              <a:cxn ang="0">
                <a:pos x="2414" y="1565"/>
              </a:cxn>
              <a:cxn ang="0">
                <a:pos x="4959" y="1565"/>
              </a:cxn>
              <a:cxn ang="0">
                <a:pos x="4767" y="1252"/>
              </a:cxn>
              <a:cxn ang="0">
                <a:pos x="3842" y="775"/>
              </a:cxn>
              <a:cxn ang="0">
                <a:pos x="3528" y="6"/>
              </a:cxn>
              <a:cxn ang="0">
                <a:pos x="5323" y="735"/>
              </a:cxn>
              <a:cxn ang="0">
                <a:pos x="5787" y="1565"/>
              </a:cxn>
              <a:cxn ang="0">
                <a:pos x="6454" y="1565"/>
              </a:cxn>
              <a:cxn ang="0">
                <a:pos x="7376" y="2505"/>
              </a:cxn>
              <a:cxn ang="0">
                <a:pos x="7376" y="2800"/>
              </a:cxn>
              <a:cxn ang="0">
                <a:pos x="4092" y="3901"/>
              </a:cxn>
              <a:cxn ang="0">
                <a:pos x="4057" y="3732"/>
              </a:cxn>
              <a:cxn ang="0">
                <a:pos x="3319" y="3732"/>
              </a:cxn>
              <a:cxn ang="0">
                <a:pos x="3290" y="3877"/>
              </a:cxn>
              <a:cxn ang="0">
                <a:pos x="0" y="2823"/>
              </a:cxn>
              <a:cxn ang="0">
                <a:pos x="0" y="2505"/>
              </a:cxn>
              <a:cxn ang="0">
                <a:pos x="922" y="1565"/>
              </a:cxn>
              <a:cxn ang="0">
                <a:pos x="1590" y="1565"/>
              </a:cxn>
              <a:cxn ang="0">
                <a:pos x="2402" y="420"/>
              </a:cxn>
              <a:cxn ang="0">
                <a:pos x="3528" y="6"/>
              </a:cxn>
            </a:cxnLst>
            <a:rect l="txL" t="txT" r="txR" b="txB"/>
            <a:pathLst>
              <a:path w="872917" h="836472">
                <a:moveTo>
                  <a:pt x="872917" y="387463"/>
                </a:moveTo>
                <a:lnTo>
                  <a:pt x="872917" y="727355"/>
                </a:lnTo>
                <a:cubicBezTo>
                  <a:pt x="872917" y="787619"/>
                  <a:pt x="824064" y="836472"/>
                  <a:pt x="763800" y="836472"/>
                </a:cubicBezTo>
                <a:lnTo>
                  <a:pt x="109117" y="836472"/>
                </a:lnTo>
                <a:cubicBezTo>
                  <a:pt x="48853" y="836472"/>
                  <a:pt x="0" y="787619"/>
                  <a:pt x="0" y="727355"/>
                </a:cubicBezTo>
                <a:lnTo>
                  <a:pt x="0" y="393462"/>
                </a:lnTo>
                <a:lnTo>
                  <a:pt x="376465" y="511868"/>
                </a:lnTo>
                <a:lnTo>
                  <a:pt x="349167" y="642896"/>
                </a:lnTo>
                <a:lnTo>
                  <a:pt x="523750" y="642896"/>
                </a:lnTo>
                <a:lnTo>
                  <a:pt x="496346" y="511356"/>
                </a:lnTo>
                <a:lnTo>
                  <a:pt x="872917" y="387463"/>
                </a:lnTo>
                <a:close/>
                <a:moveTo>
                  <a:pt x="454651" y="89951"/>
                </a:moveTo>
                <a:cubicBezTo>
                  <a:pt x="413879" y="85636"/>
                  <a:pt x="371578" y="95760"/>
                  <a:pt x="335971" y="121192"/>
                </a:cubicBezTo>
                <a:cubicBezTo>
                  <a:pt x="313511" y="137234"/>
                  <a:pt x="295948" y="157772"/>
                  <a:pt x="285636" y="181784"/>
                </a:cubicBezTo>
                <a:lnTo>
                  <a:pt x="586808" y="181784"/>
                </a:lnTo>
                <a:cubicBezTo>
                  <a:pt x="582405" y="168081"/>
                  <a:pt x="574102" y="156229"/>
                  <a:pt x="564164" y="145339"/>
                </a:cubicBezTo>
                <a:cubicBezTo>
                  <a:pt x="534669" y="113018"/>
                  <a:pt x="495424" y="94265"/>
                  <a:pt x="454651" y="89951"/>
                </a:cubicBezTo>
                <a:close/>
                <a:moveTo>
                  <a:pt x="417458" y="679"/>
                </a:moveTo>
                <a:cubicBezTo>
                  <a:pt x="495129" y="-4923"/>
                  <a:pt x="574048" y="24160"/>
                  <a:pt x="629894" y="85355"/>
                </a:cubicBezTo>
                <a:cubicBezTo>
                  <a:pt x="655919" y="113874"/>
                  <a:pt x="674543" y="146746"/>
                  <a:pt x="684840" y="181784"/>
                </a:cubicBezTo>
                <a:lnTo>
                  <a:pt x="763800" y="181784"/>
                </a:lnTo>
                <a:cubicBezTo>
                  <a:pt x="824064" y="181784"/>
                  <a:pt x="872917" y="230637"/>
                  <a:pt x="872917" y="290901"/>
                </a:cubicBezTo>
                <a:lnTo>
                  <a:pt x="872917" y="325135"/>
                </a:lnTo>
                <a:lnTo>
                  <a:pt x="484194" y="453026"/>
                </a:lnTo>
                <a:lnTo>
                  <a:pt x="480104" y="433396"/>
                </a:lnTo>
                <a:lnTo>
                  <a:pt x="392813" y="433396"/>
                </a:lnTo>
                <a:lnTo>
                  <a:pt x="389304" y="450237"/>
                </a:lnTo>
                <a:lnTo>
                  <a:pt x="0" y="327793"/>
                </a:lnTo>
                <a:lnTo>
                  <a:pt x="0" y="290901"/>
                </a:lnTo>
                <a:cubicBezTo>
                  <a:pt x="0" y="230637"/>
                  <a:pt x="48853" y="181784"/>
                  <a:pt x="109117" y="181784"/>
                </a:cubicBezTo>
                <a:lnTo>
                  <a:pt x="188214" y="181784"/>
                </a:lnTo>
                <a:cubicBezTo>
                  <a:pt x="203958" y="129561"/>
                  <a:pt x="236927" y="82582"/>
                  <a:pt x="284252" y="48780"/>
                </a:cubicBezTo>
                <a:cubicBezTo>
                  <a:pt x="324702" y="19889"/>
                  <a:pt x="370855" y="4041"/>
                  <a:pt x="417458" y="679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22" name="圆角矩形 49"/>
          <p:cNvSpPr/>
          <p:nvPr/>
        </p:nvSpPr>
        <p:spPr>
          <a:xfrm>
            <a:off x="3449638" y="2251075"/>
            <a:ext cx="150812" cy="203200"/>
          </a:xfrm>
          <a:custGeom>
            <a:avLst/>
            <a:gdLst>
              <a:gd name="txL" fmla="*/ 0 w 654689"/>
              <a:gd name="txT" fmla="*/ 0 h 876743"/>
              <a:gd name="txR" fmla="*/ 654689 w 654689"/>
              <a:gd name="txB" fmla="*/ 876743 h 876743"/>
            </a:gdLst>
            <a:ahLst/>
            <a:cxnLst>
              <a:cxn ang="0">
                <a:pos x="1648" y="6380"/>
              </a:cxn>
              <a:cxn ang="0">
                <a:pos x="5927" y="6380"/>
              </a:cxn>
              <a:cxn ang="0">
                <a:pos x="5927" y="7059"/>
              </a:cxn>
              <a:cxn ang="0">
                <a:pos x="1648" y="7059"/>
              </a:cxn>
              <a:cxn ang="0">
                <a:pos x="1648" y="6380"/>
              </a:cxn>
              <a:cxn ang="0">
                <a:pos x="1648" y="5309"/>
              </a:cxn>
              <a:cxn ang="0">
                <a:pos x="5213" y="5309"/>
              </a:cxn>
              <a:cxn ang="0">
                <a:pos x="5213" y="5989"/>
              </a:cxn>
              <a:cxn ang="0">
                <a:pos x="1648" y="5989"/>
              </a:cxn>
              <a:cxn ang="0">
                <a:pos x="1648" y="5309"/>
              </a:cxn>
              <a:cxn ang="0">
                <a:pos x="1648" y="4327"/>
              </a:cxn>
              <a:cxn ang="0">
                <a:pos x="6402" y="4327"/>
              </a:cxn>
              <a:cxn ang="0">
                <a:pos x="6402" y="5006"/>
              </a:cxn>
              <a:cxn ang="0">
                <a:pos x="1648" y="5006"/>
              </a:cxn>
              <a:cxn ang="0">
                <a:pos x="1648" y="4327"/>
              </a:cxn>
              <a:cxn ang="0">
                <a:pos x="910" y="1845"/>
              </a:cxn>
              <a:cxn ang="0">
                <a:pos x="1067" y="1845"/>
              </a:cxn>
              <a:cxn ang="0">
                <a:pos x="1067" y="9524"/>
              </a:cxn>
              <a:cxn ang="0">
                <a:pos x="6936" y="9524"/>
              </a:cxn>
              <a:cxn ang="0">
                <a:pos x="6936" y="1845"/>
              </a:cxn>
              <a:cxn ang="0">
                <a:pos x="7092" y="1845"/>
              </a:cxn>
              <a:cxn ang="0">
                <a:pos x="8003" y="2772"/>
              </a:cxn>
              <a:cxn ang="0">
                <a:pos x="8003" y="9988"/>
              </a:cxn>
              <a:cxn ang="0">
                <a:pos x="7092" y="10915"/>
              </a:cxn>
              <a:cxn ang="0">
                <a:pos x="910" y="10915"/>
              </a:cxn>
              <a:cxn ang="0">
                <a:pos x="0" y="9988"/>
              </a:cxn>
              <a:cxn ang="0">
                <a:pos x="0" y="2772"/>
              </a:cxn>
              <a:cxn ang="0">
                <a:pos x="910" y="1845"/>
              </a:cxn>
              <a:cxn ang="0">
                <a:pos x="4001" y="740"/>
              </a:cxn>
              <a:cxn ang="0">
                <a:pos x="3394" y="1358"/>
              </a:cxn>
              <a:cxn ang="0">
                <a:pos x="3644" y="1845"/>
              </a:cxn>
              <a:cxn ang="0">
                <a:pos x="4359" y="1845"/>
              </a:cxn>
              <a:cxn ang="0">
                <a:pos x="4609" y="1358"/>
              </a:cxn>
              <a:cxn ang="0">
                <a:pos x="4001" y="740"/>
              </a:cxn>
              <a:cxn ang="0">
                <a:pos x="4001" y="0"/>
              </a:cxn>
              <a:cxn ang="0">
                <a:pos x="5335" y="1358"/>
              </a:cxn>
              <a:cxn ang="0">
                <a:pos x="5239" y="1845"/>
              </a:cxn>
              <a:cxn ang="0">
                <a:pos x="6402" y="1845"/>
              </a:cxn>
              <a:cxn ang="0">
                <a:pos x="6402" y="2876"/>
              </a:cxn>
              <a:cxn ang="0">
                <a:pos x="5814" y="3475"/>
              </a:cxn>
              <a:cxn ang="0">
                <a:pos x="2189" y="3475"/>
              </a:cxn>
              <a:cxn ang="0">
                <a:pos x="1601" y="2876"/>
              </a:cxn>
              <a:cxn ang="0">
                <a:pos x="1601" y="1845"/>
              </a:cxn>
              <a:cxn ang="0">
                <a:pos x="2764" y="1845"/>
              </a:cxn>
              <a:cxn ang="0">
                <a:pos x="2668" y="1358"/>
              </a:cxn>
              <a:cxn ang="0">
                <a:pos x="4001" y="0"/>
              </a:cxn>
            </a:cxnLst>
            <a:rect l="txL" t="txT" r="txR" b="txB"/>
            <a:pathLst>
              <a:path w="654689" h="876743">
                <a:moveTo>
                  <a:pt x="134787" y="512482"/>
                </a:moveTo>
                <a:lnTo>
                  <a:pt x="484855" y="512482"/>
                </a:lnTo>
                <a:lnTo>
                  <a:pt x="484855" y="567039"/>
                </a:lnTo>
                <a:lnTo>
                  <a:pt x="134787" y="567039"/>
                </a:lnTo>
                <a:lnTo>
                  <a:pt x="134787" y="512482"/>
                </a:lnTo>
                <a:close/>
                <a:moveTo>
                  <a:pt x="134787" y="426464"/>
                </a:moveTo>
                <a:lnTo>
                  <a:pt x="426499" y="426464"/>
                </a:lnTo>
                <a:lnTo>
                  <a:pt x="426499" y="481021"/>
                </a:lnTo>
                <a:lnTo>
                  <a:pt x="134787" y="481021"/>
                </a:lnTo>
                <a:lnTo>
                  <a:pt x="134787" y="426464"/>
                </a:lnTo>
                <a:close/>
                <a:moveTo>
                  <a:pt x="134787" y="347535"/>
                </a:moveTo>
                <a:lnTo>
                  <a:pt x="523751" y="347535"/>
                </a:lnTo>
                <a:lnTo>
                  <a:pt x="523751" y="402092"/>
                </a:lnTo>
                <a:lnTo>
                  <a:pt x="134787" y="402092"/>
                </a:lnTo>
                <a:lnTo>
                  <a:pt x="134787" y="347535"/>
                </a:lnTo>
                <a:close/>
                <a:moveTo>
                  <a:pt x="74477" y="148223"/>
                </a:moveTo>
                <a:lnTo>
                  <a:pt x="87292" y="148223"/>
                </a:lnTo>
                <a:lnTo>
                  <a:pt x="87292" y="765039"/>
                </a:lnTo>
                <a:lnTo>
                  <a:pt x="567397" y="765039"/>
                </a:lnTo>
                <a:lnTo>
                  <a:pt x="567397" y="148223"/>
                </a:lnTo>
                <a:lnTo>
                  <a:pt x="580212" y="148223"/>
                </a:lnTo>
                <a:cubicBezTo>
                  <a:pt x="621345" y="148223"/>
                  <a:pt x="654689" y="181567"/>
                  <a:pt x="654689" y="222700"/>
                </a:cubicBezTo>
                <a:lnTo>
                  <a:pt x="654689" y="802266"/>
                </a:lnTo>
                <a:cubicBezTo>
                  <a:pt x="654689" y="843399"/>
                  <a:pt x="621345" y="876743"/>
                  <a:pt x="580212" y="876743"/>
                </a:cubicBezTo>
                <a:lnTo>
                  <a:pt x="74477" y="876743"/>
                </a:lnTo>
                <a:cubicBezTo>
                  <a:pt x="33344" y="876743"/>
                  <a:pt x="0" y="843399"/>
                  <a:pt x="0" y="802266"/>
                </a:cubicBezTo>
                <a:lnTo>
                  <a:pt x="0" y="222700"/>
                </a:lnTo>
                <a:cubicBezTo>
                  <a:pt x="0" y="181567"/>
                  <a:pt x="33344" y="148223"/>
                  <a:pt x="74477" y="148223"/>
                </a:cubicBezTo>
                <a:close/>
                <a:moveTo>
                  <a:pt x="327344" y="59420"/>
                </a:moveTo>
                <a:cubicBezTo>
                  <a:pt x="299905" y="59420"/>
                  <a:pt x="277661" y="81664"/>
                  <a:pt x="277661" y="109103"/>
                </a:cubicBezTo>
                <a:cubicBezTo>
                  <a:pt x="277661" y="125393"/>
                  <a:pt x="285501" y="139852"/>
                  <a:pt x="298129" y="148223"/>
                </a:cubicBezTo>
                <a:lnTo>
                  <a:pt x="356559" y="148223"/>
                </a:lnTo>
                <a:cubicBezTo>
                  <a:pt x="369187" y="139852"/>
                  <a:pt x="377027" y="125393"/>
                  <a:pt x="377027" y="109103"/>
                </a:cubicBezTo>
                <a:cubicBezTo>
                  <a:pt x="377027" y="81664"/>
                  <a:pt x="354783" y="59420"/>
                  <a:pt x="327344" y="59420"/>
                </a:cubicBezTo>
                <a:close/>
                <a:moveTo>
                  <a:pt x="327345" y="0"/>
                </a:moveTo>
                <a:cubicBezTo>
                  <a:pt x="387601" y="0"/>
                  <a:pt x="436448" y="48847"/>
                  <a:pt x="436448" y="109103"/>
                </a:cubicBezTo>
                <a:lnTo>
                  <a:pt x="428550" y="148223"/>
                </a:lnTo>
                <a:lnTo>
                  <a:pt x="523751" y="148223"/>
                </a:lnTo>
                <a:lnTo>
                  <a:pt x="523751" y="231012"/>
                </a:lnTo>
                <a:cubicBezTo>
                  <a:pt x="523751" y="257604"/>
                  <a:pt x="502194" y="279161"/>
                  <a:pt x="475602" y="279161"/>
                </a:cubicBezTo>
                <a:lnTo>
                  <a:pt x="179087" y="279161"/>
                </a:lnTo>
                <a:cubicBezTo>
                  <a:pt x="152495" y="279161"/>
                  <a:pt x="130938" y="257604"/>
                  <a:pt x="130938" y="231012"/>
                </a:cubicBezTo>
                <a:lnTo>
                  <a:pt x="130938" y="148223"/>
                </a:lnTo>
                <a:lnTo>
                  <a:pt x="226140" y="148223"/>
                </a:lnTo>
                <a:cubicBezTo>
                  <a:pt x="220831" y="136244"/>
                  <a:pt x="218242" y="122976"/>
                  <a:pt x="218242" y="109103"/>
                </a:cubicBezTo>
                <a:cubicBezTo>
                  <a:pt x="218242" y="48847"/>
                  <a:pt x="267089" y="0"/>
                  <a:pt x="327345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23" name="矩形 60"/>
          <p:cNvSpPr/>
          <p:nvPr/>
        </p:nvSpPr>
        <p:spPr>
          <a:xfrm>
            <a:off x="4486275" y="1612900"/>
            <a:ext cx="168275" cy="150813"/>
          </a:xfrm>
          <a:custGeom>
            <a:avLst/>
            <a:gdLst>
              <a:gd name="txL" fmla="*/ 0 w 816827"/>
              <a:gd name="txT" fmla="*/ 0 h 729011"/>
              <a:gd name="txR" fmla="*/ 816827 w 816827"/>
              <a:gd name="txB" fmla="*/ 729011 h 729011"/>
            </a:gdLst>
            <a:ahLst/>
            <a:cxnLst>
              <a:cxn ang="0">
                <a:pos x="3571" y="5208"/>
              </a:cxn>
              <a:cxn ang="0">
                <a:pos x="3571" y="5940"/>
              </a:cxn>
              <a:cxn ang="0">
                <a:pos x="6586" y="5940"/>
              </a:cxn>
              <a:cxn ang="0">
                <a:pos x="6586" y="5208"/>
              </a:cxn>
              <a:cxn ang="0">
                <a:pos x="3571" y="5208"/>
              </a:cxn>
              <a:cxn ang="0">
                <a:pos x="0" y="4694"/>
              </a:cxn>
              <a:cxn ang="0">
                <a:pos x="7142" y="4694"/>
              </a:cxn>
              <a:cxn ang="0">
                <a:pos x="7142" y="6454"/>
              </a:cxn>
              <a:cxn ang="0">
                <a:pos x="0" y="6454"/>
              </a:cxn>
              <a:cxn ang="0">
                <a:pos x="0" y="4694"/>
              </a:cxn>
              <a:cxn ang="0">
                <a:pos x="1468" y="2861"/>
              </a:cxn>
              <a:cxn ang="0">
                <a:pos x="1468" y="3593"/>
              </a:cxn>
              <a:cxn ang="0">
                <a:pos x="6586" y="3593"/>
              </a:cxn>
              <a:cxn ang="0">
                <a:pos x="6586" y="2861"/>
              </a:cxn>
              <a:cxn ang="0">
                <a:pos x="1468" y="2861"/>
              </a:cxn>
              <a:cxn ang="0">
                <a:pos x="0" y="2347"/>
              </a:cxn>
              <a:cxn ang="0">
                <a:pos x="7142" y="2347"/>
              </a:cxn>
              <a:cxn ang="0">
                <a:pos x="7142" y="4107"/>
              </a:cxn>
              <a:cxn ang="0">
                <a:pos x="0" y="4107"/>
              </a:cxn>
              <a:cxn ang="0">
                <a:pos x="0" y="2347"/>
              </a:cxn>
              <a:cxn ang="0">
                <a:pos x="4364" y="514"/>
              </a:cxn>
              <a:cxn ang="0">
                <a:pos x="4364" y="1246"/>
              </a:cxn>
              <a:cxn ang="0">
                <a:pos x="6586" y="1246"/>
              </a:cxn>
              <a:cxn ang="0">
                <a:pos x="6586" y="514"/>
              </a:cxn>
              <a:cxn ang="0">
                <a:pos x="4364" y="514"/>
              </a:cxn>
              <a:cxn ang="0">
                <a:pos x="0" y="0"/>
              </a:cxn>
              <a:cxn ang="0">
                <a:pos x="7142" y="0"/>
              </a:cxn>
              <a:cxn ang="0">
                <a:pos x="7142" y="1760"/>
              </a:cxn>
              <a:cxn ang="0">
                <a:pos x="0" y="1760"/>
              </a:cxn>
              <a:cxn ang="0">
                <a:pos x="0" y="0"/>
              </a:cxn>
            </a:cxnLst>
            <a:rect l="txL" t="txT" r="txR" b="txB"/>
            <a:pathLst>
              <a:path w="816827" h="729011">
                <a:moveTo>
                  <a:pt x="408414" y="588244"/>
                </a:moveTo>
                <a:lnTo>
                  <a:pt x="408414" y="670957"/>
                </a:lnTo>
                <a:lnTo>
                  <a:pt x="753307" y="670957"/>
                </a:lnTo>
                <a:lnTo>
                  <a:pt x="753307" y="588244"/>
                </a:lnTo>
                <a:lnTo>
                  <a:pt x="408414" y="588244"/>
                </a:lnTo>
                <a:close/>
                <a:moveTo>
                  <a:pt x="0" y="530190"/>
                </a:moveTo>
                <a:lnTo>
                  <a:pt x="816827" y="530190"/>
                </a:lnTo>
                <a:lnTo>
                  <a:pt x="816827" y="729011"/>
                </a:lnTo>
                <a:lnTo>
                  <a:pt x="0" y="729011"/>
                </a:lnTo>
                <a:lnTo>
                  <a:pt x="0" y="530190"/>
                </a:lnTo>
                <a:close/>
                <a:moveTo>
                  <a:pt x="167873" y="323149"/>
                </a:moveTo>
                <a:lnTo>
                  <a:pt x="167873" y="405862"/>
                </a:lnTo>
                <a:lnTo>
                  <a:pt x="753306" y="405862"/>
                </a:lnTo>
                <a:lnTo>
                  <a:pt x="753306" y="323149"/>
                </a:lnTo>
                <a:lnTo>
                  <a:pt x="167873" y="323149"/>
                </a:lnTo>
                <a:close/>
                <a:moveTo>
                  <a:pt x="0" y="265095"/>
                </a:moveTo>
                <a:lnTo>
                  <a:pt x="816827" y="265095"/>
                </a:lnTo>
                <a:lnTo>
                  <a:pt x="816827" y="463916"/>
                </a:lnTo>
                <a:lnTo>
                  <a:pt x="0" y="463916"/>
                </a:lnTo>
                <a:lnTo>
                  <a:pt x="0" y="265095"/>
                </a:lnTo>
                <a:close/>
                <a:moveTo>
                  <a:pt x="499162" y="58054"/>
                </a:moveTo>
                <a:lnTo>
                  <a:pt x="499162" y="140767"/>
                </a:lnTo>
                <a:lnTo>
                  <a:pt x="753306" y="140767"/>
                </a:lnTo>
                <a:lnTo>
                  <a:pt x="753306" y="58054"/>
                </a:lnTo>
                <a:lnTo>
                  <a:pt x="499162" y="58054"/>
                </a:lnTo>
                <a:close/>
                <a:moveTo>
                  <a:pt x="0" y="0"/>
                </a:moveTo>
                <a:lnTo>
                  <a:pt x="816827" y="0"/>
                </a:lnTo>
                <a:lnTo>
                  <a:pt x="816827" y="198821"/>
                </a:lnTo>
                <a:lnTo>
                  <a:pt x="0" y="1988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24" name="同心圆 41"/>
          <p:cNvSpPr/>
          <p:nvPr/>
        </p:nvSpPr>
        <p:spPr>
          <a:xfrm>
            <a:off x="5511800" y="2251075"/>
            <a:ext cx="206375" cy="204788"/>
          </a:xfrm>
          <a:custGeom>
            <a:avLst/>
            <a:gdLst>
              <a:gd name="txL" fmla="*/ 0 w 746126"/>
              <a:gd name="txT" fmla="*/ 0 h 746126"/>
              <a:gd name="txR" fmla="*/ 746126 w 746126"/>
              <a:gd name="txB" fmla="*/ 746126 h 746126"/>
            </a:gdLst>
            <a:ahLst/>
            <a:cxnLst>
              <a:cxn ang="0">
                <a:pos x="6481" y="2853"/>
              </a:cxn>
              <a:cxn ang="0">
                <a:pos x="6748" y="2949"/>
              </a:cxn>
              <a:cxn ang="0">
                <a:pos x="9938" y="5838"/>
              </a:cxn>
              <a:cxn ang="0">
                <a:pos x="9958" y="6351"/>
              </a:cxn>
              <a:cxn ang="0">
                <a:pos x="9771" y="6548"/>
              </a:cxn>
              <a:cxn ang="0">
                <a:pos x="9246" y="6568"/>
              </a:cxn>
              <a:cxn ang="0">
                <a:pos x="9145" y="6477"/>
              </a:cxn>
              <a:cxn ang="0">
                <a:pos x="8279" y="7389"/>
              </a:cxn>
              <a:cxn ang="0">
                <a:pos x="10309" y="9227"/>
              </a:cxn>
              <a:cxn ang="0">
                <a:pos x="10616" y="9089"/>
              </a:cxn>
              <a:cxn ang="0">
                <a:pos x="11070" y="9253"/>
              </a:cxn>
              <a:cxn ang="0">
                <a:pos x="14449" y="12313"/>
              </a:cxn>
              <a:cxn ang="0">
                <a:pos x="14483" y="13187"/>
              </a:cxn>
              <a:cxn ang="0">
                <a:pos x="13958" y="13740"/>
              </a:cxn>
              <a:cxn ang="0">
                <a:pos x="13064" y="13773"/>
              </a:cxn>
              <a:cxn ang="0">
                <a:pos x="9685" y="10713"/>
              </a:cxn>
              <a:cxn ang="0">
                <a:pos x="9609" y="9951"/>
              </a:cxn>
              <a:cxn ang="0">
                <a:pos x="7587" y="8119"/>
              </a:cxn>
              <a:cxn ang="0">
                <a:pos x="6722" y="9032"/>
              </a:cxn>
              <a:cxn ang="0">
                <a:pos x="6822" y="9123"/>
              </a:cxn>
              <a:cxn ang="0">
                <a:pos x="6842" y="9636"/>
              </a:cxn>
              <a:cxn ang="0">
                <a:pos x="6655" y="9833"/>
              </a:cxn>
              <a:cxn ang="0">
                <a:pos x="6130" y="9853"/>
              </a:cxn>
              <a:cxn ang="0">
                <a:pos x="2940" y="6964"/>
              </a:cxn>
              <a:cxn ang="0">
                <a:pos x="2920" y="6451"/>
              </a:cxn>
              <a:cxn ang="0">
                <a:pos x="3107" y="6253"/>
              </a:cxn>
              <a:cxn ang="0">
                <a:pos x="3632" y="6234"/>
              </a:cxn>
              <a:cxn ang="0">
                <a:pos x="3733" y="6325"/>
              </a:cxn>
              <a:cxn ang="0">
                <a:pos x="6156" y="3770"/>
              </a:cxn>
              <a:cxn ang="0">
                <a:pos x="6056" y="3679"/>
              </a:cxn>
              <a:cxn ang="0">
                <a:pos x="6036" y="3165"/>
              </a:cxn>
              <a:cxn ang="0">
                <a:pos x="6223" y="2969"/>
              </a:cxn>
              <a:cxn ang="0">
                <a:pos x="6481" y="2853"/>
              </a:cxn>
              <a:cxn ang="0">
                <a:pos x="7894" y="0"/>
              </a:cxn>
              <a:cxn ang="0">
                <a:pos x="15789" y="7714"/>
              </a:cxn>
              <a:cxn ang="0">
                <a:pos x="14681" y="11593"/>
              </a:cxn>
              <a:cxn ang="0">
                <a:pos x="13434" y="10463"/>
              </a:cxn>
              <a:cxn ang="0">
                <a:pos x="14133" y="7714"/>
              </a:cxn>
              <a:cxn ang="0">
                <a:pos x="7894" y="1618"/>
              </a:cxn>
              <a:cxn ang="0">
                <a:pos x="1656" y="7714"/>
              </a:cxn>
              <a:cxn ang="0">
                <a:pos x="7894" y="13810"/>
              </a:cxn>
              <a:cxn ang="0">
                <a:pos x="11205" y="12862"/>
              </a:cxn>
              <a:cxn ang="0">
                <a:pos x="12453" y="13993"/>
              </a:cxn>
              <a:cxn ang="0">
                <a:pos x="7894" y="15427"/>
              </a:cxn>
              <a:cxn ang="0">
                <a:pos x="0" y="7714"/>
              </a:cxn>
              <a:cxn ang="0">
                <a:pos x="7894" y="0"/>
              </a:cxn>
            </a:cxnLst>
            <a:rect l="txL" t="txT" r="txR" b="txB"/>
            <a:pathLst>
              <a:path w="746126" h="746126">
                <a:moveTo>
                  <a:pt x="306284" y="137956"/>
                </a:moveTo>
                <a:cubicBezTo>
                  <a:pt x="310779" y="137785"/>
                  <a:pt x="315338" y="139329"/>
                  <a:pt x="318898" y="142628"/>
                </a:cubicBezTo>
                <a:lnTo>
                  <a:pt x="469646" y="282344"/>
                </a:lnTo>
                <a:cubicBezTo>
                  <a:pt x="476765" y="288942"/>
                  <a:pt x="477187" y="300061"/>
                  <a:pt x="470590" y="307180"/>
                </a:cubicBezTo>
                <a:lnTo>
                  <a:pt x="461760" y="316706"/>
                </a:lnTo>
                <a:cubicBezTo>
                  <a:pt x="455163" y="323825"/>
                  <a:pt x="444044" y="324247"/>
                  <a:pt x="436925" y="317650"/>
                </a:cubicBezTo>
                <a:lnTo>
                  <a:pt x="432162" y="313235"/>
                </a:lnTo>
                <a:lnTo>
                  <a:pt x="391258" y="357369"/>
                </a:lnTo>
                <a:lnTo>
                  <a:pt x="487159" y="446252"/>
                </a:lnTo>
                <a:cubicBezTo>
                  <a:pt x="490783" y="441495"/>
                  <a:pt x="496201" y="439792"/>
                  <a:pt x="501674" y="439584"/>
                </a:cubicBezTo>
                <a:cubicBezTo>
                  <a:pt x="509319" y="439293"/>
                  <a:pt x="517075" y="441920"/>
                  <a:pt x="523130" y="447531"/>
                </a:cubicBezTo>
                <a:lnTo>
                  <a:pt x="682787" y="595504"/>
                </a:lnTo>
                <a:cubicBezTo>
                  <a:pt x="694897" y="606728"/>
                  <a:pt x="695615" y="625642"/>
                  <a:pt x="684392" y="637752"/>
                </a:cubicBezTo>
                <a:lnTo>
                  <a:pt x="659592" y="664510"/>
                </a:lnTo>
                <a:cubicBezTo>
                  <a:pt x="648368" y="676620"/>
                  <a:pt x="629454" y="677338"/>
                  <a:pt x="617344" y="666115"/>
                </a:cubicBezTo>
                <a:lnTo>
                  <a:pt x="457687" y="518142"/>
                </a:lnTo>
                <a:cubicBezTo>
                  <a:pt x="446977" y="508216"/>
                  <a:pt x="445177" y="492275"/>
                  <a:pt x="454100" y="481245"/>
                </a:cubicBezTo>
                <a:lnTo>
                  <a:pt x="358536" y="392675"/>
                </a:lnTo>
                <a:lnTo>
                  <a:pt x="317635" y="436805"/>
                </a:lnTo>
                <a:lnTo>
                  <a:pt x="322398" y="441219"/>
                </a:lnTo>
                <a:cubicBezTo>
                  <a:pt x="329517" y="447817"/>
                  <a:pt x="329939" y="458936"/>
                  <a:pt x="323342" y="466055"/>
                </a:cubicBezTo>
                <a:lnTo>
                  <a:pt x="314512" y="475581"/>
                </a:lnTo>
                <a:cubicBezTo>
                  <a:pt x="307915" y="482700"/>
                  <a:pt x="296796" y="483122"/>
                  <a:pt x="289677" y="476525"/>
                </a:cubicBezTo>
                <a:lnTo>
                  <a:pt x="138928" y="336808"/>
                </a:lnTo>
                <a:cubicBezTo>
                  <a:pt x="131809" y="330210"/>
                  <a:pt x="131387" y="319091"/>
                  <a:pt x="137985" y="311973"/>
                </a:cubicBezTo>
                <a:lnTo>
                  <a:pt x="146814" y="302446"/>
                </a:lnTo>
                <a:cubicBezTo>
                  <a:pt x="153412" y="295327"/>
                  <a:pt x="164531" y="294905"/>
                  <a:pt x="171650" y="301503"/>
                </a:cubicBezTo>
                <a:lnTo>
                  <a:pt x="176413" y="305918"/>
                </a:lnTo>
                <a:lnTo>
                  <a:pt x="290940" y="182348"/>
                </a:lnTo>
                <a:lnTo>
                  <a:pt x="286176" y="177933"/>
                </a:lnTo>
                <a:cubicBezTo>
                  <a:pt x="279057" y="171335"/>
                  <a:pt x="278635" y="160216"/>
                  <a:pt x="285233" y="153098"/>
                </a:cubicBezTo>
                <a:lnTo>
                  <a:pt x="294062" y="143571"/>
                </a:lnTo>
                <a:cubicBezTo>
                  <a:pt x="297361" y="140012"/>
                  <a:pt x="301790" y="138126"/>
                  <a:pt x="306284" y="137956"/>
                </a:cubicBezTo>
                <a:close/>
                <a:moveTo>
                  <a:pt x="373063" y="0"/>
                </a:moveTo>
                <a:cubicBezTo>
                  <a:pt x="579100" y="0"/>
                  <a:pt x="746126" y="167026"/>
                  <a:pt x="746126" y="373063"/>
                </a:cubicBezTo>
                <a:cubicBezTo>
                  <a:pt x="746126" y="441784"/>
                  <a:pt x="727545" y="506165"/>
                  <a:pt x="693797" y="560673"/>
                </a:cubicBezTo>
                <a:lnTo>
                  <a:pt x="634837" y="506028"/>
                </a:lnTo>
                <a:cubicBezTo>
                  <a:pt x="656383" y="466516"/>
                  <a:pt x="667887" y="421133"/>
                  <a:pt x="667887" y="373063"/>
                </a:cubicBezTo>
                <a:cubicBezTo>
                  <a:pt x="667887" y="210236"/>
                  <a:pt x="535890" y="78239"/>
                  <a:pt x="373063" y="78239"/>
                </a:cubicBezTo>
                <a:cubicBezTo>
                  <a:pt x="210236" y="78239"/>
                  <a:pt x="78239" y="210236"/>
                  <a:pt x="78239" y="373063"/>
                </a:cubicBezTo>
                <a:cubicBezTo>
                  <a:pt x="78239" y="535890"/>
                  <a:pt x="210236" y="667887"/>
                  <a:pt x="373063" y="667887"/>
                </a:cubicBezTo>
                <a:cubicBezTo>
                  <a:pt x="430719" y="667887"/>
                  <a:pt x="484509" y="651337"/>
                  <a:pt x="529532" y="622079"/>
                </a:cubicBezTo>
                <a:lnTo>
                  <a:pt x="588515" y="676745"/>
                </a:lnTo>
                <a:cubicBezTo>
                  <a:pt x="528014" y="720662"/>
                  <a:pt x="453512" y="746126"/>
                  <a:pt x="373063" y="746126"/>
                </a:cubicBezTo>
                <a:cubicBezTo>
                  <a:pt x="167026" y="746126"/>
                  <a:pt x="0" y="579100"/>
                  <a:pt x="0" y="373063"/>
                </a:cubicBezTo>
                <a:cubicBezTo>
                  <a:pt x="0" y="167026"/>
                  <a:pt x="167026" y="0"/>
                  <a:pt x="373063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25" name="圆角矩形 26"/>
          <p:cNvSpPr/>
          <p:nvPr/>
        </p:nvSpPr>
        <p:spPr>
          <a:xfrm>
            <a:off x="6550025" y="1604963"/>
            <a:ext cx="220663" cy="166687"/>
          </a:xfrm>
          <a:custGeom>
            <a:avLst/>
            <a:gdLst>
              <a:gd name="txL" fmla="*/ 0 w 1584176"/>
              <a:gd name="txT" fmla="*/ 0 h 1195792"/>
              <a:gd name="txR" fmla="*/ 1584176 w 1584176"/>
              <a:gd name="txB" fmla="*/ 1195792 h 1195792"/>
            </a:gdLst>
            <a:ahLst/>
            <a:cxnLst>
              <a:cxn ang="0">
                <a:pos x="2026" y="2653"/>
              </a:cxn>
              <a:cxn ang="0">
                <a:pos x="2256" y="2653"/>
              </a:cxn>
              <a:cxn ang="0">
                <a:pos x="1356" y="1766"/>
              </a:cxn>
              <a:cxn ang="0">
                <a:pos x="967" y="2114"/>
              </a:cxn>
              <a:cxn ang="0">
                <a:pos x="1356" y="1766"/>
              </a:cxn>
              <a:cxn ang="0">
                <a:pos x="2662" y="2114"/>
              </a:cxn>
              <a:cxn ang="0">
                <a:pos x="2272" y="1826"/>
              </a:cxn>
              <a:cxn ang="0">
                <a:pos x="1825" y="1597"/>
              </a:cxn>
              <a:cxn ang="0">
                <a:pos x="2009" y="2114"/>
              </a:cxn>
              <a:cxn ang="0">
                <a:pos x="1620" y="1671"/>
              </a:cxn>
              <a:cxn ang="0">
                <a:pos x="3314" y="1373"/>
              </a:cxn>
              <a:cxn ang="0">
                <a:pos x="2925" y="2114"/>
              </a:cxn>
              <a:cxn ang="0">
                <a:pos x="3314" y="1373"/>
              </a:cxn>
              <a:cxn ang="0">
                <a:pos x="2662" y="580"/>
              </a:cxn>
              <a:cxn ang="0">
                <a:pos x="2925" y="1233"/>
              </a:cxn>
              <a:cxn ang="0">
                <a:pos x="3314" y="800"/>
              </a:cxn>
              <a:cxn ang="0">
                <a:pos x="3434" y="1003"/>
              </a:cxn>
              <a:cxn ang="0">
                <a:pos x="2147" y="1777"/>
              </a:cxn>
              <a:cxn ang="0">
                <a:pos x="718" y="1893"/>
              </a:cxn>
              <a:cxn ang="0">
                <a:pos x="967" y="1610"/>
              </a:cxn>
              <a:cxn ang="0">
                <a:pos x="1356" y="943"/>
              </a:cxn>
              <a:cxn ang="0">
                <a:pos x="1620" y="1387"/>
              </a:cxn>
              <a:cxn ang="0">
                <a:pos x="2009" y="1190"/>
              </a:cxn>
              <a:cxn ang="0">
                <a:pos x="2147" y="1584"/>
              </a:cxn>
              <a:cxn ang="0">
                <a:pos x="2272" y="580"/>
              </a:cxn>
              <a:cxn ang="0">
                <a:pos x="354" y="384"/>
              </a:cxn>
              <a:cxn ang="0">
                <a:pos x="442" y="2421"/>
              </a:cxn>
              <a:cxn ang="0">
                <a:pos x="3928" y="2332"/>
              </a:cxn>
              <a:cxn ang="0">
                <a:pos x="3840" y="296"/>
              </a:cxn>
              <a:cxn ang="0">
                <a:pos x="475" y="0"/>
              </a:cxn>
              <a:cxn ang="0">
                <a:pos x="4281" y="476"/>
              </a:cxn>
              <a:cxn ang="0">
                <a:pos x="3807" y="2854"/>
              </a:cxn>
              <a:cxn ang="0">
                <a:pos x="2725" y="2995"/>
              </a:cxn>
              <a:cxn ang="0">
                <a:pos x="3205" y="3239"/>
              </a:cxn>
              <a:cxn ang="0">
                <a:pos x="1076" y="2995"/>
              </a:cxn>
              <a:cxn ang="0">
                <a:pos x="1557" y="2854"/>
              </a:cxn>
              <a:cxn ang="0">
                <a:pos x="0" y="2378"/>
              </a:cxn>
              <a:cxn ang="0">
                <a:pos x="475" y="0"/>
              </a:cxn>
            </a:cxnLst>
            <a:rect l="txL" t="txT" r="txR" b="txB"/>
            <a:pathLst>
              <a:path w="1584176" h="1195792">
                <a:moveTo>
                  <a:pt x="792088" y="936827"/>
                </a:moveTo>
                <a:cubicBezTo>
                  <a:pt x="768562" y="936827"/>
                  <a:pt x="749491" y="955898"/>
                  <a:pt x="749491" y="979424"/>
                </a:cubicBezTo>
                <a:cubicBezTo>
                  <a:pt x="749491" y="1002950"/>
                  <a:pt x="768562" y="1022021"/>
                  <a:pt x="792088" y="1022021"/>
                </a:cubicBezTo>
                <a:cubicBezTo>
                  <a:pt x="815614" y="1022021"/>
                  <a:pt x="834685" y="1002950"/>
                  <a:pt x="834685" y="979424"/>
                </a:cubicBezTo>
                <a:cubicBezTo>
                  <a:pt x="834685" y="955898"/>
                  <a:pt x="815614" y="936827"/>
                  <a:pt x="792088" y="936827"/>
                </a:cubicBezTo>
                <a:close/>
                <a:moveTo>
                  <a:pt x="501926" y="652004"/>
                </a:moveTo>
                <a:lnTo>
                  <a:pt x="501926" y="780354"/>
                </a:lnTo>
                <a:lnTo>
                  <a:pt x="357910" y="780354"/>
                </a:lnTo>
                <a:lnTo>
                  <a:pt x="357910" y="703916"/>
                </a:lnTo>
                <a:lnTo>
                  <a:pt x="501926" y="652004"/>
                </a:lnTo>
                <a:close/>
                <a:moveTo>
                  <a:pt x="984820" y="611637"/>
                </a:moveTo>
                <a:lnTo>
                  <a:pt x="984820" y="780354"/>
                </a:lnTo>
                <a:lnTo>
                  <a:pt x="840804" y="780354"/>
                </a:lnTo>
                <a:lnTo>
                  <a:pt x="840804" y="674135"/>
                </a:lnTo>
                <a:lnTo>
                  <a:pt x="984820" y="611637"/>
                </a:lnTo>
                <a:close/>
                <a:moveTo>
                  <a:pt x="675372" y="589482"/>
                </a:moveTo>
                <a:lnTo>
                  <a:pt x="743373" y="649323"/>
                </a:lnTo>
                <a:lnTo>
                  <a:pt x="743373" y="780354"/>
                </a:lnTo>
                <a:lnTo>
                  <a:pt x="599357" y="780354"/>
                </a:lnTo>
                <a:lnTo>
                  <a:pt x="599357" y="616883"/>
                </a:lnTo>
                <a:lnTo>
                  <a:pt x="675372" y="589482"/>
                </a:lnTo>
                <a:close/>
                <a:moveTo>
                  <a:pt x="1226266" y="506859"/>
                </a:moveTo>
                <a:lnTo>
                  <a:pt x="1226266" y="780354"/>
                </a:lnTo>
                <a:lnTo>
                  <a:pt x="1082250" y="780354"/>
                </a:lnTo>
                <a:lnTo>
                  <a:pt x="1082250" y="569356"/>
                </a:lnTo>
                <a:lnTo>
                  <a:pt x="1226266" y="506859"/>
                </a:lnTo>
                <a:close/>
                <a:moveTo>
                  <a:pt x="840804" y="214317"/>
                </a:moveTo>
                <a:lnTo>
                  <a:pt x="984820" y="214317"/>
                </a:lnTo>
                <a:lnTo>
                  <a:pt x="984820" y="499046"/>
                </a:lnTo>
                <a:lnTo>
                  <a:pt x="1082250" y="455202"/>
                </a:lnTo>
                <a:lnTo>
                  <a:pt x="1082250" y="295348"/>
                </a:lnTo>
                <a:lnTo>
                  <a:pt x="1226266" y="295348"/>
                </a:lnTo>
                <a:lnTo>
                  <a:pt x="1226266" y="390395"/>
                </a:lnTo>
                <a:lnTo>
                  <a:pt x="1270685" y="370406"/>
                </a:lnTo>
                <a:lnTo>
                  <a:pt x="1299260" y="437081"/>
                </a:lnTo>
                <a:lnTo>
                  <a:pt x="794435" y="656156"/>
                </a:lnTo>
                <a:lnTo>
                  <a:pt x="675372" y="551381"/>
                </a:lnTo>
                <a:lnTo>
                  <a:pt x="265797" y="699019"/>
                </a:lnTo>
                <a:lnTo>
                  <a:pt x="246747" y="632344"/>
                </a:lnTo>
                <a:lnTo>
                  <a:pt x="357910" y="594475"/>
                </a:lnTo>
                <a:lnTo>
                  <a:pt x="357910" y="348306"/>
                </a:lnTo>
                <a:lnTo>
                  <a:pt x="501926" y="348306"/>
                </a:lnTo>
                <a:lnTo>
                  <a:pt x="501926" y="545415"/>
                </a:lnTo>
                <a:lnTo>
                  <a:pt x="599357" y="512224"/>
                </a:lnTo>
                <a:lnTo>
                  <a:pt x="599357" y="439364"/>
                </a:lnTo>
                <a:lnTo>
                  <a:pt x="743373" y="439364"/>
                </a:lnTo>
                <a:lnTo>
                  <a:pt x="743373" y="540040"/>
                </a:lnTo>
                <a:lnTo>
                  <a:pt x="794435" y="584719"/>
                </a:lnTo>
                <a:lnTo>
                  <a:pt x="840804" y="563853"/>
                </a:lnTo>
                <a:lnTo>
                  <a:pt x="840804" y="214317"/>
                </a:lnTo>
                <a:close/>
                <a:moveTo>
                  <a:pt x="163421" y="109283"/>
                </a:moveTo>
                <a:cubicBezTo>
                  <a:pt x="145421" y="109283"/>
                  <a:pt x="130830" y="123874"/>
                  <a:pt x="130830" y="141874"/>
                </a:cubicBezTo>
                <a:lnTo>
                  <a:pt x="130830" y="861077"/>
                </a:lnTo>
                <a:cubicBezTo>
                  <a:pt x="130830" y="879077"/>
                  <a:pt x="145421" y="893668"/>
                  <a:pt x="163421" y="893668"/>
                </a:cubicBezTo>
                <a:lnTo>
                  <a:pt x="1420755" y="893668"/>
                </a:lnTo>
                <a:cubicBezTo>
                  <a:pt x="1438755" y="893668"/>
                  <a:pt x="1453346" y="879077"/>
                  <a:pt x="1453346" y="861077"/>
                </a:cubicBezTo>
                <a:lnTo>
                  <a:pt x="1453346" y="141874"/>
                </a:lnTo>
                <a:cubicBezTo>
                  <a:pt x="1453346" y="123874"/>
                  <a:pt x="1438755" y="109283"/>
                  <a:pt x="1420755" y="109283"/>
                </a:cubicBezTo>
                <a:lnTo>
                  <a:pt x="163421" y="109283"/>
                </a:lnTo>
                <a:close/>
                <a:moveTo>
                  <a:pt x="175629" y="0"/>
                </a:moveTo>
                <a:lnTo>
                  <a:pt x="1408547" y="0"/>
                </a:lnTo>
                <a:cubicBezTo>
                  <a:pt x="1505544" y="0"/>
                  <a:pt x="1584176" y="78632"/>
                  <a:pt x="1584176" y="175629"/>
                </a:cubicBezTo>
                <a:lnTo>
                  <a:pt x="1584176" y="878123"/>
                </a:lnTo>
                <a:cubicBezTo>
                  <a:pt x="1584176" y="975120"/>
                  <a:pt x="1505544" y="1053752"/>
                  <a:pt x="1408547" y="1053752"/>
                </a:cubicBezTo>
                <a:lnTo>
                  <a:pt x="1008112" y="1053752"/>
                </a:lnTo>
                <a:lnTo>
                  <a:pt x="1008112" y="1105610"/>
                </a:lnTo>
                <a:lnTo>
                  <a:pt x="1185879" y="1105610"/>
                </a:lnTo>
                <a:lnTo>
                  <a:pt x="1185879" y="1195792"/>
                </a:lnTo>
                <a:lnTo>
                  <a:pt x="398297" y="1195792"/>
                </a:lnTo>
                <a:lnTo>
                  <a:pt x="398297" y="1105610"/>
                </a:lnTo>
                <a:lnTo>
                  <a:pt x="576064" y="1105610"/>
                </a:lnTo>
                <a:lnTo>
                  <a:pt x="576064" y="1053752"/>
                </a:lnTo>
                <a:lnTo>
                  <a:pt x="175629" y="1053752"/>
                </a:lnTo>
                <a:cubicBezTo>
                  <a:pt x="78632" y="1053752"/>
                  <a:pt x="0" y="975120"/>
                  <a:pt x="0" y="878123"/>
                </a:cubicBezTo>
                <a:lnTo>
                  <a:pt x="0" y="175629"/>
                </a:lnTo>
                <a:cubicBezTo>
                  <a:pt x="0" y="78632"/>
                  <a:pt x="78632" y="0"/>
                  <a:pt x="175629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26" name="Freeform 37"/>
          <p:cNvSpPr>
            <a:spLocks noEditPoints="1"/>
          </p:cNvSpPr>
          <p:nvPr/>
        </p:nvSpPr>
        <p:spPr>
          <a:xfrm>
            <a:off x="7593013" y="2243138"/>
            <a:ext cx="223837" cy="220662"/>
          </a:xfrm>
          <a:custGeom>
            <a:avLst/>
            <a:gdLst>
              <a:gd name="txL" fmla="*/ 0 w 120"/>
              <a:gd name="txT" fmla="*/ 0 h 120"/>
              <a:gd name="txR" fmla="*/ 120 w 120"/>
              <a:gd name="txB" fmla="*/ 120 h 12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>
                                      <p:cBhvr>
                                        <p:cTn id="11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6" dur="5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35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1" dur="5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7" dur="5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56" dur="500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65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1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7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86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95" dur="5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1" dur="5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7" dur="5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16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25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1" dur="5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7" dur="500"/>
                                        <p:tgtEl>
                                          <p:spTgt spid="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46" dur="500"/>
                                        <p:tgtEl>
                                          <p:spTgt spid="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55" dur="50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1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7" dur="5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76" dur="500"/>
                                        <p:tgtEl>
                                          <p:spTgt spid="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85" dur="500"/>
                                        <p:tgtEl>
                                          <p:spTgt spid="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1" dur="500"/>
                                        <p:tgtEl>
                                          <p:spTgt spid="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7" dur="50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06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15" dur="5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21"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8" grpId="0" bldLvl="0" animBg="1"/>
      <p:bldP spid="1979" grpId="0" bldLvl="0"/>
      <p:bldP spid="1981" grpId="0" bldLvl="0" animBg="1"/>
      <p:bldP spid="1983" grpId="0" bldLvl="0" animBg="1"/>
      <p:bldP spid="1984" grpId="0" bldLvl="0"/>
      <p:bldP spid="1986" grpId="0" bldLvl="0" animBg="1"/>
      <p:bldP spid="1988" grpId="0" bldLvl="0" animBg="1"/>
      <p:bldP spid="1989" grpId="0" bldLvl="0"/>
      <p:bldP spid="1991" grpId="0" bldLvl="0" animBg="1"/>
      <p:bldP spid="1993" grpId="0" bldLvl="0" animBg="1"/>
      <p:bldP spid="1994" grpId="0" bldLvl="0"/>
      <p:bldP spid="1996" grpId="0" bldLvl="0" animBg="1"/>
      <p:bldP spid="1998" grpId="0" bldLvl="0" animBg="1"/>
      <p:bldP spid="1999" grpId="0" bldLvl="0"/>
      <p:bldP spid="2001" grpId="0" bldLvl="0" animBg="1"/>
      <p:bldP spid="2003" grpId="0" bldLvl="0" animBg="1"/>
      <p:bldP spid="2004" grpId="0" bldLvl="0"/>
      <p:bldP spid="2006" grpId="0" bldLvl="0" animBg="1"/>
      <p:bldP spid="2008" grpId="0" bldLvl="0" animBg="1"/>
      <p:bldP spid="2009" grpId="0" bldLvl="0"/>
      <p:bldP spid="2011" grpId="0" bldLvl="0" animBg="1"/>
      <p:bldP spid="2013" grpId="0" bldLvl="0"/>
      <p:bldP spid="2014" grpId="0" bldLvl="0"/>
      <p:bldP spid="2015" grpId="0" bldLvl="0"/>
      <p:bldP spid="2016" grpId="0" bldLvl="0"/>
      <p:bldP spid="2017" grpId="0" bldLvl="0"/>
      <p:bldP spid="2018" grpId="0" bldLvl="0"/>
      <p:bldP spid="2019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7" name="TextBox 30"/>
          <p:cNvSpPr/>
          <p:nvPr/>
        </p:nvSpPr>
        <p:spPr>
          <a:xfrm>
            <a:off x="539750" y="1536700"/>
            <a:ext cx="2592388" cy="785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</a:rPr>
              <a:t>单击添加标题</a:t>
            </a:r>
            <a:endParaRPr lang="en-US" altLang="zh-CN" sz="1100" dirty="0">
              <a:solidFill>
                <a:schemeClr val="bg1"/>
              </a:solidFill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br>
              <a:rPr lang="zh-CN" altLang="en-US" sz="700" dirty="0">
                <a:solidFill>
                  <a:schemeClr val="bg1"/>
                </a:solidFill>
              </a:rPr>
            </a:br>
            <a:r>
              <a:rPr lang="zh-CN" altLang="en-US" sz="900" dirty="0">
                <a:solidFill>
                  <a:schemeClr val="bg1"/>
                </a:solidFill>
              </a:rPr>
              <a:t>在此处添加详细描述文本，尽量与标题文本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语言风格相符合，语言描述尽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量简洁生动，尽可能概括出段落内容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1978" name="TextBox 31"/>
          <p:cNvSpPr/>
          <p:nvPr/>
        </p:nvSpPr>
        <p:spPr>
          <a:xfrm>
            <a:off x="539750" y="3167063"/>
            <a:ext cx="2592388" cy="785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</a:rPr>
              <a:t>单击添加标题</a:t>
            </a:r>
            <a:endParaRPr lang="en-US" altLang="zh-CN" sz="1100" dirty="0">
              <a:solidFill>
                <a:schemeClr val="bg1"/>
              </a:solidFill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br>
              <a:rPr lang="zh-CN" altLang="en-US" sz="700" dirty="0">
                <a:solidFill>
                  <a:schemeClr val="bg1"/>
                </a:solidFill>
              </a:rPr>
            </a:br>
            <a:r>
              <a:rPr lang="zh-CN" altLang="en-US" sz="900" dirty="0">
                <a:solidFill>
                  <a:schemeClr val="bg1"/>
                </a:solidFill>
              </a:rPr>
              <a:t>在此处添加详细描述文本，尽量与标题文本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语言风格相符合，语言描述尽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量简洁生动，尽可能概括出段落内容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1979" name="TextBox 32"/>
          <p:cNvSpPr/>
          <p:nvPr/>
        </p:nvSpPr>
        <p:spPr>
          <a:xfrm>
            <a:off x="6011863" y="1536700"/>
            <a:ext cx="2592387" cy="785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</a:rPr>
              <a:t>单击添加标题</a:t>
            </a:r>
            <a:endParaRPr lang="en-US" altLang="zh-CN" sz="11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br>
              <a:rPr lang="zh-CN" altLang="en-US" sz="700" dirty="0">
                <a:solidFill>
                  <a:schemeClr val="bg1"/>
                </a:solidFill>
              </a:rPr>
            </a:br>
            <a:r>
              <a:rPr lang="zh-CN" altLang="en-US" sz="900" dirty="0">
                <a:solidFill>
                  <a:schemeClr val="bg1"/>
                </a:solidFill>
              </a:rPr>
              <a:t>在此处添加详细描述文本，尽量与标题文本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语言风格相符合，语言描述尽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量简洁生动，尽可能概括出段落内容。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1980" name="TextBox 33"/>
          <p:cNvSpPr/>
          <p:nvPr/>
        </p:nvSpPr>
        <p:spPr>
          <a:xfrm>
            <a:off x="6011863" y="3167063"/>
            <a:ext cx="2592387" cy="785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</a:rPr>
              <a:t>单击添加标题</a:t>
            </a:r>
            <a:endParaRPr lang="en-US" altLang="zh-CN" sz="11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br>
              <a:rPr lang="zh-CN" altLang="en-US" sz="700" dirty="0">
                <a:solidFill>
                  <a:schemeClr val="bg1"/>
                </a:solidFill>
              </a:rPr>
            </a:br>
            <a:r>
              <a:rPr lang="zh-CN" altLang="en-US" sz="900" dirty="0">
                <a:solidFill>
                  <a:schemeClr val="bg1"/>
                </a:solidFill>
              </a:rPr>
              <a:t>在此处添加详细描述文本，尽量与标题文本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语言风格相符合，语言描述尽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量简洁生动，尽可能概括出段落内容。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1981" name="组合 5"/>
          <p:cNvGrpSpPr/>
          <p:nvPr/>
        </p:nvGrpSpPr>
        <p:grpSpPr>
          <a:xfrm>
            <a:off x="3132138" y="1441450"/>
            <a:ext cx="2879725" cy="2876550"/>
            <a:chOff x="0" y="0"/>
            <a:chExt cx="2880320" cy="2878076"/>
          </a:xfrm>
        </p:grpSpPr>
        <p:grpSp>
          <p:nvGrpSpPr>
            <p:cNvPr id="1982" name="组合 24"/>
            <p:cNvGrpSpPr/>
            <p:nvPr/>
          </p:nvGrpSpPr>
          <p:grpSpPr>
            <a:xfrm>
              <a:off x="0" y="0"/>
              <a:ext cx="2880320" cy="2878076"/>
              <a:chOff x="0" y="0"/>
              <a:chExt cx="2883157" cy="2880912"/>
            </a:xfrm>
          </p:grpSpPr>
          <p:sp>
            <p:nvSpPr>
              <p:cNvPr id="1987" name="椭圆 25"/>
              <p:cNvSpPr/>
              <p:nvPr/>
            </p:nvSpPr>
            <p:spPr>
              <a:xfrm rot="-5400000" flipH="1" flipV="1">
                <a:off x="0" y="633239"/>
                <a:ext cx="1568230" cy="1568230"/>
              </a:xfrm>
              <a:custGeom>
                <a:avLst/>
                <a:gdLst>
                  <a:gd name="txL" fmla="*/ 0 w 1568230"/>
                  <a:gd name="txT" fmla="*/ 0 h 1568230"/>
                  <a:gd name="txR" fmla="*/ 1568230 w 1568230"/>
                  <a:gd name="txB" fmla="*/ 1568230 h 1568230"/>
                </a:gdLst>
                <a:ahLst/>
                <a:cxnLst>
                  <a:cxn ang="0">
                    <a:pos x="0" y="906535"/>
                  </a:cxn>
                  <a:cxn ang="0">
                    <a:pos x="128070" y="917835"/>
                  </a:cxn>
                  <a:cxn ang="0">
                    <a:pos x="917835" y="128070"/>
                  </a:cxn>
                  <a:cxn ang="0">
                    <a:pos x="906536" y="0"/>
                  </a:cxn>
                  <a:cxn ang="0">
                    <a:pos x="1568230" y="778465"/>
                  </a:cxn>
                  <a:cxn ang="0">
                    <a:pos x="778465" y="1568230"/>
                  </a:cxn>
                  <a:cxn ang="0">
                    <a:pos x="0" y="906535"/>
                  </a:cxn>
                </a:cxnLst>
                <a:rect l="txL" t="txT" r="txR" b="txB"/>
                <a:pathLst>
                  <a:path w="1568230" h="1568230">
                    <a:moveTo>
                      <a:pt x="0" y="906535"/>
                    </a:moveTo>
                    <a:cubicBezTo>
                      <a:pt x="41578" y="914292"/>
                      <a:pt x="84411" y="917835"/>
                      <a:pt x="128070" y="917835"/>
                    </a:cubicBezTo>
                    <a:cubicBezTo>
                      <a:pt x="564245" y="917835"/>
                      <a:pt x="917835" y="564245"/>
                      <a:pt x="917835" y="128070"/>
                    </a:cubicBezTo>
                    <a:cubicBezTo>
                      <a:pt x="917835" y="84411"/>
                      <a:pt x="914292" y="41579"/>
                      <a:pt x="906536" y="0"/>
                    </a:cubicBezTo>
                    <a:cubicBezTo>
                      <a:pt x="1281884" y="60314"/>
                      <a:pt x="1568230" y="385950"/>
                      <a:pt x="1568230" y="778465"/>
                    </a:cubicBezTo>
                    <a:cubicBezTo>
                      <a:pt x="1568230" y="1214640"/>
                      <a:pt x="1214640" y="1568230"/>
                      <a:pt x="778465" y="1568230"/>
                    </a:cubicBezTo>
                    <a:cubicBezTo>
                      <a:pt x="385950" y="1568230"/>
                      <a:pt x="60314" y="1281883"/>
                      <a:pt x="0" y="906535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25400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88" name="椭圆 25"/>
              <p:cNvSpPr/>
              <p:nvPr/>
            </p:nvSpPr>
            <p:spPr>
              <a:xfrm rot="10800000" flipH="1" flipV="1">
                <a:off x="635483" y="1312682"/>
                <a:ext cx="1568230" cy="1568230"/>
              </a:xfrm>
              <a:custGeom>
                <a:avLst/>
                <a:gdLst>
                  <a:gd name="txL" fmla="*/ 0 w 1568230"/>
                  <a:gd name="txT" fmla="*/ 0 h 1568230"/>
                  <a:gd name="txR" fmla="*/ 1568230 w 1568230"/>
                  <a:gd name="txB" fmla="*/ 1568230 h 1568230"/>
                </a:gdLst>
                <a:ahLst/>
                <a:cxnLst>
                  <a:cxn ang="0">
                    <a:pos x="0" y="906535"/>
                  </a:cxn>
                  <a:cxn ang="0">
                    <a:pos x="128070" y="917835"/>
                  </a:cxn>
                  <a:cxn ang="0">
                    <a:pos x="917835" y="128070"/>
                  </a:cxn>
                  <a:cxn ang="0">
                    <a:pos x="906536" y="0"/>
                  </a:cxn>
                  <a:cxn ang="0">
                    <a:pos x="1568230" y="778465"/>
                  </a:cxn>
                  <a:cxn ang="0">
                    <a:pos x="778465" y="1568230"/>
                  </a:cxn>
                  <a:cxn ang="0">
                    <a:pos x="0" y="906535"/>
                  </a:cxn>
                </a:cxnLst>
                <a:rect l="txL" t="txT" r="txR" b="txB"/>
                <a:pathLst>
                  <a:path w="1568230" h="1568230">
                    <a:moveTo>
                      <a:pt x="0" y="906535"/>
                    </a:moveTo>
                    <a:cubicBezTo>
                      <a:pt x="41578" y="914292"/>
                      <a:pt x="84411" y="917835"/>
                      <a:pt x="128070" y="917835"/>
                    </a:cubicBezTo>
                    <a:cubicBezTo>
                      <a:pt x="564245" y="917835"/>
                      <a:pt x="917835" y="564245"/>
                      <a:pt x="917835" y="128070"/>
                    </a:cubicBezTo>
                    <a:cubicBezTo>
                      <a:pt x="917835" y="84411"/>
                      <a:pt x="914292" y="41579"/>
                      <a:pt x="906536" y="0"/>
                    </a:cubicBezTo>
                    <a:cubicBezTo>
                      <a:pt x="1281884" y="60314"/>
                      <a:pt x="1568230" y="385950"/>
                      <a:pt x="1568230" y="778465"/>
                    </a:cubicBezTo>
                    <a:cubicBezTo>
                      <a:pt x="1568230" y="1214640"/>
                      <a:pt x="1214640" y="1568230"/>
                      <a:pt x="778465" y="1568230"/>
                    </a:cubicBezTo>
                    <a:cubicBezTo>
                      <a:pt x="385950" y="1568230"/>
                      <a:pt x="60314" y="1281883"/>
                      <a:pt x="0" y="906535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25400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89" name="椭圆 25"/>
              <p:cNvSpPr/>
              <p:nvPr/>
            </p:nvSpPr>
            <p:spPr>
              <a:xfrm rot="-5400000">
                <a:off x="1314927" y="677199"/>
                <a:ext cx="1568230" cy="1568230"/>
              </a:xfrm>
              <a:custGeom>
                <a:avLst/>
                <a:gdLst>
                  <a:gd name="txL" fmla="*/ 0 w 1568230"/>
                  <a:gd name="txT" fmla="*/ 0 h 1568230"/>
                  <a:gd name="txR" fmla="*/ 1568230 w 1568230"/>
                  <a:gd name="txB" fmla="*/ 1568230 h 1568230"/>
                </a:gdLst>
                <a:ahLst/>
                <a:cxnLst>
                  <a:cxn ang="0">
                    <a:pos x="0" y="906535"/>
                  </a:cxn>
                  <a:cxn ang="0">
                    <a:pos x="128070" y="917835"/>
                  </a:cxn>
                  <a:cxn ang="0">
                    <a:pos x="917835" y="128070"/>
                  </a:cxn>
                  <a:cxn ang="0">
                    <a:pos x="906536" y="0"/>
                  </a:cxn>
                  <a:cxn ang="0">
                    <a:pos x="1568230" y="778465"/>
                  </a:cxn>
                  <a:cxn ang="0">
                    <a:pos x="778465" y="1568230"/>
                  </a:cxn>
                  <a:cxn ang="0">
                    <a:pos x="0" y="906535"/>
                  </a:cxn>
                </a:cxnLst>
                <a:rect l="txL" t="txT" r="txR" b="txB"/>
                <a:pathLst>
                  <a:path w="1568230" h="1568230">
                    <a:moveTo>
                      <a:pt x="0" y="906535"/>
                    </a:moveTo>
                    <a:cubicBezTo>
                      <a:pt x="41578" y="914292"/>
                      <a:pt x="84411" y="917835"/>
                      <a:pt x="128070" y="917835"/>
                    </a:cubicBezTo>
                    <a:cubicBezTo>
                      <a:pt x="564245" y="917835"/>
                      <a:pt x="917835" y="564245"/>
                      <a:pt x="917835" y="128070"/>
                    </a:cubicBezTo>
                    <a:cubicBezTo>
                      <a:pt x="917835" y="84411"/>
                      <a:pt x="914292" y="41579"/>
                      <a:pt x="906536" y="0"/>
                    </a:cubicBezTo>
                    <a:cubicBezTo>
                      <a:pt x="1281884" y="60314"/>
                      <a:pt x="1568230" y="385950"/>
                      <a:pt x="1568230" y="778465"/>
                    </a:cubicBezTo>
                    <a:cubicBezTo>
                      <a:pt x="1568230" y="1214640"/>
                      <a:pt x="1214640" y="1568230"/>
                      <a:pt x="778465" y="1568230"/>
                    </a:cubicBezTo>
                    <a:cubicBezTo>
                      <a:pt x="385950" y="1568230"/>
                      <a:pt x="60314" y="1281883"/>
                      <a:pt x="0" y="906535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25400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90" name="椭圆 25"/>
              <p:cNvSpPr/>
              <p:nvPr/>
            </p:nvSpPr>
            <p:spPr>
              <a:xfrm rot="10800000">
                <a:off x="679443" y="0"/>
                <a:ext cx="1568230" cy="1546155"/>
              </a:xfrm>
              <a:custGeom>
                <a:avLst/>
                <a:gdLst>
                  <a:gd name="txL" fmla="*/ 0 w 1568230"/>
                  <a:gd name="txT" fmla="*/ 0 h 1546155"/>
                  <a:gd name="txR" fmla="*/ 1568230 w 1568230"/>
                  <a:gd name="txB" fmla="*/ 1546155 h 1546155"/>
                </a:gdLst>
                <a:ahLst/>
                <a:cxnLst>
                  <a:cxn ang="0">
                    <a:pos x="778465" y="1546155"/>
                  </a:cxn>
                  <a:cxn ang="0">
                    <a:pos x="0" y="884460"/>
                  </a:cxn>
                  <a:cxn ang="0">
                    <a:pos x="128070" y="895760"/>
                  </a:cxn>
                  <a:cxn ang="0">
                    <a:pos x="917835" y="105995"/>
                  </a:cxn>
                  <a:cxn ang="0">
                    <a:pos x="908484" y="0"/>
                  </a:cxn>
                  <a:cxn ang="0">
                    <a:pos x="1324003" y="189535"/>
                  </a:cxn>
                  <a:cxn ang="0">
                    <a:pos x="1568230" y="756390"/>
                  </a:cxn>
                  <a:cxn ang="0">
                    <a:pos x="778465" y="1546155"/>
                  </a:cxn>
                </a:cxnLst>
                <a:rect l="txL" t="txT" r="txR" b="txB"/>
                <a:pathLst>
                  <a:path w="1568230" h="1546155">
                    <a:moveTo>
                      <a:pt x="778465" y="1546155"/>
                    </a:moveTo>
                    <a:cubicBezTo>
                      <a:pt x="385950" y="1546155"/>
                      <a:pt x="60314" y="1259808"/>
                      <a:pt x="0" y="884460"/>
                    </a:cubicBezTo>
                    <a:cubicBezTo>
                      <a:pt x="41578" y="892217"/>
                      <a:pt x="84411" y="895760"/>
                      <a:pt x="128070" y="895760"/>
                    </a:cubicBezTo>
                    <a:cubicBezTo>
                      <a:pt x="564245" y="895760"/>
                      <a:pt x="917835" y="542170"/>
                      <a:pt x="917835" y="105995"/>
                    </a:cubicBezTo>
                    <a:lnTo>
                      <a:pt x="908484" y="0"/>
                    </a:lnTo>
                    <a:cubicBezTo>
                      <a:pt x="1067344" y="19523"/>
                      <a:pt x="1211374" y="86941"/>
                      <a:pt x="1324003" y="189535"/>
                    </a:cubicBezTo>
                    <a:cubicBezTo>
                      <a:pt x="1475335" y="330953"/>
                      <a:pt x="1568230" y="532823"/>
                      <a:pt x="1568230" y="756390"/>
                    </a:cubicBezTo>
                    <a:cubicBezTo>
                      <a:pt x="1568230" y="1192565"/>
                      <a:pt x="1214640" y="1546155"/>
                      <a:pt x="778465" y="1546155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25400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83" name="图文框 35"/>
            <p:cNvSpPr/>
            <p:nvPr/>
          </p:nvSpPr>
          <p:spPr>
            <a:xfrm>
              <a:off x="1052072" y="346702"/>
              <a:ext cx="458553" cy="425615"/>
            </a:xfrm>
            <a:custGeom>
              <a:avLst/>
              <a:gdLst>
                <a:gd name="txL" fmla="*/ 0 w 790121"/>
                <a:gd name="txT" fmla="*/ 0 h 733367"/>
                <a:gd name="txR" fmla="*/ 790121 w 790121"/>
                <a:gd name="txB" fmla="*/ 733367 h 733367"/>
              </a:gdLst>
              <a:ahLst/>
              <a:cxnLst>
                <a:cxn ang="0">
                  <a:pos x="32175" y="100453"/>
                </a:cxn>
                <a:cxn ang="0">
                  <a:pos x="42900" y="111178"/>
                </a:cxn>
                <a:cxn ang="0">
                  <a:pos x="32175" y="121903"/>
                </a:cxn>
                <a:cxn ang="0">
                  <a:pos x="21450" y="111178"/>
                </a:cxn>
                <a:cxn ang="0">
                  <a:pos x="32175" y="100453"/>
                </a:cxn>
                <a:cxn ang="0">
                  <a:pos x="12726" y="91728"/>
                </a:cxn>
                <a:cxn ang="0">
                  <a:pos x="12726" y="130628"/>
                </a:cxn>
                <a:cxn ang="0">
                  <a:pos x="51625" y="130628"/>
                </a:cxn>
                <a:cxn ang="0">
                  <a:pos x="51625" y="91728"/>
                </a:cxn>
                <a:cxn ang="0">
                  <a:pos x="12726" y="91728"/>
                </a:cxn>
                <a:cxn ang="0">
                  <a:pos x="78651" y="79003"/>
                </a:cxn>
                <a:cxn ang="0">
                  <a:pos x="143001" y="79003"/>
                </a:cxn>
                <a:cxn ang="0">
                  <a:pos x="143001" y="143354"/>
                </a:cxn>
                <a:cxn ang="0">
                  <a:pos x="78651" y="143354"/>
                </a:cxn>
                <a:cxn ang="0">
                  <a:pos x="78651" y="79003"/>
                </a:cxn>
                <a:cxn ang="0">
                  <a:pos x="0" y="79003"/>
                </a:cxn>
                <a:cxn ang="0">
                  <a:pos x="64351" y="79003"/>
                </a:cxn>
                <a:cxn ang="0">
                  <a:pos x="64351" y="143354"/>
                </a:cxn>
                <a:cxn ang="0">
                  <a:pos x="0" y="143354"/>
                </a:cxn>
                <a:cxn ang="0">
                  <a:pos x="0" y="79003"/>
                </a:cxn>
                <a:cxn ang="0">
                  <a:pos x="12726" y="13078"/>
                </a:cxn>
                <a:cxn ang="0">
                  <a:pos x="12726" y="51978"/>
                </a:cxn>
                <a:cxn ang="0">
                  <a:pos x="51625" y="51978"/>
                </a:cxn>
                <a:cxn ang="0">
                  <a:pos x="51625" y="13078"/>
                </a:cxn>
                <a:cxn ang="0">
                  <a:pos x="12726" y="13078"/>
                </a:cxn>
                <a:cxn ang="0">
                  <a:pos x="78651" y="353"/>
                </a:cxn>
                <a:cxn ang="0">
                  <a:pos x="142047" y="353"/>
                </a:cxn>
                <a:cxn ang="0">
                  <a:pos x="130050" y="13078"/>
                </a:cxn>
                <a:cxn ang="0">
                  <a:pos x="91376" y="13078"/>
                </a:cxn>
                <a:cxn ang="0">
                  <a:pos x="91376" y="51978"/>
                </a:cxn>
                <a:cxn ang="0">
                  <a:pos x="130276" y="51978"/>
                </a:cxn>
                <a:cxn ang="0">
                  <a:pos x="130276" y="36818"/>
                </a:cxn>
                <a:cxn ang="0">
                  <a:pos x="143001" y="23321"/>
                </a:cxn>
                <a:cxn ang="0">
                  <a:pos x="143001" y="64703"/>
                </a:cxn>
                <a:cxn ang="0">
                  <a:pos x="78651" y="64703"/>
                </a:cxn>
                <a:cxn ang="0">
                  <a:pos x="78651" y="353"/>
                </a:cxn>
                <a:cxn ang="0">
                  <a:pos x="0" y="353"/>
                </a:cxn>
                <a:cxn ang="0">
                  <a:pos x="64351" y="353"/>
                </a:cxn>
                <a:cxn ang="0">
                  <a:pos x="64351" y="64703"/>
                </a:cxn>
                <a:cxn ang="0">
                  <a:pos x="0" y="64703"/>
                </a:cxn>
                <a:cxn ang="0">
                  <a:pos x="0" y="353"/>
                </a:cxn>
                <a:cxn ang="0">
                  <a:pos x="149424" y="0"/>
                </a:cxn>
                <a:cxn ang="0">
                  <a:pos x="154448" y="5024"/>
                </a:cxn>
                <a:cxn ang="0">
                  <a:pos x="117295" y="42177"/>
                </a:cxn>
                <a:cxn ang="0">
                  <a:pos x="117353" y="42234"/>
                </a:cxn>
                <a:cxn ang="0">
                  <a:pos x="112655" y="46932"/>
                </a:cxn>
                <a:cxn ang="0">
                  <a:pos x="94057" y="28334"/>
                </a:cxn>
                <a:cxn ang="0">
                  <a:pos x="98755" y="23636"/>
                </a:cxn>
                <a:cxn ang="0">
                  <a:pos x="112271" y="37152"/>
                </a:cxn>
                <a:cxn ang="0">
                  <a:pos x="149424" y="0"/>
                </a:cxn>
              </a:cxnLst>
              <a:rect l="txL" t="txT" r="txR" b="txB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84" name="同侧圆角矩形 42"/>
            <p:cNvSpPr>
              <a:spLocks noChangeAspect="1"/>
            </p:cNvSpPr>
            <p:nvPr/>
          </p:nvSpPr>
          <p:spPr>
            <a:xfrm>
              <a:off x="315211" y="1286094"/>
              <a:ext cx="453982" cy="517080"/>
            </a:xfrm>
            <a:custGeom>
              <a:avLst/>
              <a:gdLst>
                <a:gd name="txL" fmla="*/ 0 w 720080"/>
                <a:gd name="txT" fmla="*/ 0 h 820163"/>
                <a:gd name="txR" fmla="*/ 720080 w 720080"/>
                <a:gd name="txB" fmla="*/ 820163 h 820163"/>
              </a:gdLst>
              <a:ahLst/>
              <a:cxnLst>
                <a:cxn ang="0">
                  <a:pos x="90225" y="101351"/>
                </a:cxn>
                <a:cxn ang="0">
                  <a:pos x="72180" y="119395"/>
                </a:cxn>
                <a:cxn ang="0">
                  <a:pos x="79597" y="133593"/>
                </a:cxn>
                <a:cxn ang="0">
                  <a:pos x="79597" y="162568"/>
                </a:cxn>
                <a:cxn ang="0">
                  <a:pos x="90225" y="173196"/>
                </a:cxn>
                <a:cxn ang="0">
                  <a:pos x="100852" y="162568"/>
                </a:cxn>
                <a:cxn ang="0">
                  <a:pos x="100852" y="133593"/>
                </a:cxn>
                <a:cxn ang="0">
                  <a:pos x="108270" y="119395"/>
                </a:cxn>
                <a:cxn ang="0">
                  <a:pos x="90225" y="101351"/>
                </a:cxn>
                <a:cxn ang="0">
                  <a:pos x="90225" y="0"/>
                </a:cxn>
                <a:cxn ang="0">
                  <a:pos x="146870" y="55970"/>
                </a:cxn>
                <a:cxn ang="0">
                  <a:pos x="124525" y="55970"/>
                </a:cxn>
                <a:cxn ang="0">
                  <a:pos x="90225" y="22357"/>
                </a:cxn>
                <a:cxn ang="0">
                  <a:pos x="55750" y="56831"/>
                </a:cxn>
                <a:cxn ang="0">
                  <a:pos x="55750" y="68551"/>
                </a:cxn>
                <a:cxn ang="0">
                  <a:pos x="157619" y="68551"/>
                </a:cxn>
                <a:cxn ang="0">
                  <a:pos x="180449" y="91381"/>
                </a:cxn>
                <a:cxn ang="0">
                  <a:pos x="180449" y="182699"/>
                </a:cxn>
                <a:cxn ang="0">
                  <a:pos x="157619" y="205529"/>
                </a:cxn>
                <a:cxn ang="0">
                  <a:pos x="22830" y="205529"/>
                </a:cxn>
                <a:cxn ang="0">
                  <a:pos x="0" y="182699"/>
                </a:cxn>
                <a:cxn ang="0">
                  <a:pos x="0" y="91381"/>
                </a:cxn>
                <a:cxn ang="0">
                  <a:pos x="22830" y="68551"/>
                </a:cxn>
                <a:cxn ang="0">
                  <a:pos x="33504" y="68551"/>
                </a:cxn>
                <a:cxn ang="0">
                  <a:pos x="33504" y="56721"/>
                </a:cxn>
                <a:cxn ang="0">
                  <a:pos x="90225" y="0"/>
                </a:cxn>
              </a:cxnLst>
              <a:rect l="txL" t="txT" r="txR" b="txB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85" name="圆角矩形 82"/>
            <p:cNvSpPr/>
            <p:nvPr/>
          </p:nvSpPr>
          <p:spPr>
            <a:xfrm>
              <a:off x="1281349" y="2205009"/>
              <a:ext cx="523117" cy="373655"/>
            </a:xfrm>
            <a:custGeom>
              <a:avLst/>
              <a:gdLst>
                <a:gd name="txL" fmla="*/ 0 w 887502"/>
                <a:gd name="txT" fmla="*/ 0 h 633930"/>
                <a:gd name="txR" fmla="*/ 887502 w 887502"/>
                <a:gd name="txB" fmla="*/ 633930 h 633930"/>
              </a:gdLst>
              <a:ahLst/>
              <a:cxnLst>
                <a:cxn ang="0">
                  <a:pos x="51808" y="95885"/>
                </a:cxn>
                <a:cxn ang="0">
                  <a:pos x="93412" y="95885"/>
                </a:cxn>
                <a:cxn ang="0">
                  <a:pos x="93412" y="106220"/>
                </a:cxn>
                <a:cxn ang="0">
                  <a:pos x="51808" y="106220"/>
                </a:cxn>
                <a:cxn ang="0">
                  <a:pos x="51808" y="95885"/>
                </a:cxn>
                <a:cxn ang="0">
                  <a:pos x="27842" y="95885"/>
                </a:cxn>
                <a:cxn ang="0">
                  <a:pos x="41543" y="95885"/>
                </a:cxn>
                <a:cxn ang="0">
                  <a:pos x="41543" y="106220"/>
                </a:cxn>
                <a:cxn ang="0">
                  <a:pos x="27842" y="106220"/>
                </a:cxn>
                <a:cxn ang="0">
                  <a:pos x="27842" y="95885"/>
                </a:cxn>
                <a:cxn ang="0">
                  <a:pos x="17254" y="64908"/>
                </a:cxn>
                <a:cxn ang="0">
                  <a:pos x="17254" y="106640"/>
                </a:cxn>
                <a:cxn ang="0">
                  <a:pos x="25685" y="115071"/>
                </a:cxn>
                <a:cxn ang="0">
                  <a:pos x="156058" y="115071"/>
                </a:cxn>
                <a:cxn ang="0">
                  <a:pos x="164489" y="106640"/>
                </a:cxn>
                <a:cxn ang="0">
                  <a:pos x="164489" y="64908"/>
                </a:cxn>
                <a:cxn ang="0">
                  <a:pos x="17254" y="64908"/>
                </a:cxn>
                <a:cxn ang="0">
                  <a:pos x="25685" y="14746"/>
                </a:cxn>
                <a:cxn ang="0">
                  <a:pos x="17254" y="23177"/>
                </a:cxn>
                <a:cxn ang="0">
                  <a:pos x="17254" y="44238"/>
                </a:cxn>
                <a:cxn ang="0">
                  <a:pos x="164489" y="44238"/>
                </a:cxn>
                <a:cxn ang="0">
                  <a:pos x="164489" y="23177"/>
                </a:cxn>
                <a:cxn ang="0">
                  <a:pos x="156058" y="14746"/>
                </a:cxn>
                <a:cxn ang="0">
                  <a:pos x="25685" y="14746"/>
                </a:cxn>
                <a:cxn ang="0">
                  <a:pos x="21637" y="0"/>
                </a:cxn>
                <a:cxn ang="0">
                  <a:pos x="160106" y="0"/>
                </a:cxn>
                <a:cxn ang="0">
                  <a:pos x="181743" y="21637"/>
                </a:cxn>
                <a:cxn ang="0">
                  <a:pos x="181743" y="108180"/>
                </a:cxn>
                <a:cxn ang="0">
                  <a:pos x="160106" y="129816"/>
                </a:cxn>
                <a:cxn ang="0">
                  <a:pos x="21637" y="129816"/>
                </a:cxn>
                <a:cxn ang="0">
                  <a:pos x="0" y="108180"/>
                </a:cxn>
                <a:cxn ang="0">
                  <a:pos x="0" y="21637"/>
                </a:cxn>
                <a:cxn ang="0">
                  <a:pos x="21637" y="0"/>
                </a:cxn>
              </a:cxnLst>
              <a:rect l="txL" t="txT" r="txR" b="txB"/>
              <a:pathLst>
                <a:path w="887502" h="633930">
                  <a:moveTo>
                    <a:pt x="252991" y="468232"/>
                  </a:moveTo>
                  <a:lnTo>
                    <a:pt x="456157" y="468232"/>
                  </a:lnTo>
                  <a:lnTo>
                    <a:pt x="456157" y="518703"/>
                  </a:lnTo>
                  <a:lnTo>
                    <a:pt x="252991" y="518703"/>
                  </a:lnTo>
                  <a:lnTo>
                    <a:pt x="252991" y="468232"/>
                  </a:lnTo>
                  <a:close/>
                  <a:moveTo>
                    <a:pt x="135958" y="468232"/>
                  </a:moveTo>
                  <a:lnTo>
                    <a:pt x="202865" y="468232"/>
                  </a:lnTo>
                  <a:lnTo>
                    <a:pt x="202865" y="518703"/>
                  </a:lnTo>
                  <a:lnTo>
                    <a:pt x="135958" y="518703"/>
                  </a:lnTo>
                  <a:lnTo>
                    <a:pt x="135958" y="468232"/>
                  </a:lnTo>
                  <a:close/>
                  <a:moveTo>
                    <a:pt x="84254" y="316965"/>
                  </a:moveTo>
                  <a:lnTo>
                    <a:pt x="84254" y="520751"/>
                  </a:lnTo>
                  <a:cubicBezTo>
                    <a:pt x="84254" y="543490"/>
                    <a:pt x="102687" y="561923"/>
                    <a:pt x="125426" y="561923"/>
                  </a:cubicBezTo>
                  <a:lnTo>
                    <a:pt x="762076" y="561923"/>
                  </a:lnTo>
                  <a:cubicBezTo>
                    <a:pt x="784815" y="561923"/>
                    <a:pt x="803248" y="543490"/>
                    <a:pt x="803248" y="520751"/>
                  </a:cubicBezTo>
                  <a:lnTo>
                    <a:pt x="803248" y="316965"/>
                  </a:lnTo>
                  <a:lnTo>
                    <a:pt x="84254" y="316965"/>
                  </a:lnTo>
                  <a:close/>
                  <a:moveTo>
                    <a:pt x="125426" y="72009"/>
                  </a:moveTo>
                  <a:cubicBezTo>
                    <a:pt x="102687" y="72009"/>
                    <a:pt x="84254" y="90442"/>
                    <a:pt x="84254" y="113181"/>
                  </a:cubicBezTo>
                  <a:lnTo>
                    <a:pt x="84254" y="216024"/>
                  </a:lnTo>
                  <a:lnTo>
                    <a:pt x="803248" y="216024"/>
                  </a:lnTo>
                  <a:lnTo>
                    <a:pt x="803248" y="113181"/>
                  </a:lnTo>
                  <a:cubicBezTo>
                    <a:pt x="803248" y="90442"/>
                    <a:pt x="784815" y="72009"/>
                    <a:pt x="762076" y="72009"/>
                  </a:cubicBezTo>
                  <a:lnTo>
                    <a:pt x="125426" y="72009"/>
                  </a:lnTo>
                  <a:close/>
                  <a:moveTo>
                    <a:pt x="105657" y="0"/>
                  </a:moveTo>
                  <a:lnTo>
                    <a:pt x="781845" y="0"/>
                  </a:lnTo>
                  <a:cubicBezTo>
                    <a:pt x="840198" y="0"/>
                    <a:pt x="887502" y="47304"/>
                    <a:pt x="887502" y="105657"/>
                  </a:cubicBezTo>
                  <a:lnTo>
                    <a:pt x="887502" y="528273"/>
                  </a:lnTo>
                  <a:cubicBezTo>
                    <a:pt x="887502" y="586626"/>
                    <a:pt x="840198" y="633930"/>
                    <a:pt x="781845" y="633930"/>
                  </a:cubicBezTo>
                  <a:lnTo>
                    <a:pt x="105657" y="633930"/>
                  </a:lnTo>
                  <a:cubicBezTo>
                    <a:pt x="47304" y="633930"/>
                    <a:pt x="0" y="586626"/>
                    <a:pt x="0" y="528273"/>
                  </a:cubicBezTo>
                  <a:lnTo>
                    <a:pt x="0" y="105657"/>
                  </a:lnTo>
                  <a:cubicBezTo>
                    <a:pt x="0" y="47304"/>
                    <a:pt x="47304" y="0"/>
                    <a:pt x="10565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86" name="等腰三角形 93"/>
            <p:cNvSpPr/>
            <p:nvPr/>
          </p:nvSpPr>
          <p:spPr>
            <a:xfrm flipV="1">
              <a:off x="2101095" y="1039866"/>
              <a:ext cx="495312" cy="442849"/>
            </a:xfrm>
            <a:custGeom>
              <a:avLst/>
              <a:gdLst>
                <a:gd name="txL" fmla="*/ 0 w 2717007"/>
                <a:gd name="txT" fmla="*/ 0 h 2429224"/>
                <a:gd name="txR" fmla="*/ 2717007 w 2717007"/>
                <a:gd name="txB" fmla="*/ 2429224 h 2429224"/>
              </a:gdLst>
              <a:ahLst/>
              <a:cxnLst>
                <a:cxn ang="0">
                  <a:pos x="8231" y="3926"/>
                </a:cxn>
                <a:cxn ang="0">
                  <a:pos x="10194" y="1963"/>
                </a:cxn>
                <a:cxn ang="0">
                  <a:pos x="8231" y="0"/>
                </a:cxn>
                <a:cxn ang="0">
                  <a:pos x="6267" y="1963"/>
                </a:cxn>
                <a:cxn ang="0">
                  <a:pos x="8231" y="3926"/>
                </a:cxn>
                <a:cxn ang="0">
                  <a:pos x="8496" y="6872"/>
                </a:cxn>
                <a:cxn ang="0">
                  <a:pos x="11232" y="6201"/>
                </a:cxn>
                <a:cxn ang="0">
                  <a:pos x="9849" y="4598"/>
                </a:cxn>
                <a:cxn ang="0">
                  <a:pos x="8422" y="4867"/>
                </a:cxn>
                <a:cxn ang="0">
                  <a:pos x="6605" y="4604"/>
                </a:cxn>
                <a:cxn ang="0">
                  <a:pos x="5222" y="6207"/>
                </a:cxn>
                <a:cxn ang="0">
                  <a:pos x="8496" y="6872"/>
                </a:cxn>
                <a:cxn ang="0">
                  <a:pos x="8615" y="10943"/>
                </a:cxn>
                <a:cxn ang="0">
                  <a:pos x="13975" y="9379"/>
                </a:cxn>
                <a:cxn ang="0">
                  <a:pos x="12361" y="7509"/>
                </a:cxn>
                <a:cxn ang="0">
                  <a:pos x="8533" y="8530"/>
                </a:cxn>
                <a:cxn ang="0">
                  <a:pos x="4098" y="7510"/>
                </a:cxn>
                <a:cxn ang="0">
                  <a:pos x="2486" y="9377"/>
                </a:cxn>
                <a:cxn ang="0">
                  <a:pos x="8615" y="10943"/>
                </a:cxn>
                <a:cxn ang="0">
                  <a:pos x="8670" y="14711"/>
                </a:cxn>
                <a:cxn ang="0">
                  <a:pos x="16461" y="12259"/>
                </a:cxn>
                <a:cxn ang="0">
                  <a:pos x="14836" y="10376"/>
                </a:cxn>
                <a:cxn ang="0">
                  <a:pos x="8598" y="12250"/>
                </a:cxn>
                <a:cxn ang="0">
                  <a:pos x="1620" y="10381"/>
                </a:cxn>
                <a:cxn ang="0">
                  <a:pos x="0" y="12258"/>
                </a:cxn>
                <a:cxn ang="0">
                  <a:pos x="8670" y="14711"/>
                </a:cxn>
              </a:cxnLst>
              <a:rect l="txL" t="txT" r="txR" b="txB"/>
              <a:pathLst>
                <a:path w="2717007" h="2429224">
                  <a:moveTo>
                    <a:pt x="1358503" y="648072"/>
                  </a:moveTo>
                  <a:cubicBezTo>
                    <a:pt x="1537463" y="648072"/>
                    <a:pt x="1682539" y="502996"/>
                    <a:pt x="1682539" y="324036"/>
                  </a:cubicBezTo>
                  <a:cubicBezTo>
                    <a:pt x="1682539" y="145076"/>
                    <a:pt x="1537463" y="0"/>
                    <a:pt x="1358503" y="0"/>
                  </a:cubicBezTo>
                  <a:cubicBezTo>
                    <a:pt x="1179543" y="0"/>
                    <a:pt x="1034467" y="145076"/>
                    <a:pt x="1034467" y="324036"/>
                  </a:cubicBezTo>
                  <a:cubicBezTo>
                    <a:pt x="1034467" y="502996"/>
                    <a:pt x="1179543" y="648072"/>
                    <a:pt x="1358503" y="648072"/>
                  </a:cubicBezTo>
                  <a:close/>
                  <a:moveTo>
                    <a:pt x="1402262" y="1134334"/>
                  </a:moveTo>
                  <a:cubicBezTo>
                    <a:pt x="1562756" y="1128436"/>
                    <a:pt x="1716101" y="1090717"/>
                    <a:pt x="1854002" y="1023451"/>
                  </a:cubicBezTo>
                  <a:lnTo>
                    <a:pt x="1625691" y="758896"/>
                  </a:lnTo>
                  <a:cubicBezTo>
                    <a:pt x="1551421" y="785877"/>
                    <a:pt x="1472051" y="800371"/>
                    <a:pt x="1390101" y="803383"/>
                  </a:cubicBezTo>
                  <a:cubicBezTo>
                    <a:pt x="1285979" y="807209"/>
                    <a:pt x="1184650" y="792244"/>
                    <a:pt x="1090254" y="759948"/>
                  </a:cubicBezTo>
                  <a:lnTo>
                    <a:pt x="861920" y="1024529"/>
                  </a:lnTo>
                  <a:cubicBezTo>
                    <a:pt x="1026514" y="1102571"/>
                    <a:pt x="1210983" y="1141364"/>
                    <a:pt x="1402262" y="1134334"/>
                  </a:cubicBezTo>
                  <a:close/>
                  <a:moveTo>
                    <a:pt x="1421965" y="1806188"/>
                  </a:moveTo>
                  <a:cubicBezTo>
                    <a:pt x="1742263" y="1795273"/>
                    <a:pt x="2044583" y="1703242"/>
                    <a:pt x="2306703" y="1548017"/>
                  </a:cubicBezTo>
                  <a:lnTo>
                    <a:pt x="2040348" y="1239380"/>
                  </a:lnTo>
                  <a:cubicBezTo>
                    <a:pt x="1849899" y="1340878"/>
                    <a:pt x="1634860" y="1400163"/>
                    <a:pt x="1408392" y="1407879"/>
                  </a:cubicBezTo>
                  <a:cubicBezTo>
                    <a:pt x="1146898" y="1416790"/>
                    <a:pt x="895927" y="1356070"/>
                    <a:pt x="676387" y="1239515"/>
                  </a:cubicBezTo>
                  <a:lnTo>
                    <a:pt x="410321" y="1547819"/>
                  </a:lnTo>
                  <a:cubicBezTo>
                    <a:pt x="708332" y="1724445"/>
                    <a:pt x="1057093" y="1818621"/>
                    <a:pt x="1421965" y="1806188"/>
                  </a:cubicBezTo>
                  <a:close/>
                  <a:moveTo>
                    <a:pt x="1431094" y="2428153"/>
                  </a:moveTo>
                  <a:cubicBezTo>
                    <a:pt x="1901625" y="2414402"/>
                    <a:pt x="2343755" y="2269246"/>
                    <a:pt x="2717007" y="2023457"/>
                  </a:cubicBezTo>
                  <a:lnTo>
                    <a:pt x="2448778" y="1712646"/>
                  </a:lnTo>
                  <a:cubicBezTo>
                    <a:pt x="2146604" y="1900630"/>
                    <a:pt x="1793663" y="2011031"/>
                    <a:pt x="1419227" y="2021974"/>
                  </a:cubicBezTo>
                  <a:cubicBezTo>
                    <a:pt x="1002050" y="2034166"/>
                    <a:pt x="604300" y="1921550"/>
                    <a:pt x="267412" y="1713414"/>
                  </a:cubicBezTo>
                  <a:lnTo>
                    <a:pt x="0" y="2023278"/>
                  </a:lnTo>
                  <a:cubicBezTo>
                    <a:pt x="413380" y="2295422"/>
                    <a:pt x="909534" y="2443395"/>
                    <a:pt x="1431094" y="2428153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10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" grpId="0" bldLvl="0"/>
      <p:bldP spid="1978" grpId="0" bldLvl="0"/>
      <p:bldP spid="1979" grpId="0" bldLvl="0"/>
      <p:bldP spid="1980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136233" y="1416844"/>
            <a:ext cx="35647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9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658792" y="2946799"/>
            <a:ext cx="4520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21717" y="2323478"/>
            <a:ext cx="3794723" cy="608943"/>
            <a:chOff x="2010225" y="4867691"/>
            <a:chExt cx="5421087" cy="869927"/>
          </a:xfrm>
          <a:solidFill>
            <a:schemeClr val="bg1"/>
          </a:solidFill>
        </p:grpSpPr>
        <p:sp>
          <p:nvSpPr>
            <p:cNvPr id="5" name="Freeform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3548064" y="3353992"/>
            <a:ext cx="4726781" cy="469106"/>
            <a:chOff x="3493119" y="4376948"/>
            <a:chExt cx="7360973" cy="730804"/>
          </a:xfrm>
        </p:grpSpPr>
        <p:grpSp>
          <p:nvGrpSpPr>
            <p:cNvPr id="25" name="组合 32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rot="5400000">
                <a:off x="5245381" y="1811823"/>
                <a:ext cx="0" cy="1085503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33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>
                <a:off x="5245381" y="1811823"/>
                <a:ext cx="0" cy="1085503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/>
          <p:cNvGrpSpPr/>
          <p:nvPr/>
        </p:nvGrpSpPr>
        <p:grpSpPr bwMode="auto">
          <a:xfrm flipH="1" flipV="1">
            <a:off x="3548064" y="1247776"/>
            <a:ext cx="4726781" cy="469106"/>
            <a:chOff x="3424715" y="4465315"/>
            <a:chExt cx="7360973" cy="730804"/>
          </a:xfrm>
        </p:grpSpPr>
        <p:grpSp>
          <p:nvGrpSpPr>
            <p:cNvPr id="32" name="组合 39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rot="5400000">
                <a:off x="5245381" y="1811823"/>
                <a:ext cx="0" cy="1085503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40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rot="5400000">
                <a:off x="5245381" y="1811823"/>
                <a:ext cx="0" cy="1085503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组合 37"/>
          <p:cNvGrpSpPr/>
          <p:nvPr/>
        </p:nvGrpSpPr>
        <p:grpSpPr bwMode="auto">
          <a:xfrm>
            <a:off x="873920" y="1402558"/>
            <a:ext cx="2284810" cy="2116931"/>
            <a:chOff x="936563" y="1869446"/>
            <a:chExt cx="3263347" cy="3025534"/>
          </a:xfrm>
        </p:grpSpPr>
        <p:sp>
          <p:nvSpPr>
            <p:cNvPr id="39" name="Rectangle 104"/>
            <p:cNvSpPr>
              <a:spLocks noChangeArrowheads="1"/>
            </p:cNvSpPr>
            <p:nvPr/>
          </p:nvSpPr>
          <p:spPr bwMode="auto">
            <a:xfrm>
              <a:off x="936563" y="2536493"/>
              <a:ext cx="451491" cy="1685485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40" name="Freeform 105"/>
            <p:cNvSpPr/>
            <p:nvPr/>
          </p:nvSpPr>
          <p:spPr bwMode="auto">
            <a:xfrm>
              <a:off x="2056338" y="1869446"/>
              <a:ext cx="449502" cy="667047"/>
            </a:xfrm>
            <a:custGeom>
              <a:avLst/>
              <a:gdLst>
                <a:gd name="T0" fmla="*/ 2147483647 w 226"/>
                <a:gd name="T1" fmla="*/ 2147483647 h 224"/>
                <a:gd name="T2" fmla="*/ 0 w 226"/>
                <a:gd name="T3" fmla="*/ 0 h 224"/>
                <a:gd name="T4" fmla="*/ 0 w 226"/>
                <a:gd name="T5" fmla="*/ 2147483647 h 224"/>
                <a:gd name="T6" fmla="*/ 2147483647 w 226"/>
                <a:gd name="T7" fmla="*/ 2147483647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4">
                  <a:moveTo>
                    <a:pt x="226" y="224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06"/>
            <p:cNvSpPr/>
            <p:nvPr/>
          </p:nvSpPr>
          <p:spPr bwMode="auto">
            <a:xfrm>
              <a:off x="936563" y="4221977"/>
              <a:ext cx="451491" cy="673003"/>
            </a:xfrm>
            <a:custGeom>
              <a:avLst/>
              <a:gdLst>
                <a:gd name="T0" fmla="*/ 2147483647 w 227"/>
                <a:gd name="T1" fmla="*/ 0 h 226"/>
                <a:gd name="T2" fmla="*/ 0 w 227"/>
                <a:gd name="T3" fmla="*/ 0 h 226"/>
                <a:gd name="T4" fmla="*/ 2147483647 w 227"/>
                <a:gd name="T5" fmla="*/ 2147483647 h 226"/>
                <a:gd name="T6" fmla="*/ 2147483647 w 227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6">
                  <a:moveTo>
                    <a:pt x="227" y="0"/>
                  </a:moveTo>
                  <a:lnTo>
                    <a:pt x="0" y="0"/>
                  </a:lnTo>
                  <a:lnTo>
                    <a:pt x="227" y="2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07"/>
            <p:cNvSpPr/>
            <p:nvPr/>
          </p:nvSpPr>
          <p:spPr bwMode="auto">
            <a:xfrm>
              <a:off x="2056338" y="4221977"/>
              <a:ext cx="449502" cy="673003"/>
            </a:xfrm>
            <a:custGeom>
              <a:avLst/>
              <a:gdLst>
                <a:gd name="T0" fmla="*/ 0 w 226"/>
                <a:gd name="T1" fmla="*/ 2147483647 h 226"/>
                <a:gd name="T2" fmla="*/ 2147483647 w 226"/>
                <a:gd name="T3" fmla="*/ 0 h 226"/>
                <a:gd name="T4" fmla="*/ 0 w 226"/>
                <a:gd name="T5" fmla="*/ 0 h 226"/>
                <a:gd name="T6" fmla="*/ 0 w 226"/>
                <a:gd name="T7" fmla="*/ 2147483647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6">
                  <a:moveTo>
                    <a:pt x="0" y="226"/>
                  </a:moveTo>
                  <a:lnTo>
                    <a:pt x="226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08"/>
            <p:cNvSpPr/>
            <p:nvPr/>
          </p:nvSpPr>
          <p:spPr bwMode="auto">
            <a:xfrm>
              <a:off x="936563" y="1869446"/>
              <a:ext cx="451491" cy="667047"/>
            </a:xfrm>
            <a:custGeom>
              <a:avLst/>
              <a:gdLst>
                <a:gd name="T0" fmla="*/ 2147483647 w 227"/>
                <a:gd name="T1" fmla="*/ 0 h 224"/>
                <a:gd name="T2" fmla="*/ 0 w 227"/>
                <a:gd name="T3" fmla="*/ 2147483647 h 224"/>
                <a:gd name="T4" fmla="*/ 2147483647 w 227"/>
                <a:gd name="T5" fmla="*/ 2147483647 h 224"/>
                <a:gd name="T6" fmla="*/ 2147483647 w 227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4">
                  <a:moveTo>
                    <a:pt x="227" y="0"/>
                  </a:moveTo>
                  <a:lnTo>
                    <a:pt x="0" y="224"/>
                  </a:lnTo>
                  <a:lnTo>
                    <a:pt x="227" y="2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Rectangle 109"/>
            <p:cNvSpPr>
              <a:spLocks noChangeArrowheads="1"/>
            </p:cNvSpPr>
            <p:nvPr/>
          </p:nvSpPr>
          <p:spPr bwMode="auto">
            <a:xfrm>
              <a:off x="2056338" y="2536493"/>
              <a:ext cx="449502" cy="1685485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45" name="Rectangle 110"/>
            <p:cNvSpPr>
              <a:spLocks noChangeArrowheads="1"/>
            </p:cNvSpPr>
            <p:nvPr/>
          </p:nvSpPr>
          <p:spPr bwMode="auto">
            <a:xfrm>
              <a:off x="1388053" y="1869446"/>
              <a:ext cx="668286" cy="66704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46" name="Rectangle 111"/>
            <p:cNvSpPr>
              <a:spLocks noChangeArrowheads="1"/>
            </p:cNvSpPr>
            <p:nvPr/>
          </p:nvSpPr>
          <p:spPr bwMode="auto">
            <a:xfrm>
              <a:off x="1388053" y="4221977"/>
              <a:ext cx="668286" cy="67300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47" name="组合 60"/>
            <p:cNvGrpSpPr/>
            <p:nvPr/>
          </p:nvGrpSpPr>
          <p:grpSpPr bwMode="auto">
            <a:xfrm>
              <a:off x="2694040" y="1869446"/>
              <a:ext cx="1505870" cy="3025534"/>
              <a:chOff x="5572125" y="2627313"/>
              <a:chExt cx="1050925" cy="1609725"/>
            </a:xfrm>
          </p:grpSpPr>
          <p:sp>
            <p:nvSpPr>
              <p:cNvPr id="48" name="Freeform 5"/>
              <p:cNvSpPr/>
              <p:nvPr/>
            </p:nvSpPr>
            <p:spPr bwMode="auto">
              <a:xfrm>
                <a:off x="5572125" y="2627313"/>
                <a:ext cx="695325" cy="976313"/>
              </a:xfrm>
              <a:custGeom>
                <a:avLst/>
                <a:gdLst>
                  <a:gd name="T0" fmla="*/ 0 w 438"/>
                  <a:gd name="T1" fmla="*/ 2147483647 h 615"/>
                  <a:gd name="T2" fmla="*/ 0 w 438"/>
                  <a:gd name="T3" fmla="*/ 2147483647 h 615"/>
                  <a:gd name="T4" fmla="*/ 2147483647 w 438"/>
                  <a:gd name="T5" fmla="*/ 2147483647 h 615"/>
                  <a:gd name="T6" fmla="*/ 2147483647 w 438"/>
                  <a:gd name="T7" fmla="*/ 2147483647 h 615"/>
                  <a:gd name="T8" fmla="*/ 2147483647 w 438"/>
                  <a:gd name="T9" fmla="*/ 0 h 615"/>
                  <a:gd name="T10" fmla="*/ 0 w 438"/>
                  <a:gd name="T11" fmla="*/ 2147483647 h 6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8" h="615">
                    <a:moveTo>
                      <a:pt x="0" y="488"/>
                    </a:moveTo>
                    <a:lnTo>
                      <a:pt x="0" y="615"/>
                    </a:lnTo>
                    <a:lnTo>
                      <a:pt x="198" y="615"/>
                    </a:lnTo>
                    <a:lnTo>
                      <a:pt x="438" y="343"/>
                    </a:lnTo>
                    <a:lnTo>
                      <a:pt x="438" y="0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6"/>
              <p:cNvSpPr/>
              <p:nvPr/>
            </p:nvSpPr>
            <p:spPr bwMode="auto">
              <a:xfrm>
                <a:off x="6267450" y="2760663"/>
                <a:ext cx="355600" cy="1476375"/>
              </a:xfrm>
              <a:custGeom>
                <a:avLst/>
                <a:gdLst>
                  <a:gd name="T0" fmla="*/ 0 w 224"/>
                  <a:gd name="T1" fmla="*/ 2147483647 h 930"/>
                  <a:gd name="T2" fmla="*/ 2147483647 w 224"/>
                  <a:gd name="T3" fmla="*/ 2147483647 h 930"/>
                  <a:gd name="T4" fmla="*/ 2147483647 w 224"/>
                  <a:gd name="T5" fmla="*/ 0 h 930"/>
                  <a:gd name="T6" fmla="*/ 0 w 224"/>
                  <a:gd name="T7" fmla="*/ 2147483647 h 930"/>
                  <a:gd name="T8" fmla="*/ 0 w 224"/>
                  <a:gd name="T9" fmla="*/ 2147483647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" h="930">
                    <a:moveTo>
                      <a:pt x="0" y="930"/>
                    </a:moveTo>
                    <a:lnTo>
                      <a:pt x="224" y="930"/>
                    </a:lnTo>
                    <a:lnTo>
                      <a:pt x="224" y="0"/>
                    </a:lnTo>
                    <a:lnTo>
                      <a:pt x="0" y="259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7"/>
              <p:cNvSpPr/>
              <p:nvPr/>
            </p:nvSpPr>
            <p:spPr bwMode="auto">
              <a:xfrm>
                <a:off x="6267450" y="2627313"/>
                <a:ext cx="355600" cy="544513"/>
              </a:xfrm>
              <a:custGeom>
                <a:avLst/>
                <a:gdLst>
                  <a:gd name="T0" fmla="*/ 0 w 224"/>
                  <a:gd name="T1" fmla="*/ 0 h 343"/>
                  <a:gd name="T2" fmla="*/ 0 w 224"/>
                  <a:gd name="T3" fmla="*/ 2147483647 h 343"/>
                  <a:gd name="T4" fmla="*/ 2147483647 w 224"/>
                  <a:gd name="T5" fmla="*/ 2147483647 h 343"/>
                  <a:gd name="T6" fmla="*/ 2147483647 w 224"/>
                  <a:gd name="T7" fmla="*/ 0 h 343"/>
                  <a:gd name="T8" fmla="*/ 0 w 224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" h="343">
                    <a:moveTo>
                      <a:pt x="0" y="0"/>
                    </a:moveTo>
                    <a:lnTo>
                      <a:pt x="0" y="343"/>
                    </a:lnTo>
                    <a:lnTo>
                      <a:pt x="224" y="84"/>
                    </a:lnTo>
                    <a:lnTo>
                      <a:pt x="2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8"/>
              <p:cNvSpPr/>
              <p:nvPr/>
            </p:nvSpPr>
            <p:spPr bwMode="auto">
              <a:xfrm>
                <a:off x="5572125" y="3603626"/>
                <a:ext cx="314325" cy="358775"/>
              </a:xfrm>
              <a:custGeom>
                <a:avLst/>
                <a:gdLst>
                  <a:gd name="T0" fmla="*/ 0 w 198"/>
                  <a:gd name="T1" fmla="*/ 2147483647 h 226"/>
                  <a:gd name="T2" fmla="*/ 2147483647 w 198"/>
                  <a:gd name="T3" fmla="*/ 0 h 226"/>
                  <a:gd name="T4" fmla="*/ 0 w 198"/>
                  <a:gd name="T5" fmla="*/ 0 h 226"/>
                  <a:gd name="T6" fmla="*/ 0 w 198"/>
                  <a:gd name="T7" fmla="*/ 2147483647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8" h="226">
                    <a:moveTo>
                      <a:pt x="0" y="226"/>
                    </a:moveTo>
                    <a:lnTo>
                      <a:pt x="198" y="0"/>
                    </a:lnTo>
                    <a:lnTo>
                      <a:pt x="0" y="0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9"/>
              <p:cNvSpPr/>
              <p:nvPr/>
            </p:nvSpPr>
            <p:spPr bwMode="auto">
              <a:xfrm>
                <a:off x="5572125" y="3603626"/>
                <a:ext cx="557213" cy="358775"/>
              </a:xfrm>
              <a:custGeom>
                <a:avLst/>
                <a:gdLst>
                  <a:gd name="T0" fmla="*/ 2147483647 w 351"/>
                  <a:gd name="T1" fmla="*/ 2147483647 h 226"/>
                  <a:gd name="T2" fmla="*/ 2147483647 w 351"/>
                  <a:gd name="T3" fmla="*/ 0 h 226"/>
                  <a:gd name="T4" fmla="*/ 2147483647 w 351"/>
                  <a:gd name="T5" fmla="*/ 0 h 226"/>
                  <a:gd name="T6" fmla="*/ 0 w 351"/>
                  <a:gd name="T7" fmla="*/ 2147483647 h 226"/>
                  <a:gd name="T8" fmla="*/ 2147483647 w 351"/>
                  <a:gd name="T9" fmla="*/ 2147483647 h 226"/>
                  <a:gd name="T10" fmla="*/ 2147483647 w 351"/>
                  <a:gd name="T11" fmla="*/ 2147483647 h 226"/>
                  <a:gd name="T12" fmla="*/ 2147483647 w 351"/>
                  <a:gd name="T13" fmla="*/ 2147483647 h 226"/>
                  <a:gd name="T14" fmla="*/ 2147483647 w 351"/>
                  <a:gd name="T15" fmla="*/ 2147483647 h 226"/>
                  <a:gd name="T16" fmla="*/ 2147483647 w 351"/>
                  <a:gd name="T17" fmla="*/ 2147483647 h 226"/>
                  <a:gd name="T18" fmla="*/ 2147483647 w 351"/>
                  <a:gd name="T19" fmla="*/ 2147483647 h 226"/>
                  <a:gd name="T20" fmla="*/ 2147483647 w 351"/>
                  <a:gd name="T21" fmla="*/ 2147483647 h 226"/>
                  <a:gd name="T22" fmla="*/ 2147483647 w 351"/>
                  <a:gd name="T23" fmla="*/ 2147483647 h 2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1" h="226">
                    <a:moveTo>
                      <a:pt x="320" y="28"/>
                    </a:moveTo>
                    <a:lnTo>
                      <a:pt x="351" y="0"/>
                    </a:lnTo>
                    <a:lnTo>
                      <a:pt x="198" y="0"/>
                    </a:lnTo>
                    <a:lnTo>
                      <a:pt x="0" y="226"/>
                    </a:lnTo>
                    <a:lnTo>
                      <a:pt x="351" y="226"/>
                    </a:lnTo>
                    <a:lnTo>
                      <a:pt x="320" y="197"/>
                    </a:lnTo>
                    <a:lnTo>
                      <a:pt x="351" y="168"/>
                    </a:lnTo>
                    <a:lnTo>
                      <a:pt x="320" y="140"/>
                    </a:lnTo>
                    <a:lnTo>
                      <a:pt x="351" y="111"/>
                    </a:lnTo>
                    <a:lnTo>
                      <a:pt x="320" y="85"/>
                    </a:lnTo>
                    <a:lnTo>
                      <a:pt x="351" y="57"/>
                    </a:lnTo>
                    <a:lnTo>
                      <a:pt x="320" y="28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7" name="矩形 1976"/>
          <p:cNvSpPr/>
          <p:nvPr/>
        </p:nvSpPr>
        <p:spPr>
          <a:xfrm rot="18765110">
            <a:off x="1489075" y="1620838"/>
            <a:ext cx="2160588" cy="21605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78" name="矩形 1977"/>
          <p:cNvSpPr/>
          <p:nvPr/>
        </p:nvSpPr>
        <p:spPr>
          <a:xfrm rot="18765110">
            <a:off x="1057785" y="1621468"/>
            <a:ext cx="2160240" cy="2160240"/>
          </a:xfrm>
          <a:prstGeom prst="rect">
            <a:avLst/>
          </a:prstGeom>
          <a:blipFill dpi="0" rotWithShape="0">
            <a:blip r:embed="rId2" cstate="screen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79" name="组合 3"/>
          <p:cNvGrpSpPr/>
          <p:nvPr/>
        </p:nvGrpSpPr>
        <p:grpSpPr>
          <a:xfrm>
            <a:off x="4787900" y="1276350"/>
            <a:ext cx="1917700" cy="358775"/>
            <a:chOff x="4644008" y="1059580"/>
            <a:chExt cx="1917365" cy="360042"/>
          </a:xfrm>
        </p:grpSpPr>
        <p:sp>
          <p:nvSpPr>
            <p:cNvPr id="1980" name="矩形 1979"/>
            <p:cNvSpPr/>
            <p:nvPr/>
          </p:nvSpPr>
          <p:spPr>
            <a:xfrm>
              <a:off x="4644008" y="1059580"/>
              <a:ext cx="1799911" cy="3600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1" name="TextBox 129"/>
            <p:cNvSpPr txBox="1"/>
            <p:nvPr/>
          </p:nvSpPr>
          <p:spPr>
            <a:xfrm>
              <a:off x="4644008" y="1080368"/>
              <a:ext cx="191736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</p:grpSp>
      <p:sp>
        <p:nvSpPr>
          <p:cNvPr id="1982" name="矩形 6"/>
          <p:cNvSpPr/>
          <p:nvPr/>
        </p:nvSpPr>
        <p:spPr>
          <a:xfrm>
            <a:off x="4643438" y="2089150"/>
            <a:ext cx="3889375" cy="228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anose="02000000000000000000" charset="-122"/>
              </a:rPr>
              <a:t>单击此处添加文本单击此处添加文本单击此处添加文本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None/>
            </a:pP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anose="02000000000000000000" charset="-122"/>
              </a:rPr>
              <a:t>单击此处添加文本单击此处添加文本单击此处添加文本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None/>
            </a:pP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anose="02000000000000000000" charset="-122"/>
              </a:rPr>
              <a:t>单击此处添加文本单击此处添加文本单击此处添加文本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anose="02000000000000000000" charset="-122"/>
              </a:rPr>
              <a:t>单击此处添加文本单击此处添加文本单击此处添加文本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None/>
            </a:pP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None/>
            </a:pP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" grpId="0" animBg="1"/>
      <p:bldP spid="1978" grpId="0" animBg="1"/>
      <p:bldP spid="19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7" name="椭圆 1976"/>
          <p:cNvSpPr/>
          <p:nvPr/>
        </p:nvSpPr>
        <p:spPr>
          <a:xfrm>
            <a:off x="1169622" y="1653648"/>
            <a:ext cx="1350150" cy="13501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HelveticaNeueLT Pro 35 Th" pitchFamily="34" charset="0"/>
              </a:rPr>
              <a:t>75%</a:t>
            </a:r>
            <a:endParaRPr lang="zh-CN" altLang="en-US" sz="2700" dirty="0">
              <a:solidFill>
                <a:schemeClr val="bg1"/>
              </a:solidFill>
              <a:latin typeface="HelveticaNeueLT Pro 35 Th" pitchFamily="34" charset="0"/>
            </a:endParaRPr>
          </a:p>
        </p:txBody>
      </p:sp>
      <p:sp>
        <p:nvSpPr>
          <p:cNvPr id="1978" name="椭圆 1977"/>
          <p:cNvSpPr/>
          <p:nvPr/>
        </p:nvSpPr>
        <p:spPr>
          <a:xfrm>
            <a:off x="2987824" y="1653648"/>
            <a:ext cx="1350150" cy="13501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700">
                <a:solidFill>
                  <a:prstClr val="white"/>
                </a:solidFill>
                <a:latin typeface="HelveticaNeueLT Pro 35 Th" pitchFamily="34" charset="0"/>
              </a:rPr>
              <a:t>50%</a:t>
            </a:r>
            <a:endParaRPr lang="zh-CN" altLang="en-US" sz="2700">
              <a:solidFill>
                <a:prstClr val="white"/>
              </a:solidFill>
              <a:latin typeface="HelveticaNeueLT Pro 35 Th" pitchFamily="34" charset="0"/>
            </a:endParaRPr>
          </a:p>
        </p:txBody>
      </p:sp>
      <p:sp>
        <p:nvSpPr>
          <p:cNvPr id="1979" name="椭圆 1978"/>
          <p:cNvSpPr/>
          <p:nvPr/>
        </p:nvSpPr>
        <p:spPr>
          <a:xfrm>
            <a:off x="4806026" y="1653648"/>
            <a:ext cx="1350150" cy="13501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700">
                <a:solidFill>
                  <a:prstClr val="white"/>
                </a:solidFill>
                <a:latin typeface="HelveticaNeueLT Pro 35 Th" pitchFamily="34" charset="0"/>
              </a:rPr>
              <a:t>25%</a:t>
            </a:r>
            <a:endParaRPr lang="zh-CN" altLang="en-US" sz="2700">
              <a:solidFill>
                <a:prstClr val="white"/>
              </a:solidFill>
              <a:latin typeface="HelveticaNeueLT Pro 35 Th" pitchFamily="34" charset="0"/>
            </a:endParaRPr>
          </a:p>
        </p:txBody>
      </p:sp>
      <p:sp>
        <p:nvSpPr>
          <p:cNvPr id="1980" name="椭圆 1979"/>
          <p:cNvSpPr/>
          <p:nvPr/>
        </p:nvSpPr>
        <p:spPr>
          <a:xfrm>
            <a:off x="6624228" y="1653648"/>
            <a:ext cx="1350150" cy="13501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700">
                <a:solidFill>
                  <a:prstClr val="white"/>
                </a:solidFill>
                <a:latin typeface="HelveticaNeueLT Pro 35 Th" pitchFamily="34" charset="0"/>
              </a:rPr>
              <a:t>10%</a:t>
            </a:r>
            <a:endParaRPr lang="zh-CN" altLang="en-US" sz="2700">
              <a:solidFill>
                <a:prstClr val="white"/>
              </a:solidFill>
              <a:latin typeface="HelveticaNeueLT Pro 35 Th" pitchFamily="34" charset="0"/>
            </a:endParaRPr>
          </a:p>
        </p:txBody>
      </p:sp>
      <p:sp>
        <p:nvSpPr>
          <p:cNvPr id="1981" name="椭圆 85"/>
          <p:cNvSpPr/>
          <p:nvPr/>
        </p:nvSpPr>
        <p:spPr>
          <a:xfrm>
            <a:off x="1169622" y="1652811"/>
            <a:ext cx="1350150" cy="1350150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-1" fmla="*/ 900100 w 1800200"/>
              <a:gd name="connsiteY0-2" fmla="*/ 0 h 1800200"/>
              <a:gd name="connsiteX1-3" fmla="*/ 1800200 w 1800200"/>
              <a:gd name="connsiteY1-4" fmla="*/ 900100 h 1800200"/>
              <a:gd name="connsiteX2-5" fmla="*/ 900100 w 1800200"/>
              <a:gd name="connsiteY2-6" fmla="*/ 1800200 h 1800200"/>
              <a:gd name="connsiteX3-7" fmla="*/ 0 w 1800200"/>
              <a:gd name="connsiteY3-8" fmla="*/ 900100 h 1800200"/>
              <a:gd name="connsiteX4-9" fmla="*/ 991540 w 1800200"/>
              <a:gd name="connsiteY4-10" fmla="*/ 91440 h 1800200"/>
              <a:gd name="connsiteX0-11" fmla="*/ 900100 w 1800200"/>
              <a:gd name="connsiteY0-12" fmla="*/ 0 h 1800200"/>
              <a:gd name="connsiteX1-13" fmla="*/ 1800200 w 1800200"/>
              <a:gd name="connsiteY1-14" fmla="*/ 900100 h 1800200"/>
              <a:gd name="connsiteX2-15" fmla="*/ 900100 w 1800200"/>
              <a:gd name="connsiteY2-16" fmla="*/ 1800200 h 1800200"/>
              <a:gd name="connsiteX3-17" fmla="*/ 0 w 1800200"/>
              <a:gd name="connsiteY3-18" fmla="*/ 900100 h 1800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00200" h="1800200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97212"/>
                  <a:pt x="1397212" y="1800200"/>
                  <a:pt x="900100" y="1800200"/>
                </a:cubicBezTo>
                <a:cubicBezTo>
                  <a:pt x="402988" y="1800200"/>
                  <a:pt x="0" y="1397212"/>
                  <a:pt x="0" y="90010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982" name="椭圆 85"/>
          <p:cNvSpPr/>
          <p:nvPr/>
        </p:nvSpPr>
        <p:spPr>
          <a:xfrm>
            <a:off x="3662899" y="1652811"/>
            <a:ext cx="675075" cy="1350150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-1" fmla="*/ 900100 w 1800200"/>
              <a:gd name="connsiteY0-2" fmla="*/ 0 h 1800200"/>
              <a:gd name="connsiteX1-3" fmla="*/ 1800200 w 1800200"/>
              <a:gd name="connsiteY1-4" fmla="*/ 900100 h 1800200"/>
              <a:gd name="connsiteX2-5" fmla="*/ 900100 w 1800200"/>
              <a:gd name="connsiteY2-6" fmla="*/ 1800200 h 1800200"/>
              <a:gd name="connsiteX3-7" fmla="*/ 0 w 1800200"/>
              <a:gd name="connsiteY3-8" fmla="*/ 900100 h 1800200"/>
              <a:gd name="connsiteX4-9" fmla="*/ 991540 w 1800200"/>
              <a:gd name="connsiteY4-10" fmla="*/ 91440 h 1800200"/>
              <a:gd name="connsiteX0-11" fmla="*/ 900100 w 1800200"/>
              <a:gd name="connsiteY0-12" fmla="*/ 0 h 1800200"/>
              <a:gd name="connsiteX1-13" fmla="*/ 1800200 w 1800200"/>
              <a:gd name="connsiteY1-14" fmla="*/ 900100 h 1800200"/>
              <a:gd name="connsiteX2-15" fmla="*/ 900100 w 1800200"/>
              <a:gd name="connsiteY2-16" fmla="*/ 1800200 h 1800200"/>
              <a:gd name="connsiteX3-17" fmla="*/ 0 w 1800200"/>
              <a:gd name="connsiteY3-18" fmla="*/ 900100 h 1800200"/>
              <a:gd name="connsiteX0-19" fmla="*/ 0 w 900100"/>
              <a:gd name="connsiteY0-20" fmla="*/ 0 h 1800200"/>
              <a:gd name="connsiteX1-21" fmla="*/ 900100 w 900100"/>
              <a:gd name="connsiteY1-22" fmla="*/ 900100 h 1800200"/>
              <a:gd name="connsiteX2-23" fmla="*/ 0 w 900100"/>
              <a:gd name="connsiteY2-24" fmla="*/ 1800200 h 1800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900100" h="1800200">
                <a:moveTo>
                  <a:pt x="0" y="0"/>
                </a:moveTo>
                <a:cubicBezTo>
                  <a:pt x="497112" y="0"/>
                  <a:pt x="900100" y="402988"/>
                  <a:pt x="900100" y="900100"/>
                </a:cubicBezTo>
                <a:cubicBezTo>
                  <a:pt x="900100" y="1397212"/>
                  <a:pt x="497112" y="1800200"/>
                  <a:pt x="0" y="180020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983" name="椭圆 85"/>
          <p:cNvSpPr/>
          <p:nvPr/>
        </p:nvSpPr>
        <p:spPr>
          <a:xfrm>
            <a:off x="5481101" y="1652811"/>
            <a:ext cx="675075" cy="675075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-1" fmla="*/ 900100 w 1800200"/>
              <a:gd name="connsiteY0-2" fmla="*/ 0 h 1800200"/>
              <a:gd name="connsiteX1-3" fmla="*/ 1800200 w 1800200"/>
              <a:gd name="connsiteY1-4" fmla="*/ 900100 h 1800200"/>
              <a:gd name="connsiteX2-5" fmla="*/ 900100 w 1800200"/>
              <a:gd name="connsiteY2-6" fmla="*/ 1800200 h 1800200"/>
              <a:gd name="connsiteX3-7" fmla="*/ 0 w 1800200"/>
              <a:gd name="connsiteY3-8" fmla="*/ 900100 h 1800200"/>
              <a:gd name="connsiteX4-9" fmla="*/ 991540 w 1800200"/>
              <a:gd name="connsiteY4-10" fmla="*/ 91440 h 1800200"/>
              <a:gd name="connsiteX0-11" fmla="*/ 900100 w 1800200"/>
              <a:gd name="connsiteY0-12" fmla="*/ 0 h 1800200"/>
              <a:gd name="connsiteX1-13" fmla="*/ 1800200 w 1800200"/>
              <a:gd name="connsiteY1-14" fmla="*/ 900100 h 1800200"/>
              <a:gd name="connsiteX2-15" fmla="*/ 900100 w 1800200"/>
              <a:gd name="connsiteY2-16" fmla="*/ 1800200 h 1800200"/>
              <a:gd name="connsiteX3-17" fmla="*/ 0 w 1800200"/>
              <a:gd name="connsiteY3-18" fmla="*/ 900100 h 1800200"/>
              <a:gd name="connsiteX0-19" fmla="*/ 0 w 900100"/>
              <a:gd name="connsiteY0-20" fmla="*/ 0 h 1800200"/>
              <a:gd name="connsiteX1-21" fmla="*/ 900100 w 900100"/>
              <a:gd name="connsiteY1-22" fmla="*/ 900100 h 1800200"/>
              <a:gd name="connsiteX2-23" fmla="*/ 0 w 900100"/>
              <a:gd name="connsiteY2-24" fmla="*/ 1800200 h 1800200"/>
              <a:gd name="connsiteX0-25" fmla="*/ 0 w 900100"/>
              <a:gd name="connsiteY0-26" fmla="*/ 0 h 900100"/>
              <a:gd name="connsiteX1-27" fmla="*/ 900100 w 900100"/>
              <a:gd name="connsiteY1-28" fmla="*/ 900100 h 900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00100" h="900100">
                <a:moveTo>
                  <a:pt x="0" y="0"/>
                </a:moveTo>
                <a:cubicBezTo>
                  <a:pt x="497112" y="0"/>
                  <a:pt x="900100" y="402988"/>
                  <a:pt x="900100" y="90010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984" name="椭圆 85"/>
          <p:cNvSpPr/>
          <p:nvPr/>
        </p:nvSpPr>
        <p:spPr>
          <a:xfrm>
            <a:off x="7299303" y="1652498"/>
            <a:ext cx="312959" cy="76290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-1" fmla="*/ 900100 w 1800200"/>
              <a:gd name="connsiteY0-2" fmla="*/ 0 h 1800200"/>
              <a:gd name="connsiteX1-3" fmla="*/ 1800200 w 1800200"/>
              <a:gd name="connsiteY1-4" fmla="*/ 900100 h 1800200"/>
              <a:gd name="connsiteX2-5" fmla="*/ 900100 w 1800200"/>
              <a:gd name="connsiteY2-6" fmla="*/ 1800200 h 1800200"/>
              <a:gd name="connsiteX3-7" fmla="*/ 0 w 1800200"/>
              <a:gd name="connsiteY3-8" fmla="*/ 900100 h 1800200"/>
              <a:gd name="connsiteX4-9" fmla="*/ 991540 w 1800200"/>
              <a:gd name="connsiteY4-10" fmla="*/ 91440 h 1800200"/>
              <a:gd name="connsiteX0-11" fmla="*/ 900100 w 1800200"/>
              <a:gd name="connsiteY0-12" fmla="*/ 0 h 1800200"/>
              <a:gd name="connsiteX1-13" fmla="*/ 1800200 w 1800200"/>
              <a:gd name="connsiteY1-14" fmla="*/ 900100 h 1800200"/>
              <a:gd name="connsiteX2-15" fmla="*/ 900100 w 1800200"/>
              <a:gd name="connsiteY2-16" fmla="*/ 1800200 h 1800200"/>
              <a:gd name="connsiteX3-17" fmla="*/ 0 w 1800200"/>
              <a:gd name="connsiteY3-18" fmla="*/ 900100 h 1800200"/>
              <a:gd name="connsiteX0-19" fmla="*/ 0 w 900100"/>
              <a:gd name="connsiteY0-20" fmla="*/ 0 h 1800200"/>
              <a:gd name="connsiteX1-21" fmla="*/ 900100 w 900100"/>
              <a:gd name="connsiteY1-22" fmla="*/ 900100 h 1800200"/>
              <a:gd name="connsiteX2-23" fmla="*/ 0 w 900100"/>
              <a:gd name="connsiteY2-24" fmla="*/ 1800200 h 1800200"/>
              <a:gd name="connsiteX0-25" fmla="*/ 0 w 900100"/>
              <a:gd name="connsiteY0-26" fmla="*/ 0 h 900100"/>
              <a:gd name="connsiteX1-27" fmla="*/ 900100 w 900100"/>
              <a:gd name="connsiteY1-28" fmla="*/ 900100 h 900100"/>
              <a:gd name="connsiteX0-29" fmla="*/ 0 w 900100"/>
              <a:gd name="connsiteY0-30" fmla="*/ 0 h 900100"/>
              <a:gd name="connsiteX1-31" fmla="*/ 417278 w 900100"/>
              <a:gd name="connsiteY1-32" fmla="*/ 101302 h 900100"/>
              <a:gd name="connsiteX2-33" fmla="*/ 900100 w 900100"/>
              <a:gd name="connsiteY2-34" fmla="*/ 900100 h 900100"/>
              <a:gd name="connsiteX0-35" fmla="*/ 0 w 900100"/>
              <a:gd name="connsiteY0-36" fmla="*/ 0 h 900100"/>
              <a:gd name="connsiteX1-37" fmla="*/ 417278 w 900100"/>
              <a:gd name="connsiteY1-38" fmla="*/ 101302 h 900100"/>
              <a:gd name="connsiteX2-39" fmla="*/ 900100 w 900100"/>
              <a:gd name="connsiteY2-40" fmla="*/ 900100 h 900100"/>
              <a:gd name="connsiteX0-41" fmla="*/ 0 w 900100"/>
              <a:gd name="connsiteY0-42" fmla="*/ 0 h 900100"/>
              <a:gd name="connsiteX1-43" fmla="*/ 417278 w 900100"/>
              <a:gd name="connsiteY1-44" fmla="*/ 101302 h 900100"/>
              <a:gd name="connsiteX2-45" fmla="*/ 900100 w 900100"/>
              <a:gd name="connsiteY2-46" fmla="*/ 900100 h 900100"/>
              <a:gd name="connsiteX0-47" fmla="*/ 0 w 900100"/>
              <a:gd name="connsiteY0-48" fmla="*/ 330 h 900430"/>
              <a:gd name="connsiteX1-49" fmla="*/ 417278 w 900100"/>
              <a:gd name="connsiteY1-50" fmla="*/ 101632 h 900430"/>
              <a:gd name="connsiteX2-51" fmla="*/ 900100 w 900100"/>
              <a:gd name="connsiteY2-52" fmla="*/ 900430 h 900430"/>
              <a:gd name="connsiteX0-53" fmla="*/ 0 w 417278"/>
              <a:gd name="connsiteY0-54" fmla="*/ 330 h 101632"/>
              <a:gd name="connsiteX1-55" fmla="*/ 417278 w 417278"/>
              <a:gd name="connsiteY1-56" fmla="*/ 101632 h 101632"/>
              <a:gd name="connsiteX0-57" fmla="*/ 0 w 417278"/>
              <a:gd name="connsiteY0-58" fmla="*/ 418 h 101720"/>
              <a:gd name="connsiteX1-59" fmla="*/ 417278 w 417278"/>
              <a:gd name="connsiteY1-60" fmla="*/ 101720 h 101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17278" h="101720">
                <a:moveTo>
                  <a:pt x="0" y="418"/>
                </a:moveTo>
                <a:cubicBezTo>
                  <a:pt x="158143" y="-3915"/>
                  <a:pt x="282947" y="25091"/>
                  <a:pt x="417278" y="10172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985" name="TextBox 90"/>
          <p:cNvSpPr txBox="1"/>
          <p:nvPr/>
        </p:nvSpPr>
        <p:spPr>
          <a:xfrm>
            <a:off x="903582" y="3271057"/>
            <a:ext cx="1723549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solidFill>
                  <a:schemeClr val="bg1"/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单击添加标题</a:t>
            </a:r>
            <a:endParaRPr lang="en-US" altLang="zh-CN" sz="150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  <a:p>
            <a:pPr algn="ctr"/>
            <a:endParaRPr lang="en-US" altLang="zh-CN" sz="45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单击添加文本单击添加</a:t>
            </a:r>
            <a:endParaRPr lang="en-US" altLang="zh-CN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文本单击添加文本单击</a:t>
            </a:r>
            <a:endParaRPr lang="en-US" altLang="zh-CN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添加文本单击添加文本</a:t>
            </a:r>
            <a:endParaRPr lang="en-US" altLang="zh-CN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单击添加文本</a:t>
            </a:r>
          </a:p>
        </p:txBody>
      </p:sp>
      <p:sp>
        <p:nvSpPr>
          <p:cNvPr id="1986" name="TextBox 92"/>
          <p:cNvSpPr txBox="1"/>
          <p:nvPr/>
        </p:nvSpPr>
        <p:spPr>
          <a:xfrm>
            <a:off x="2801125" y="3271056"/>
            <a:ext cx="1723549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solidFill>
                  <a:schemeClr val="bg1"/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单击添加标题</a:t>
            </a:r>
            <a:endParaRPr lang="en-US" altLang="zh-CN" sz="150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  <a:p>
            <a:pPr algn="ctr"/>
            <a:endParaRPr lang="en-US" altLang="zh-CN" sz="45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单击添加文本单击添加</a:t>
            </a:r>
            <a:endParaRPr lang="en-US" altLang="zh-CN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文本单击添加文本单击</a:t>
            </a:r>
            <a:endParaRPr lang="en-US" altLang="zh-CN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添加文本单击添加文本</a:t>
            </a:r>
          </a:p>
        </p:txBody>
      </p:sp>
      <p:sp>
        <p:nvSpPr>
          <p:cNvPr id="1987" name="TextBox 93"/>
          <p:cNvSpPr txBox="1"/>
          <p:nvPr/>
        </p:nvSpPr>
        <p:spPr>
          <a:xfrm>
            <a:off x="4619327" y="3271057"/>
            <a:ext cx="1723549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solidFill>
                  <a:schemeClr val="bg1"/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单击添加标题</a:t>
            </a:r>
            <a:endParaRPr lang="en-US" altLang="zh-CN" sz="150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  <a:p>
            <a:pPr algn="ctr"/>
            <a:endParaRPr lang="en-US" altLang="zh-CN" sz="45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单击添加文本单击添加</a:t>
            </a:r>
            <a:endParaRPr lang="en-US" altLang="zh-CN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文本单击添加文本单击</a:t>
            </a:r>
            <a:endParaRPr lang="en-US" altLang="zh-CN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添加文本单击添加文本</a:t>
            </a:r>
            <a:endParaRPr lang="en-US" altLang="zh-CN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单击添加文本</a:t>
            </a:r>
          </a:p>
        </p:txBody>
      </p:sp>
      <p:sp>
        <p:nvSpPr>
          <p:cNvPr id="1988" name="TextBox 94"/>
          <p:cNvSpPr txBox="1"/>
          <p:nvPr/>
        </p:nvSpPr>
        <p:spPr>
          <a:xfrm>
            <a:off x="6437529" y="3271056"/>
            <a:ext cx="1723549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>
                <a:solidFill>
                  <a:schemeClr val="bg1"/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单击添加标题</a:t>
            </a:r>
            <a:endParaRPr lang="en-US" altLang="zh-CN" sz="150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  <a:p>
            <a:pPr algn="ctr"/>
            <a:endParaRPr lang="en-US" altLang="zh-CN" sz="45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单击添加文本单击添加</a:t>
            </a:r>
            <a:endParaRPr lang="en-US" altLang="zh-CN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文本单击添加文本单击</a:t>
            </a:r>
            <a:endParaRPr lang="en-US" altLang="zh-CN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黑体" pitchFamily="2" charset="-122"/>
            </a:endParaRPr>
          </a:p>
          <a:p>
            <a:pPr algn="ctr"/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黑体" pitchFamily="2" charset="-122"/>
              </a:rPr>
              <a:t>添加文本单击添加文本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" grpId="0" animBg="1"/>
      <p:bldP spid="1978" grpId="0" animBg="1"/>
      <p:bldP spid="1979" grpId="0" animBg="1"/>
      <p:bldP spid="1980" grpId="0" animBg="1"/>
      <p:bldP spid="1981" grpId="0" animBg="1"/>
      <p:bldP spid="1982" grpId="0" animBg="1"/>
      <p:bldP spid="1983" grpId="0" animBg="1"/>
      <p:bldP spid="1984" grpId="0" animBg="1"/>
      <p:bldP spid="1985" grpId="0"/>
      <p:bldP spid="1986" grpId="0"/>
      <p:bldP spid="1987" grpId="0"/>
      <p:bldP spid="19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176714" y="1416844"/>
            <a:ext cx="3521869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9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04036" y="2946799"/>
            <a:ext cx="4467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63045" y="2323478"/>
            <a:ext cx="3748847" cy="601581"/>
            <a:chOff x="2010225" y="4867691"/>
            <a:chExt cx="5421087" cy="869927"/>
          </a:xfrm>
          <a:solidFill>
            <a:schemeClr val="bg1"/>
          </a:solidFill>
        </p:grpSpPr>
        <p:sp>
          <p:nvSpPr>
            <p:cNvPr id="5" name="Freeform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3593308" y="3353992"/>
            <a:ext cx="4670822" cy="463153"/>
            <a:chOff x="3493119" y="4376948"/>
            <a:chExt cx="7360973" cy="730804"/>
          </a:xfrm>
        </p:grpSpPr>
        <p:grpSp>
          <p:nvGrpSpPr>
            <p:cNvPr id="25" name="组合 32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rot="5400000">
                <a:off x="5246058" y="1811146"/>
                <a:ext cx="0" cy="1086858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33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>
                <a:off x="5246058" y="1811146"/>
                <a:ext cx="0" cy="1086858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/>
          <p:cNvGrpSpPr/>
          <p:nvPr/>
        </p:nvGrpSpPr>
        <p:grpSpPr bwMode="auto">
          <a:xfrm flipH="1" flipV="1">
            <a:off x="3593308" y="1247776"/>
            <a:ext cx="4670822" cy="463154"/>
            <a:chOff x="3424715" y="4465315"/>
            <a:chExt cx="7360973" cy="730804"/>
          </a:xfrm>
        </p:grpSpPr>
        <p:grpSp>
          <p:nvGrpSpPr>
            <p:cNvPr id="32" name="组合 39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rot="5400000">
                <a:off x="5246058" y="1811146"/>
                <a:ext cx="0" cy="1086858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40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rot="5400000">
                <a:off x="5246058" y="1811146"/>
                <a:ext cx="0" cy="1086858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组合 37"/>
          <p:cNvGrpSpPr/>
          <p:nvPr/>
        </p:nvGrpSpPr>
        <p:grpSpPr bwMode="auto">
          <a:xfrm>
            <a:off x="919162" y="1402557"/>
            <a:ext cx="2311004" cy="2091929"/>
            <a:chOff x="936563" y="1869446"/>
            <a:chExt cx="3340560" cy="3025534"/>
          </a:xfrm>
        </p:grpSpPr>
        <p:sp>
          <p:nvSpPr>
            <p:cNvPr id="39" name="Rectangle 104"/>
            <p:cNvSpPr>
              <a:spLocks noChangeArrowheads="1"/>
            </p:cNvSpPr>
            <p:nvPr/>
          </p:nvSpPr>
          <p:spPr bwMode="auto">
            <a:xfrm>
              <a:off x="936563" y="2536493"/>
              <a:ext cx="451491" cy="1685485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40" name="Freeform 105"/>
            <p:cNvSpPr/>
            <p:nvPr/>
          </p:nvSpPr>
          <p:spPr bwMode="auto">
            <a:xfrm>
              <a:off x="2056338" y="1869446"/>
              <a:ext cx="449502" cy="667047"/>
            </a:xfrm>
            <a:custGeom>
              <a:avLst/>
              <a:gdLst>
                <a:gd name="T0" fmla="*/ 2147483647 w 226"/>
                <a:gd name="T1" fmla="*/ 2147483647 h 224"/>
                <a:gd name="T2" fmla="*/ 0 w 226"/>
                <a:gd name="T3" fmla="*/ 0 h 224"/>
                <a:gd name="T4" fmla="*/ 0 w 226"/>
                <a:gd name="T5" fmla="*/ 2147483647 h 224"/>
                <a:gd name="T6" fmla="*/ 2147483647 w 226"/>
                <a:gd name="T7" fmla="*/ 2147483647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4">
                  <a:moveTo>
                    <a:pt x="226" y="224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06"/>
            <p:cNvSpPr/>
            <p:nvPr/>
          </p:nvSpPr>
          <p:spPr bwMode="auto">
            <a:xfrm>
              <a:off x="936563" y="4221977"/>
              <a:ext cx="451491" cy="673003"/>
            </a:xfrm>
            <a:custGeom>
              <a:avLst/>
              <a:gdLst>
                <a:gd name="T0" fmla="*/ 2147483647 w 227"/>
                <a:gd name="T1" fmla="*/ 0 h 226"/>
                <a:gd name="T2" fmla="*/ 0 w 227"/>
                <a:gd name="T3" fmla="*/ 0 h 226"/>
                <a:gd name="T4" fmla="*/ 2147483647 w 227"/>
                <a:gd name="T5" fmla="*/ 2147483647 h 226"/>
                <a:gd name="T6" fmla="*/ 2147483647 w 227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6">
                  <a:moveTo>
                    <a:pt x="227" y="0"/>
                  </a:moveTo>
                  <a:lnTo>
                    <a:pt x="0" y="0"/>
                  </a:lnTo>
                  <a:lnTo>
                    <a:pt x="227" y="2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07"/>
            <p:cNvSpPr/>
            <p:nvPr/>
          </p:nvSpPr>
          <p:spPr bwMode="auto">
            <a:xfrm>
              <a:off x="2056338" y="4221977"/>
              <a:ext cx="449502" cy="673003"/>
            </a:xfrm>
            <a:custGeom>
              <a:avLst/>
              <a:gdLst>
                <a:gd name="T0" fmla="*/ 0 w 226"/>
                <a:gd name="T1" fmla="*/ 2147483647 h 226"/>
                <a:gd name="T2" fmla="*/ 2147483647 w 226"/>
                <a:gd name="T3" fmla="*/ 0 h 226"/>
                <a:gd name="T4" fmla="*/ 0 w 226"/>
                <a:gd name="T5" fmla="*/ 0 h 226"/>
                <a:gd name="T6" fmla="*/ 0 w 226"/>
                <a:gd name="T7" fmla="*/ 2147483647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6">
                  <a:moveTo>
                    <a:pt x="0" y="226"/>
                  </a:moveTo>
                  <a:lnTo>
                    <a:pt x="226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08"/>
            <p:cNvSpPr/>
            <p:nvPr/>
          </p:nvSpPr>
          <p:spPr bwMode="auto">
            <a:xfrm>
              <a:off x="936563" y="1869446"/>
              <a:ext cx="451491" cy="667047"/>
            </a:xfrm>
            <a:custGeom>
              <a:avLst/>
              <a:gdLst>
                <a:gd name="T0" fmla="*/ 2147483647 w 227"/>
                <a:gd name="T1" fmla="*/ 0 h 224"/>
                <a:gd name="T2" fmla="*/ 0 w 227"/>
                <a:gd name="T3" fmla="*/ 2147483647 h 224"/>
                <a:gd name="T4" fmla="*/ 2147483647 w 227"/>
                <a:gd name="T5" fmla="*/ 2147483647 h 224"/>
                <a:gd name="T6" fmla="*/ 2147483647 w 227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4">
                  <a:moveTo>
                    <a:pt x="227" y="0"/>
                  </a:moveTo>
                  <a:lnTo>
                    <a:pt x="0" y="224"/>
                  </a:lnTo>
                  <a:lnTo>
                    <a:pt x="227" y="2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Rectangle 109"/>
            <p:cNvSpPr>
              <a:spLocks noChangeArrowheads="1"/>
            </p:cNvSpPr>
            <p:nvPr/>
          </p:nvSpPr>
          <p:spPr bwMode="auto">
            <a:xfrm>
              <a:off x="2056338" y="2536493"/>
              <a:ext cx="449502" cy="1685485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45" name="Rectangle 110"/>
            <p:cNvSpPr>
              <a:spLocks noChangeArrowheads="1"/>
            </p:cNvSpPr>
            <p:nvPr/>
          </p:nvSpPr>
          <p:spPr bwMode="auto">
            <a:xfrm>
              <a:off x="1388053" y="1869446"/>
              <a:ext cx="668286" cy="66704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46" name="Rectangle 111"/>
            <p:cNvSpPr>
              <a:spLocks noChangeArrowheads="1"/>
            </p:cNvSpPr>
            <p:nvPr/>
          </p:nvSpPr>
          <p:spPr bwMode="auto">
            <a:xfrm>
              <a:off x="1388053" y="4221977"/>
              <a:ext cx="668286" cy="67300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47" name="组合 65"/>
            <p:cNvGrpSpPr/>
            <p:nvPr/>
          </p:nvGrpSpPr>
          <p:grpSpPr bwMode="auto">
            <a:xfrm>
              <a:off x="2784163" y="1869446"/>
              <a:ext cx="1492960" cy="3025533"/>
              <a:chOff x="5468938" y="2627313"/>
              <a:chExt cx="1257300" cy="1609726"/>
            </a:xfrm>
          </p:grpSpPr>
          <p:sp>
            <p:nvSpPr>
              <p:cNvPr id="48" name="Rectangle 5"/>
              <p:cNvSpPr>
                <a:spLocks noChangeArrowheads="1"/>
              </p:cNvSpPr>
              <p:nvPr/>
            </p:nvSpPr>
            <p:spPr bwMode="auto">
              <a:xfrm>
                <a:off x="5468938" y="2982913"/>
                <a:ext cx="360363" cy="207963"/>
              </a:xfrm>
              <a:prstGeom prst="rect">
                <a:avLst/>
              </a:pr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49" name="Freeform 6"/>
              <p:cNvSpPr/>
              <p:nvPr/>
            </p:nvSpPr>
            <p:spPr bwMode="auto">
              <a:xfrm>
                <a:off x="6373813" y="3549651"/>
                <a:ext cx="352425" cy="333375"/>
              </a:xfrm>
              <a:custGeom>
                <a:avLst/>
                <a:gdLst>
                  <a:gd name="T0" fmla="*/ 0 w 222"/>
                  <a:gd name="T1" fmla="*/ 0 h 210"/>
                  <a:gd name="T2" fmla="*/ 0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0 h 210"/>
                  <a:gd name="T10" fmla="*/ 2147483647 w 222"/>
                  <a:gd name="T11" fmla="*/ 0 h 210"/>
                  <a:gd name="T12" fmla="*/ 0 w 222"/>
                  <a:gd name="T13" fmla="*/ 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210">
                    <a:moveTo>
                      <a:pt x="0" y="0"/>
                    </a:moveTo>
                    <a:lnTo>
                      <a:pt x="0" y="210"/>
                    </a:lnTo>
                    <a:lnTo>
                      <a:pt x="220" y="210"/>
                    </a:lnTo>
                    <a:lnTo>
                      <a:pt x="222" y="207"/>
                    </a:lnTo>
                    <a:lnTo>
                      <a:pt x="222" y="0"/>
                    </a:lnTo>
                    <a:lnTo>
                      <a:pt x="2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7"/>
              <p:cNvSpPr/>
              <p:nvPr/>
            </p:nvSpPr>
            <p:spPr bwMode="auto">
              <a:xfrm>
                <a:off x="5829301" y="2627313"/>
                <a:ext cx="893763" cy="355600"/>
              </a:xfrm>
              <a:custGeom>
                <a:avLst/>
                <a:gdLst>
                  <a:gd name="T0" fmla="*/ 2147483647 w 563"/>
                  <a:gd name="T1" fmla="*/ 2147483647 h 224"/>
                  <a:gd name="T2" fmla="*/ 2147483647 w 563"/>
                  <a:gd name="T3" fmla="*/ 0 h 224"/>
                  <a:gd name="T4" fmla="*/ 0 w 563"/>
                  <a:gd name="T5" fmla="*/ 0 h 224"/>
                  <a:gd name="T6" fmla="*/ 0 w 563"/>
                  <a:gd name="T7" fmla="*/ 2147483647 h 224"/>
                  <a:gd name="T8" fmla="*/ 2147483647 w 563"/>
                  <a:gd name="T9" fmla="*/ 214748364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3" h="224">
                    <a:moveTo>
                      <a:pt x="563" y="224"/>
                    </a:moveTo>
                    <a:lnTo>
                      <a:pt x="343" y="0"/>
                    </a:lnTo>
                    <a:lnTo>
                      <a:pt x="0" y="0"/>
                    </a:lnTo>
                    <a:lnTo>
                      <a:pt x="0" y="224"/>
                    </a:lnTo>
                    <a:lnTo>
                      <a:pt x="563" y="22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Rectangle 8"/>
              <p:cNvSpPr>
                <a:spLocks noChangeArrowheads="1"/>
              </p:cNvSpPr>
              <p:nvPr/>
            </p:nvSpPr>
            <p:spPr bwMode="auto">
              <a:xfrm>
                <a:off x="5829301" y="3190876"/>
                <a:ext cx="544513" cy="35877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52" name="Rectangle 9"/>
              <p:cNvSpPr>
                <a:spLocks noChangeArrowheads="1"/>
              </p:cNvSpPr>
              <p:nvPr/>
            </p:nvSpPr>
            <p:spPr bwMode="auto">
              <a:xfrm>
                <a:off x="5829301" y="3883026"/>
                <a:ext cx="544513" cy="35401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5473701" y="3883026"/>
                <a:ext cx="355600" cy="354013"/>
              </a:xfrm>
              <a:custGeom>
                <a:avLst/>
                <a:gdLst>
                  <a:gd name="T0" fmla="*/ 0 w 224"/>
                  <a:gd name="T1" fmla="*/ 0 h 223"/>
                  <a:gd name="T2" fmla="*/ 2147483647 w 224"/>
                  <a:gd name="T3" fmla="*/ 2147483647 h 223"/>
                  <a:gd name="T4" fmla="*/ 2147483647 w 224"/>
                  <a:gd name="T5" fmla="*/ 0 h 223"/>
                  <a:gd name="T6" fmla="*/ 0 w 224"/>
                  <a:gd name="T7" fmla="*/ 0 h 2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4" h="223">
                    <a:moveTo>
                      <a:pt x="0" y="0"/>
                    </a:moveTo>
                    <a:lnTo>
                      <a:pt x="224" y="223"/>
                    </a:lnTo>
                    <a:lnTo>
                      <a:pt x="2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Rectangle 11"/>
              <p:cNvSpPr>
                <a:spLocks noChangeArrowheads="1"/>
              </p:cNvSpPr>
              <p:nvPr/>
            </p:nvSpPr>
            <p:spPr bwMode="auto">
              <a:xfrm>
                <a:off x="5468938" y="2627313"/>
                <a:ext cx="360363" cy="355600"/>
              </a:xfrm>
              <a:prstGeom prst="rect">
                <a:avLst/>
              </a:pr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5468938" y="3190876"/>
                <a:ext cx="360363" cy="358775"/>
              </a:xfrm>
              <a:custGeom>
                <a:avLst/>
                <a:gdLst>
                  <a:gd name="T0" fmla="*/ 0 w 227"/>
                  <a:gd name="T1" fmla="*/ 0 h 226"/>
                  <a:gd name="T2" fmla="*/ 2147483647 w 227"/>
                  <a:gd name="T3" fmla="*/ 2147483647 h 226"/>
                  <a:gd name="T4" fmla="*/ 2147483647 w 227"/>
                  <a:gd name="T5" fmla="*/ 0 h 226"/>
                  <a:gd name="T6" fmla="*/ 0 w 227"/>
                  <a:gd name="T7" fmla="*/ 0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7" h="226">
                    <a:moveTo>
                      <a:pt x="0" y="0"/>
                    </a:moveTo>
                    <a:lnTo>
                      <a:pt x="227" y="226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6373813" y="3190876"/>
                <a:ext cx="349250" cy="358775"/>
              </a:xfrm>
              <a:custGeom>
                <a:avLst/>
                <a:gdLst>
                  <a:gd name="T0" fmla="*/ 0 w 220"/>
                  <a:gd name="T1" fmla="*/ 0 h 226"/>
                  <a:gd name="T2" fmla="*/ 0 w 220"/>
                  <a:gd name="T3" fmla="*/ 2147483647 h 226"/>
                  <a:gd name="T4" fmla="*/ 2147483647 w 220"/>
                  <a:gd name="T5" fmla="*/ 2147483647 h 226"/>
                  <a:gd name="T6" fmla="*/ 0 w 220"/>
                  <a:gd name="T7" fmla="*/ 0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0" h="226">
                    <a:moveTo>
                      <a:pt x="0" y="0"/>
                    </a:moveTo>
                    <a:lnTo>
                      <a:pt x="0" y="226"/>
                    </a:lnTo>
                    <a:lnTo>
                      <a:pt x="220" y="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14"/>
              <p:cNvSpPr/>
              <p:nvPr/>
            </p:nvSpPr>
            <p:spPr bwMode="auto">
              <a:xfrm>
                <a:off x="6373813" y="3883026"/>
                <a:ext cx="349250" cy="354013"/>
              </a:xfrm>
              <a:custGeom>
                <a:avLst/>
                <a:gdLst>
                  <a:gd name="T0" fmla="*/ 0 w 220"/>
                  <a:gd name="T1" fmla="*/ 2147483647 h 223"/>
                  <a:gd name="T2" fmla="*/ 2147483647 w 220"/>
                  <a:gd name="T3" fmla="*/ 0 h 223"/>
                  <a:gd name="T4" fmla="*/ 0 w 220"/>
                  <a:gd name="T5" fmla="*/ 0 h 223"/>
                  <a:gd name="T6" fmla="*/ 0 w 220"/>
                  <a:gd name="T7" fmla="*/ 2147483647 h 2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0" h="223">
                    <a:moveTo>
                      <a:pt x="0" y="223"/>
                    </a:moveTo>
                    <a:lnTo>
                      <a:pt x="220" y="0"/>
                    </a:lnTo>
                    <a:lnTo>
                      <a:pt x="0" y="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15"/>
              <p:cNvSpPr/>
              <p:nvPr/>
            </p:nvSpPr>
            <p:spPr bwMode="auto">
              <a:xfrm>
                <a:off x="5468938" y="3670301"/>
                <a:ext cx="360363" cy="212725"/>
              </a:xfrm>
              <a:custGeom>
                <a:avLst/>
                <a:gdLst>
                  <a:gd name="T0" fmla="*/ 2147483647 w 227"/>
                  <a:gd name="T1" fmla="*/ 0 h 134"/>
                  <a:gd name="T2" fmla="*/ 2147483647 w 227"/>
                  <a:gd name="T3" fmla="*/ 2147483647 h 134"/>
                  <a:gd name="T4" fmla="*/ 2147483647 w 227"/>
                  <a:gd name="T5" fmla="*/ 0 h 134"/>
                  <a:gd name="T6" fmla="*/ 2147483647 w 227"/>
                  <a:gd name="T7" fmla="*/ 2147483647 h 134"/>
                  <a:gd name="T8" fmla="*/ 2147483647 w 227"/>
                  <a:gd name="T9" fmla="*/ 0 h 134"/>
                  <a:gd name="T10" fmla="*/ 2147483647 w 227"/>
                  <a:gd name="T11" fmla="*/ 2147483647 h 134"/>
                  <a:gd name="T12" fmla="*/ 2147483647 w 227"/>
                  <a:gd name="T13" fmla="*/ 0 h 134"/>
                  <a:gd name="T14" fmla="*/ 2147483647 w 227"/>
                  <a:gd name="T15" fmla="*/ 2147483647 h 134"/>
                  <a:gd name="T16" fmla="*/ 0 w 227"/>
                  <a:gd name="T17" fmla="*/ 0 h 134"/>
                  <a:gd name="T18" fmla="*/ 0 w 227"/>
                  <a:gd name="T19" fmla="*/ 2147483647 h 134"/>
                  <a:gd name="T20" fmla="*/ 2147483647 w 227"/>
                  <a:gd name="T21" fmla="*/ 2147483647 h 134"/>
                  <a:gd name="T22" fmla="*/ 2147483647 w 227"/>
                  <a:gd name="T23" fmla="*/ 2147483647 h 134"/>
                  <a:gd name="T24" fmla="*/ 2147483647 w 227"/>
                  <a:gd name="T25" fmla="*/ 0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7" h="134">
                    <a:moveTo>
                      <a:pt x="227" y="0"/>
                    </a:moveTo>
                    <a:lnTo>
                      <a:pt x="198" y="31"/>
                    </a:lnTo>
                    <a:lnTo>
                      <a:pt x="170" y="0"/>
                    </a:lnTo>
                    <a:lnTo>
                      <a:pt x="143" y="31"/>
                    </a:lnTo>
                    <a:lnTo>
                      <a:pt x="115" y="0"/>
                    </a:lnTo>
                    <a:lnTo>
                      <a:pt x="86" y="31"/>
                    </a:lnTo>
                    <a:lnTo>
                      <a:pt x="58" y="0"/>
                    </a:lnTo>
                    <a:lnTo>
                      <a:pt x="29" y="31"/>
                    </a:lnTo>
                    <a:lnTo>
                      <a:pt x="0" y="0"/>
                    </a:lnTo>
                    <a:lnTo>
                      <a:pt x="0" y="131"/>
                    </a:lnTo>
                    <a:lnTo>
                      <a:pt x="3" y="134"/>
                    </a:lnTo>
                    <a:lnTo>
                      <a:pt x="227" y="134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7" name="矩形 1976"/>
          <p:cNvSpPr/>
          <p:nvPr/>
        </p:nvSpPr>
        <p:spPr>
          <a:xfrm>
            <a:off x="2022873" y="2406254"/>
            <a:ext cx="1213247" cy="1213247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78" name="矩形 1977"/>
          <p:cNvSpPr/>
          <p:nvPr/>
        </p:nvSpPr>
        <p:spPr>
          <a:xfrm>
            <a:off x="2022873" y="3693319"/>
            <a:ext cx="1213247" cy="1214438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79" name="矩形 1978"/>
          <p:cNvSpPr/>
          <p:nvPr/>
        </p:nvSpPr>
        <p:spPr>
          <a:xfrm>
            <a:off x="3326608" y="3684986"/>
            <a:ext cx="1213247" cy="1213247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80" name="矩形 1979"/>
          <p:cNvSpPr/>
          <p:nvPr/>
        </p:nvSpPr>
        <p:spPr>
          <a:xfrm>
            <a:off x="4612483" y="2397920"/>
            <a:ext cx="1213247" cy="121324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81" name="矩形 1980"/>
          <p:cNvSpPr/>
          <p:nvPr/>
        </p:nvSpPr>
        <p:spPr>
          <a:xfrm>
            <a:off x="5907883" y="2397920"/>
            <a:ext cx="1213247" cy="1213247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982" name="组合 1981"/>
          <p:cNvGrpSpPr/>
          <p:nvPr/>
        </p:nvGrpSpPr>
        <p:grpSpPr bwMode="auto">
          <a:xfrm>
            <a:off x="727473" y="2400301"/>
            <a:ext cx="1213247" cy="1394374"/>
            <a:chOff x="970360" y="3200927"/>
            <a:chExt cx="1618019" cy="1857751"/>
          </a:xfrm>
        </p:grpSpPr>
        <p:sp>
          <p:nvSpPr>
            <p:cNvPr id="1983" name="矩形 1982"/>
            <p:cNvSpPr/>
            <p:nvPr/>
          </p:nvSpPr>
          <p:spPr>
            <a:xfrm>
              <a:off x="970360" y="3200927"/>
              <a:ext cx="1618019" cy="161801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984" name="组合 1984"/>
            <p:cNvGrpSpPr/>
            <p:nvPr/>
          </p:nvGrpSpPr>
          <p:grpSpPr bwMode="auto">
            <a:xfrm>
              <a:off x="1433294" y="3481388"/>
              <a:ext cx="692150" cy="690563"/>
              <a:chOff x="1433294" y="3481388"/>
              <a:chExt cx="692150" cy="690563"/>
            </a:xfrm>
          </p:grpSpPr>
          <p:sp>
            <p:nvSpPr>
              <p:cNvPr id="1986" name="Freeform 369"/>
              <p:cNvSpPr/>
              <p:nvPr/>
            </p:nvSpPr>
            <p:spPr bwMode="auto">
              <a:xfrm>
                <a:off x="1433294" y="3481388"/>
                <a:ext cx="692150" cy="509588"/>
              </a:xfrm>
              <a:custGeom>
                <a:avLst/>
                <a:gdLst>
                  <a:gd name="T0" fmla="*/ 0 w 184"/>
                  <a:gd name="T1" fmla="*/ 2147483647 h 136"/>
                  <a:gd name="T2" fmla="*/ 2147483647 w 184"/>
                  <a:gd name="T3" fmla="*/ 2147483647 h 136"/>
                  <a:gd name="T4" fmla="*/ 2147483647 w 184"/>
                  <a:gd name="T5" fmla="*/ 2147483647 h 136"/>
                  <a:gd name="T6" fmla="*/ 2147483647 w 184"/>
                  <a:gd name="T7" fmla="*/ 2147483647 h 136"/>
                  <a:gd name="T8" fmla="*/ 2147483647 w 184"/>
                  <a:gd name="T9" fmla="*/ 2147483647 h 136"/>
                  <a:gd name="T10" fmla="*/ 2147483647 w 184"/>
                  <a:gd name="T11" fmla="*/ 0 h 136"/>
                  <a:gd name="T12" fmla="*/ 2147483647 w 184"/>
                  <a:gd name="T13" fmla="*/ 0 h 136"/>
                  <a:gd name="T14" fmla="*/ 0 w 184"/>
                  <a:gd name="T15" fmla="*/ 2147483647 h 136"/>
                  <a:gd name="T16" fmla="*/ 0 w 184"/>
                  <a:gd name="T17" fmla="*/ 2147483647 h 1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4" h="136">
                    <a:moveTo>
                      <a:pt x="0" y="128"/>
                    </a:moveTo>
                    <a:cubicBezTo>
                      <a:pt x="0" y="132"/>
                      <a:pt x="4" y="136"/>
                      <a:pt x="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81" y="136"/>
                      <a:pt x="184" y="132"/>
                      <a:pt x="184" y="128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4" y="3"/>
                      <a:pt x="181" y="0"/>
                      <a:pt x="17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lnTo>
                      <a:pt x="0" y="128"/>
                    </a:ln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7" name="Line 370"/>
              <p:cNvSpPr>
                <a:spLocks noChangeShapeType="1"/>
              </p:cNvSpPr>
              <p:nvPr/>
            </p:nvSpPr>
            <p:spPr bwMode="auto">
              <a:xfrm>
                <a:off x="1436469" y="3900488"/>
                <a:ext cx="688975" cy="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8" name="Freeform 371"/>
              <p:cNvSpPr/>
              <p:nvPr/>
            </p:nvSpPr>
            <p:spPr bwMode="auto">
              <a:xfrm>
                <a:off x="1733332" y="4006851"/>
                <a:ext cx="90488" cy="104775"/>
              </a:xfrm>
              <a:custGeom>
                <a:avLst/>
                <a:gdLst>
                  <a:gd name="T0" fmla="*/ 2147483647 w 57"/>
                  <a:gd name="T1" fmla="*/ 0 h 66"/>
                  <a:gd name="T2" fmla="*/ 2147483647 w 57"/>
                  <a:gd name="T3" fmla="*/ 2147483647 h 66"/>
                  <a:gd name="T4" fmla="*/ 0 w 57"/>
                  <a:gd name="T5" fmla="*/ 2147483647 h 66"/>
                  <a:gd name="T6" fmla="*/ 0 w 5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66">
                    <a:moveTo>
                      <a:pt x="57" y="0"/>
                    </a:moveTo>
                    <a:lnTo>
                      <a:pt x="57" y="66"/>
                    </a:lnTo>
                    <a:lnTo>
                      <a:pt x="0" y="66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9" name="Freeform 372"/>
              <p:cNvSpPr/>
              <p:nvPr/>
            </p:nvSpPr>
            <p:spPr bwMode="auto">
              <a:xfrm>
                <a:off x="1644432" y="4054476"/>
                <a:ext cx="269875" cy="117475"/>
              </a:xfrm>
              <a:custGeom>
                <a:avLst/>
                <a:gdLst>
                  <a:gd name="T0" fmla="*/ 2147483647 w 72"/>
                  <a:gd name="T1" fmla="*/ 0 h 31"/>
                  <a:gd name="T2" fmla="*/ 2147483647 w 72"/>
                  <a:gd name="T3" fmla="*/ 2147483647 h 31"/>
                  <a:gd name="T4" fmla="*/ 2147483647 w 72"/>
                  <a:gd name="T5" fmla="*/ 2147483647 h 31"/>
                  <a:gd name="T6" fmla="*/ 2147483647 w 72"/>
                  <a:gd name="T7" fmla="*/ 2147483647 h 31"/>
                  <a:gd name="T8" fmla="*/ 0 w 72"/>
                  <a:gd name="T9" fmla="*/ 2147483647 h 31"/>
                  <a:gd name="T10" fmla="*/ 2147483647 w 72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31">
                    <a:moveTo>
                      <a:pt x="52" y="0"/>
                    </a:moveTo>
                    <a:cubicBezTo>
                      <a:pt x="64" y="3"/>
                      <a:pt x="72" y="9"/>
                      <a:pt x="72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24"/>
                      <a:pt x="56" y="31"/>
                      <a:pt x="36" y="31"/>
                    </a:cubicBezTo>
                    <a:cubicBezTo>
                      <a:pt x="16" y="31"/>
                      <a:pt x="0" y="24"/>
                      <a:pt x="0" y="15"/>
                    </a:cubicBezTo>
                    <a:cubicBezTo>
                      <a:pt x="0" y="8"/>
                      <a:pt x="9" y="3"/>
                      <a:pt x="21" y="0"/>
                    </a:cubicBezTo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85" name="文本框 2027"/>
            <p:cNvSpPr txBox="1">
              <a:spLocks noChangeArrowheads="1"/>
            </p:cNvSpPr>
            <p:nvPr/>
          </p:nvSpPr>
          <p:spPr bwMode="auto">
            <a:xfrm>
              <a:off x="1211686" y="4197559"/>
              <a:ext cx="1135367" cy="86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1990" name="组合 1989"/>
          <p:cNvGrpSpPr/>
          <p:nvPr/>
        </p:nvGrpSpPr>
        <p:grpSpPr bwMode="auto">
          <a:xfrm>
            <a:off x="5907883" y="1128713"/>
            <a:ext cx="1213247" cy="1428861"/>
            <a:chOff x="7876967" y="1505063"/>
            <a:chExt cx="1618019" cy="1905568"/>
          </a:xfrm>
        </p:grpSpPr>
        <p:sp>
          <p:nvSpPr>
            <p:cNvPr id="1991" name="矩形 1990"/>
            <p:cNvSpPr/>
            <p:nvPr/>
          </p:nvSpPr>
          <p:spPr>
            <a:xfrm>
              <a:off x="7876967" y="1505063"/>
              <a:ext cx="1618019" cy="161801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992" name="组合 2016"/>
            <p:cNvGrpSpPr/>
            <p:nvPr/>
          </p:nvGrpSpPr>
          <p:grpSpPr bwMode="auto">
            <a:xfrm>
              <a:off x="8490714" y="1804274"/>
              <a:ext cx="390525" cy="690563"/>
              <a:chOff x="8490714" y="1804274"/>
              <a:chExt cx="390525" cy="690563"/>
            </a:xfrm>
          </p:grpSpPr>
          <p:sp>
            <p:nvSpPr>
              <p:cNvPr id="1994" name="Freeform 356"/>
              <p:cNvSpPr/>
              <p:nvPr/>
            </p:nvSpPr>
            <p:spPr bwMode="auto">
              <a:xfrm>
                <a:off x="8490714" y="1804274"/>
                <a:ext cx="390525" cy="690563"/>
              </a:xfrm>
              <a:custGeom>
                <a:avLst/>
                <a:gdLst>
                  <a:gd name="T0" fmla="*/ 2147483647 w 104"/>
                  <a:gd name="T1" fmla="*/ 2147483647 h 184"/>
                  <a:gd name="T2" fmla="*/ 2147483647 w 104"/>
                  <a:gd name="T3" fmla="*/ 2147483647 h 184"/>
                  <a:gd name="T4" fmla="*/ 2147483647 w 104"/>
                  <a:gd name="T5" fmla="*/ 2147483647 h 184"/>
                  <a:gd name="T6" fmla="*/ 0 w 104"/>
                  <a:gd name="T7" fmla="*/ 2147483647 h 184"/>
                  <a:gd name="T8" fmla="*/ 0 w 104"/>
                  <a:gd name="T9" fmla="*/ 2147483647 h 184"/>
                  <a:gd name="T10" fmla="*/ 2147483647 w 104"/>
                  <a:gd name="T11" fmla="*/ 0 h 184"/>
                  <a:gd name="T12" fmla="*/ 2147483647 w 104"/>
                  <a:gd name="T13" fmla="*/ 0 h 184"/>
                  <a:gd name="T14" fmla="*/ 2147483647 w 104"/>
                  <a:gd name="T15" fmla="*/ 2147483647 h 184"/>
                  <a:gd name="T16" fmla="*/ 2147483647 w 104"/>
                  <a:gd name="T17" fmla="*/ 2147483647 h 1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" h="184">
                    <a:moveTo>
                      <a:pt x="104" y="176"/>
                    </a:moveTo>
                    <a:cubicBezTo>
                      <a:pt x="104" y="180"/>
                      <a:pt x="101" y="184"/>
                      <a:pt x="96" y="184"/>
                    </a:cubicBezTo>
                    <a:cubicBezTo>
                      <a:pt x="8" y="184"/>
                      <a:pt x="8" y="184"/>
                      <a:pt x="8" y="184"/>
                    </a:cubicBezTo>
                    <a:cubicBezTo>
                      <a:pt x="4" y="184"/>
                      <a:pt x="0" y="180"/>
                      <a:pt x="0" y="17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01" y="0"/>
                      <a:pt x="104" y="3"/>
                      <a:pt x="104" y="8"/>
                    </a:cubicBezTo>
                    <a:lnTo>
                      <a:pt x="104" y="176"/>
                    </a:ln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5" name="Oval 357"/>
              <p:cNvSpPr>
                <a:spLocks noChangeArrowheads="1"/>
              </p:cNvSpPr>
              <p:nvPr/>
            </p:nvSpPr>
            <p:spPr bwMode="auto">
              <a:xfrm>
                <a:off x="8581202" y="2224961"/>
                <a:ext cx="209550" cy="209550"/>
              </a:xfrm>
              <a:prstGeom prst="ellips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996" name="Line 358"/>
              <p:cNvSpPr>
                <a:spLocks noChangeShapeType="1"/>
              </p:cNvSpPr>
              <p:nvPr/>
            </p:nvSpPr>
            <p:spPr bwMode="auto">
              <a:xfrm flipH="1">
                <a:off x="8490714" y="2164636"/>
                <a:ext cx="390525" cy="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7" name="Rectangle 359"/>
              <p:cNvSpPr>
                <a:spLocks noChangeArrowheads="1"/>
              </p:cNvSpPr>
              <p:nvPr/>
            </p:nvSpPr>
            <p:spPr bwMode="auto">
              <a:xfrm>
                <a:off x="8551039" y="1864599"/>
                <a:ext cx="269875" cy="239713"/>
              </a:xfrm>
              <a:prstGeom prst="rect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993" name="文本框 2028"/>
            <p:cNvSpPr txBox="1">
              <a:spLocks noChangeArrowheads="1"/>
            </p:cNvSpPr>
            <p:nvPr/>
          </p:nvSpPr>
          <p:spPr bwMode="auto">
            <a:xfrm>
              <a:off x="8118293" y="2548667"/>
              <a:ext cx="1135367" cy="86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1998" name="组合 1997"/>
          <p:cNvGrpSpPr/>
          <p:nvPr/>
        </p:nvGrpSpPr>
        <p:grpSpPr bwMode="auto">
          <a:xfrm>
            <a:off x="3318273" y="2400302"/>
            <a:ext cx="1213247" cy="1394375"/>
            <a:chOff x="4423664" y="3200926"/>
            <a:chExt cx="1618019" cy="1857752"/>
          </a:xfrm>
        </p:grpSpPr>
        <p:sp>
          <p:nvSpPr>
            <p:cNvPr id="1999" name="矩形 1998"/>
            <p:cNvSpPr/>
            <p:nvPr/>
          </p:nvSpPr>
          <p:spPr>
            <a:xfrm>
              <a:off x="4423664" y="3200926"/>
              <a:ext cx="1618019" cy="161801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00" name="Freeform 402"/>
            <p:cNvSpPr/>
            <p:nvPr/>
          </p:nvSpPr>
          <p:spPr bwMode="auto">
            <a:xfrm>
              <a:off x="4886598" y="3773486"/>
              <a:ext cx="150813" cy="209550"/>
            </a:xfrm>
            <a:custGeom>
              <a:avLst/>
              <a:gdLst>
                <a:gd name="T0" fmla="*/ 2147483647 w 95"/>
                <a:gd name="T1" fmla="*/ 2147483647 h 132"/>
                <a:gd name="T2" fmla="*/ 0 w 95"/>
                <a:gd name="T3" fmla="*/ 2147483647 h 132"/>
                <a:gd name="T4" fmla="*/ 0 w 95"/>
                <a:gd name="T5" fmla="*/ 0 h 1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132">
                  <a:moveTo>
                    <a:pt x="95" y="132"/>
                  </a:moveTo>
                  <a:lnTo>
                    <a:pt x="0" y="132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1" name="Freeform 403"/>
            <p:cNvSpPr/>
            <p:nvPr/>
          </p:nvSpPr>
          <p:spPr bwMode="auto">
            <a:xfrm>
              <a:off x="4886598" y="3652836"/>
              <a:ext cx="692150" cy="330200"/>
            </a:xfrm>
            <a:custGeom>
              <a:avLst/>
              <a:gdLst>
                <a:gd name="T0" fmla="*/ 0 w 184"/>
                <a:gd name="T1" fmla="*/ 2147483647 h 88"/>
                <a:gd name="T2" fmla="*/ 0 w 184"/>
                <a:gd name="T3" fmla="*/ 2147483647 h 88"/>
                <a:gd name="T4" fmla="*/ 2147483647 w 184"/>
                <a:gd name="T5" fmla="*/ 0 h 88"/>
                <a:gd name="T6" fmla="*/ 2147483647 w 184"/>
                <a:gd name="T7" fmla="*/ 0 h 88"/>
                <a:gd name="T8" fmla="*/ 2147483647 w 184"/>
                <a:gd name="T9" fmla="*/ 2147483647 h 88"/>
                <a:gd name="T10" fmla="*/ 2147483647 w 184"/>
                <a:gd name="T11" fmla="*/ 2147483647 h 88"/>
                <a:gd name="T12" fmla="*/ 2147483647 w 184"/>
                <a:gd name="T13" fmla="*/ 2147483647 h 88"/>
                <a:gd name="T14" fmla="*/ 2147483647 w 184"/>
                <a:gd name="T15" fmla="*/ 2147483647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4" h="88">
                  <a:moveTo>
                    <a:pt x="0" y="3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7" y="0"/>
                    <a:pt x="184" y="7"/>
                    <a:pt x="184" y="16"/>
                  </a:cubicBezTo>
                  <a:cubicBezTo>
                    <a:pt x="184" y="32"/>
                    <a:pt x="184" y="32"/>
                    <a:pt x="184" y="32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44" y="88"/>
                    <a:pt x="144" y="88"/>
                    <a:pt x="144" y="88"/>
                  </a:cubicBezTo>
                </a:path>
              </a:pathLst>
            </a:custGeom>
            <a:noFill/>
            <a:ln w="30163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2" name="Rectangle 404"/>
            <p:cNvSpPr>
              <a:spLocks noChangeArrowheads="1"/>
            </p:cNvSpPr>
            <p:nvPr/>
          </p:nvSpPr>
          <p:spPr bwMode="auto">
            <a:xfrm>
              <a:off x="5037411" y="3894136"/>
              <a:ext cx="390525" cy="239713"/>
            </a:xfrm>
            <a:prstGeom prst="rect">
              <a:avLst/>
            </a:prstGeom>
            <a:noFill/>
            <a:ln w="30163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003" name="Line 405"/>
            <p:cNvSpPr>
              <a:spLocks noChangeShapeType="1"/>
            </p:cNvSpPr>
            <p:nvPr/>
          </p:nvSpPr>
          <p:spPr bwMode="auto">
            <a:xfrm flipH="1">
              <a:off x="5097736" y="3983036"/>
              <a:ext cx="269875" cy="0"/>
            </a:xfrm>
            <a:prstGeom prst="line">
              <a:avLst/>
            </a:prstGeom>
            <a:noFill/>
            <a:ln w="30163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4" name="Line 406"/>
            <p:cNvSpPr>
              <a:spLocks noChangeShapeType="1"/>
            </p:cNvSpPr>
            <p:nvPr/>
          </p:nvSpPr>
          <p:spPr bwMode="auto">
            <a:xfrm flipH="1">
              <a:off x="4886598" y="3803648"/>
              <a:ext cx="692150" cy="0"/>
            </a:xfrm>
            <a:prstGeom prst="line">
              <a:avLst/>
            </a:prstGeom>
            <a:noFill/>
            <a:ln w="30163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5" name="Line 407"/>
            <p:cNvSpPr>
              <a:spLocks noChangeShapeType="1"/>
            </p:cNvSpPr>
            <p:nvPr/>
          </p:nvSpPr>
          <p:spPr bwMode="auto">
            <a:xfrm flipH="1">
              <a:off x="5097736" y="4043361"/>
              <a:ext cx="269875" cy="0"/>
            </a:xfrm>
            <a:prstGeom prst="line">
              <a:avLst/>
            </a:prstGeom>
            <a:noFill/>
            <a:ln w="30163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6" name="Freeform 408"/>
            <p:cNvSpPr/>
            <p:nvPr/>
          </p:nvSpPr>
          <p:spPr bwMode="auto">
            <a:xfrm>
              <a:off x="5037411" y="3443286"/>
              <a:ext cx="390525" cy="209550"/>
            </a:xfrm>
            <a:custGeom>
              <a:avLst/>
              <a:gdLst>
                <a:gd name="T0" fmla="*/ 0 w 246"/>
                <a:gd name="T1" fmla="*/ 2147483647 h 132"/>
                <a:gd name="T2" fmla="*/ 0 w 246"/>
                <a:gd name="T3" fmla="*/ 2147483647 h 132"/>
                <a:gd name="T4" fmla="*/ 2147483647 w 246"/>
                <a:gd name="T5" fmla="*/ 2147483647 h 132"/>
                <a:gd name="T6" fmla="*/ 2147483647 w 246"/>
                <a:gd name="T7" fmla="*/ 0 h 132"/>
                <a:gd name="T8" fmla="*/ 2147483647 w 246"/>
                <a:gd name="T9" fmla="*/ 0 h 132"/>
                <a:gd name="T10" fmla="*/ 2147483647 w 246"/>
                <a:gd name="T11" fmla="*/ 2147483647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6" h="132">
                  <a:moveTo>
                    <a:pt x="0" y="132"/>
                  </a:moveTo>
                  <a:lnTo>
                    <a:pt x="0" y="57"/>
                  </a:lnTo>
                  <a:lnTo>
                    <a:pt x="57" y="57"/>
                  </a:lnTo>
                  <a:lnTo>
                    <a:pt x="57" y="0"/>
                  </a:lnTo>
                  <a:lnTo>
                    <a:pt x="246" y="0"/>
                  </a:lnTo>
                  <a:lnTo>
                    <a:pt x="246" y="132"/>
                  </a:lnTo>
                </a:path>
              </a:pathLst>
            </a:custGeom>
            <a:noFill/>
            <a:ln w="30163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" name="Line 409"/>
            <p:cNvSpPr>
              <a:spLocks noChangeShapeType="1"/>
            </p:cNvSpPr>
            <p:nvPr/>
          </p:nvSpPr>
          <p:spPr bwMode="auto">
            <a:xfrm>
              <a:off x="5458098" y="3713161"/>
              <a:ext cx="0" cy="0"/>
            </a:xfrm>
            <a:prstGeom prst="line">
              <a:avLst/>
            </a:prstGeom>
            <a:noFill/>
            <a:ln w="30163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8" name="Line 410"/>
            <p:cNvSpPr>
              <a:spLocks noChangeShapeType="1"/>
            </p:cNvSpPr>
            <p:nvPr/>
          </p:nvSpPr>
          <p:spPr bwMode="auto">
            <a:xfrm>
              <a:off x="5518423" y="3713161"/>
              <a:ext cx="0" cy="0"/>
            </a:xfrm>
            <a:prstGeom prst="line">
              <a:avLst/>
            </a:prstGeom>
            <a:noFill/>
            <a:ln w="30163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9" name="Line 411"/>
            <p:cNvSpPr>
              <a:spLocks noChangeShapeType="1"/>
            </p:cNvSpPr>
            <p:nvPr/>
          </p:nvSpPr>
          <p:spPr bwMode="auto">
            <a:xfrm flipV="1">
              <a:off x="5037411" y="3443286"/>
              <a:ext cx="90488" cy="90488"/>
            </a:xfrm>
            <a:prstGeom prst="line">
              <a:avLst/>
            </a:prstGeom>
            <a:noFill/>
            <a:ln w="30163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0" name="文本框 2069"/>
            <p:cNvSpPr txBox="1">
              <a:spLocks noChangeArrowheads="1"/>
            </p:cNvSpPr>
            <p:nvPr/>
          </p:nvSpPr>
          <p:spPr bwMode="auto">
            <a:xfrm>
              <a:off x="4664990" y="4197559"/>
              <a:ext cx="1135367" cy="86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2011" name="组合 2010"/>
          <p:cNvGrpSpPr/>
          <p:nvPr/>
        </p:nvGrpSpPr>
        <p:grpSpPr bwMode="auto">
          <a:xfrm>
            <a:off x="7203283" y="2395538"/>
            <a:ext cx="1213247" cy="1398947"/>
            <a:chOff x="9603621" y="3193848"/>
            <a:chExt cx="1618019" cy="1865674"/>
          </a:xfrm>
        </p:grpSpPr>
        <p:sp>
          <p:nvSpPr>
            <p:cNvPr id="2012" name="矩形 2011"/>
            <p:cNvSpPr/>
            <p:nvPr/>
          </p:nvSpPr>
          <p:spPr>
            <a:xfrm>
              <a:off x="9603621" y="3193848"/>
              <a:ext cx="1618019" cy="161801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13" name="组合 2017"/>
            <p:cNvGrpSpPr/>
            <p:nvPr/>
          </p:nvGrpSpPr>
          <p:grpSpPr bwMode="auto">
            <a:xfrm>
              <a:off x="10091190" y="3442495"/>
              <a:ext cx="631825" cy="690563"/>
              <a:chOff x="10091190" y="3442495"/>
              <a:chExt cx="631825" cy="690563"/>
            </a:xfrm>
          </p:grpSpPr>
          <p:sp>
            <p:nvSpPr>
              <p:cNvPr id="2015" name="Freeform 360"/>
              <p:cNvSpPr/>
              <p:nvPr/>
            </p:nvSpPr>
            <p:spPr bwMode="auto">
              <a:xfrm>
                <a:off x="10091190" y="3442495"/>
                <a:ext cx="481013" cy="660400"/>
              </a:xfrm>
              <a:custGeom>
                <a:avLst/>
                <a:gdLst>
                  <a:gd name="T0" fmla="*/ 2147483647 w 128"/>
                  <a:gd name="T1" fmla="*/ 2147483647 h 176"/>
                  <a:gd name="T2" fmla="*/ 2147483647 w 128"/>
                  <a:gd name="T3" fmla="*/ 2147483647 h 176"/>
                  <a:gd name="T4" fmla="*/ 0 w 128"/>
                  <a:gd name="T5" fmla="*/ 2147483647 h 176"/>
                  <a:gd name="T6" fmla="*/ 0 w 128"/>
                  <a:gd name="T7" fmla="*/ 2147483647 h 176"/>
                  <a:gd name="T8" fmla="*/ 2147483647 w 128"/>
                  <a:gd name="T9" fmla="*/ 0 h 176"/>
                  <a:gd name="T10" fmla="*/ 2147483647 w 128"/>
                  <a:gd name="T11" fmla="*/ 0 h 176"/>
                  <a:gd name="T12" fmla="*/ 2147483647 w 128"/>
                  <a:gd name="T13" fmla="*/ 2147483647 h 176"/>
                  <a:gd name="T14" fmla="*/ 2147483647 w 128"/>
                  <a:gd name="T15" fmla="*/ 2147483647 h 1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8" h="176">
                    <a:moveTo>
                      <a:pt x="88" y="176"/>
                    </a:moveTo>
                    <a:cubicBezTo>
                      <a:pt x="8" y="176"/>
                      <a:pt x="8" y="176"/>
                      <a:pt x="8" y="176"/>
                    </a:cubicBezTo>
                    <a:cubicBezTo>
                      <a:pt x="4" y="176"/>
                      <a:pt x="0" y="172"/>
                      <a:pt x="0" y="16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5" y="0"/>
                      <a:pt x="128" y="3"/>
                      <a:pt x="128" y="8"/>
                    </a:cubicBezTo>
                    <a:cubicBezTo>
                      <a:pt x="128" y="48"/>
                      <a:pt x="128" y="48"/>
                      <a:pt x="128" y="48"/>
                    </a:cubicBezTo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6" name="Line 361"/>
              <p:cNvSpPr>
                <a:spLocks noChangeShapeType="1"/>
              </p:cNvSpPr>
              <p:nvPr/>
            </p:nvSpPr>
            <p:spPr bwMode="auto">
              <a:xfrm>
                <a:off x="10330902" y="3502820"/>
                <a:ext cx="0" cy="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7" name="Oval 362"/>
              <p:cNvSpPr>
                <a:spLocks noChangeArrowheads="1"/>
              </p:cNvSpPr>
              <p:nvPr/>
            </p:nvSpPr>
            <p:spPr bwMode="auto">
              <a:xfrm>
                <a:off x="10302327" y="3983832"/>
                <a:ext cx="58738" cy="58738"/>
              </a:xfrm>
              <a:prstGeom prst="ellips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018" name="Freeform 363"/>
              <p:cNvSpPr/>
              <p:nvPr/>
            </p:nvSpPr>
            <p:spPr bwMode="auto">
              <a:xfrm>
                <a:off x="10151515" y="3563145"/>
                <a:ext cx="360363" cy="360363"/>
              </a:xfrm>
              <a:custGeom>
                <a:avLst/>
                <a:gdLst>
                  <a:gd name="T0" fmla="*/ 2147483647 w 227"/>
                  <a:gd name="T1" fmla="*/ 2147483647 h 227"/>
                  <a:gd name="T2" fmla="*/ 0 w 227"/>
                  <a:gd name="T3" fmla="*/ 2147483647 h 227"/>
                  <a:gd name="T4" fmla="*/ 0 w 227"/>
                  <a:gd name="T5" fmla="*/ 0 h 227"/>
                  <a:gd name="T6" fmla="*/ 2147483647 w 227"/>
                  <a:gd name="T7" fmla="*/ 0 h 227"/>
                  <a:gd name="T8" fmla="*/ 2147483647 w 227"/>
                  <a:gd name="T9" fmla="*/ 2147483647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7" h="227">
                    <a:moveTo>
                      <a:pt x="170" y="227"/>
                    </a:moveTo>
                    <a:lnTo>
                      <a:pt x="0" y="227"/>
                    </a:lnTo>
                    <a:lnTo>
                      <a:pt x="0" y="0"/>
                    </a:lnTo>
                    <a:lnTo>
                      <a:pt x="227" y="0"/>
                    </a:lnTo>
                    <a:lnTo>
                      <a:pt x="227" y="38"/>
                    </a:lnTo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9" name="Freeform 364"/>
              <p:cNvSpPr/>
              <p:nvPr/>
            </p:nvSpPr>
            <p:spPr bwMode="auto">
              <a:xfrm>
                <a:off x="10421390" y="3623470"/>
                <a:ext cx="301625" cy="509588"/>
              </a:xfrm>
              <a:custGeom>
                <a:avLst/>
                <a:gdLst>
                  <a:gd name="T0" fmla="*/ 2147483647 w 80"/>
                  <a:gd name="T1" fmla="*/ 2147483647 h 136"/>
                  <a:gd name="T2" fmla="*/ 2147483647 w 80"/>
                  <a:gd name="T3" fmla="*/ 2147483647 h 136"/>
                  <a:gd name="T4" fmla="*/ 2147483647 w 80"/>
                  <a:gd name="T5" fmla="*/ 2147483647 h 136"/>
                  <a:gd name="T6" fmla="*/ 0 w 80"/>
                  <a:gd name="T7" fmla="*/ 2147483647 h 136"/>
                  <a:gd name="T8" fmla="*/ 0 w 80"/>
                  <a:gd name="T9" fmla="*/ 2147483647 h 136"/>
                  <a:gd name="T10" fmla="*/ 2147483647 w 80"/>
                  <a:gd name="T11" fmla="*/ 0 h 136"/>
                  <a:gd name="T12" fmla="*/ 2147483647 w 80"/>
                  <a:gd name="T13" fmla="*/ 0 h 136"/>
                  <a:gd name="T14" fmla="*/ 2147483647 w 80"/>
                  <a:gd name="T15" fmla="*/ 2147483647 h 136"/>
                  <a:gd name="T16" fmla="*/ 2147483647 w 80"/>
                  <a:gd name="T17" fmla="*/ 2147483647 h 1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0" h="136">
                    <a:moveTo>
                      <a:pt x="80" y="128"/>
                    </a:moveTo>
                    <a:cubicBezTo>
                      <a:pt x="80" y="132"/>
                      <a:pt x="77" y="136"/>
                      <a:pt x="72" y="136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4" y="136"/>
                      <a:pt x="0" y="132"/>
                      <a:pt x="0" y="12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7" y="0"/>
                      <a:pt x="80" y="3"/>
                      <a:pt x="80" y="8"/>
                    </a:cubicBezTo>
                    <a:lnTo>
                      <a:pt x="80" y="128"/>
                    </a:ln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0" name="Line 365"/>
              <p:cNvSpPr>
                <a:spLocks noChangeShapeType="1"/>
              </p:cNvSpPr>
              <p:nvPr/>
            </p:nvSpPr>
            <p:spPr bwMode="auto">
              <a:xfrm>
                <a:off x="10572202" y="3683795"/>
                <a:ext cx="0" cy="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1" name="Rectangle 366"/>
              <p:cNvSpPr>
                <a:spLocks noChangeArrowheads="1"/>
              </p:cNvSpPr>
              <p:nvPr/>
            </p:nvSpPr>
            <p:spPr bwMode="auto">
              <a:xfrm>
                <a:off x="10481715" y="3742532"/>
                <a:ext cx="180975" cy="271463"/>
              </a:xfrm>
              <a:prstGeom prst="rect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022" name="Line 367"/>
              <p:cNvSpPr>
                <a:spLocks noChangeShapeType="1"/>
              </p:cNvSpPr>
              <p:nvPr/>
            </p:nvSpPr>
            <p:spPr bwMode="auto">
              <a:xfrm>
                <a:off x="10511877" y="3683795"/>
                <a:ext cx="0" cy="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3" name="Line 368"/>
              <p:cNvSpPr>
                <a:spLocks noChangeShapeType="1"/>
              </p:cNvSpPr>
              <p:nvPr/>
            </p:nvSpPr>
            <p:spPr bwMode="auto">
              <a:xfrm>
                <a:off x="10572202" y="4072732"/>
                <a:ext cx="0" cy="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14" name="文本框 2070"/>
            <p:cNvSpPr txBox="1">
              <a:spLocks noChangeArrowheads="1"/>
            </p:cNvSpPr>
            <p:nvPr/>
          </p:nvSpPr>
          <p:spPr bwMode="auto">
            <a:xfrm>
              <a:off x="9795679" y="4197558"/>
              <a:ext cx="1135367" cy="86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sp>
        <p:nvSpPr>
          <p:cNvPr id="2024" name="矩形 2023"/>
          <p:cNvSpPr/>
          <p:nvPr/>
        </p:nvSpPr>
        <p:spPr>
          <a:xfrm>
            <a:off x="2057401" y="1128714"/>
            <a:ext cx="3768329" cy="1213247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25" name="文本框 2024"/>
          <p:cNvSpPr txBox="1">
            <a:spLocks noChangeArrowheads="1"/>
          </p:cNvSpPr>
          <p:nvPr/>
        </p:nvSpPr>
        <p:spPr bwMode="auto">
          <a:xfrm>
            <a:off x="2195512" y="1353743"/>
            <a:ext cx="34921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6" name="矩形 2025"/>
          <p:cNvSpPr/>
          <p:nvPr/>
        </p:nvSpPr>
        <p:spPr>
          <a:xfrm>
            <a:off x="4635105" y="3684986"/>
            <a:ext cx="2506265" cy="1213247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27" name="文本框 2026"/>
          <p:cNvSpPr txBox="1">
            <a:spLocks noChangeArrowheads="1"/>
          </p:cNvSpPr>
          <p:nvPr/>
        </p:nvSpPr>
        <p:spPr bwMode="auto">
          <a:xfrm>
            <a:off x="4714876" y="3894536"/>
            <a:ext cx="24062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" grpId="0" animBg="1"/>
      <p:bldP spid="1978" grpId="0" animBg="1"/>
      <p:bldP spid="1979" grpId="0" animBg="1"/>
      <p:bldP spid="1980" grpId="0" animBg="1"/>
      <p:bldP spid="1981" grpId="0" animBg="1"/>
      <p:bldP spid="2024" grpId="0" animBg="1"/>
      <p:bldP spid="2025" grpId="0"/>
      <p:bldP spid="2026" grpId="0" animBg="1"/>
      <p:bldP spid="20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7" name="组合 1976"/>
          <p:cNvGrpSpPr/>
          <p:nvPr/>
        </p:nvGrpSpPr>
        <p:grpSpPr bwMode="auto">
          <a:xfrm>
            <a:off x="385764" y="1366838"/>
            <a:ext cx="3942160" cy="3239691"/>
            <a:chOff x="515143" y="1822863"/>
            <a:chExt cx="5256213" cy="4319588"/>
          </a:xfrm>
        </p:grpSpPr>
        <p:sp>
          <p:nvSpPr>
            <p:cNvPr id="1978" name="Freeform 4"/>
            <p:cNvSpPr/>
            <p:nvPr/>
          </p:nvSpPr>
          <p:spPr bwMode="auto">
            <a:xfrm>
              <a:off x="4580731" y="1822863"/>
              <a:ext cx="1190625" cy="1057275"/>
            </a:xfrm>
            <a:custGeom>
              <a:avLst/>
              <a:gdLst>
                <a:gd name="T0" fmla="*/ 2147483647 w 1088"/>
                <a:gd name="T1" fmla="*/ 2147483647 h 988"/>
                <a:gd name="T2" fmla="*/ 2147483647 w 1088"/>
                <a:gd name="T3" fmla="*/ 2147483647 h 988"/>
                <a:gd name="T4" fmla="*/ 2147483647 w 1088"/>
                <a:gd name="T5" fmla="*/ 2147483647 h 988"/>
                <a:gd name="T6" fmla="*/ 2147483647 w 1088"/>
                <a:gd name="T7" fmla="*/ 2147483647 h 988"/>
                <a:gd name="T8" fmla="*/ 2147483647 w 1088"/>
                <a:gd name="T9" fmla="*/ 2147483647 h 988"/>
                <a:gd name="T10" fmla="*/ 2147483647 w 1088"/>
                <a:gd name="T11" fmla="*/ 2147483647 h 988"/>
                <a:gd name="T12" fmla="*/ 2147483647 w 1088"/>
                <a:gd name="T13" fmla="*/ 2147483647 h 988"/>
                <a:gd name="T14" fmla="*/ 2147483647 w 1088"/>
                <a:gd name="T15" fmla="*/ 2147483647 h 988"/>
                <a:gd name="T16" fmla="*/ 2147483647 w 1088"/>
                <a:gd name="T17" fmla="*/ 2147483647 h 988"/>
                <a:gd name="T18" fmla="*/ 2147483647 w 1088"/>
                <a:gd name="T19" fmla="*/ 2147483647 h 988"/>
                <a:gd name="T20" fmla="*/ 2147483647 w 1088"/>
                <a:gd name="T21" fmla="*/ 2147483647 h 988"/>
                <a:gd name="T22" fmla="*/ 2147483647 w 1088"/>
                <a:gd name="T23" fmla="*/ 2147483647 h 988"/>
                <a:gd name="T24" fmla="*/ 2147483647 w 1088"/>
                <a:gd name="T25" fmla="*/ 2147483647 h 988"/>
                <a:gd name="T26" fmla="*/ 2147483647 w 1088"/>
                <a:gd name="T27" fmla="*/ 2147483647 h 988"/>
                <a:gd name="T28" fmla="*/ 2147483647 w 1088"/>
                <a:gd name="T29" fmla="*/ 2147483647 h 988"/>
                <a:gd name="T30" fmla="*/ 2147483647 w 1088"/>
                <a:gd name="T31" fmla="*/ 2147483647 h 988"/>
                <a:gd name="T32" fmla="*/ 2147483647 w 1088"/>
                <a:gd name="T33" fmla="*/ 2147483647 h 988"/>
                <a:gd name="T34" fmla="*/ 2147483647 w 1088"/>
                <a:gd name="T35" fmla="*/ 2147483647 h 988"/>
                <a:gd name="T36" fmla="*/ 2147483647 w 1088"/>
                <a:gd name="T37" fmla="*/ 2147483647 h 988"/>
                <a:gd name="T38" fmla="*/ 2147483647 w 1088"/>
                <a:gd name="T39" fmla="*/ 2147483647 h 988"/>
                <a:gd name="T40" fmla="*/ 2147483647 w 1088"/>
                <a:gd name="T41" fmla="*/ 2147483647 h 988"/>
                <a:gd name="T42" fmla="*/ 2147483647 w 1088"/>
                <a:gd name="T43" fmla="*/ 2147483647 h 988"/>
                <a:gd name="T44" fmla="*/ 2147483647 w 1088"/>
                <a:gd name="T45" fmla="*/ 2147483647 h 988"/>
                <a:gd name="T46" fmla="*/ 2147483647 w 1088"/>
                <a:gd name="T47" fmla="*/ 2147483647 h 988"/>
                <a:gd name="T48" fmla="*/ 2147483647 w 1088"/>
                <a:gd name="T49" fmla="*/ 2147483647 h 988"/>
                <a:gd name="T50" fmla="*/ 2147483647 w 1088"/>
                <a:gd name="T51" fmla="*/ 2147483647 h 988"/>
                <a:gd name="T52" fmla="*/ 2147483647 w 1088"/>
                <a:gd name="T53" fmla="*/ 2147483647 h 988"/>
                <a:gd name="T54" fmla="*/ 2147483647 w 1088"/>
                <a:gd name="T55" fmla="*/ 2147483647 h 988"/>
                <a:gd name="T56" fmla="*/ 2147483647 w 1088"/>
                <a:gd name="T57" fmla="*/ 2147483647 h 988"/>
                <a:gd name="T58" fmla="*/ 2147483647 w 1088"/>
                <a:gd name="T59" fmla="*/ 2147483647 h 988"/>
                <a:gd name="T60" fmla="*/ 2147483647 w 1088"/>
                <a:gd name="T61" fmla="*/ 2147483647 h 988"/>
                <a:gd name="T62" fmla="*/ 2147483647 w 1088"/>
                <a:gd name="T63" fmla="*/ 2147483647 h 988"/>
                <a:gd name="T64" fmla="*/ 2147483647 w 1088"/>
                <a:gd name="T65" fmla="*/ 2147483647 h 988"/>
                <a:gd name="T66" fmla="*/ 2147483647 w 1088"/>
                <a:gd name="T67" fmla="*/ 2147483647 h 988"/>
                <a:gd name="T68" fmla="*/ 2147483647 w 1088"/>
                <a:gd name="T69" fmla="*/ 2147483647 h 988"/>
                <a:gd name="T70" fmla="*/ 2147483647 w 1088"/>
                <a:gd name="T71" fmla="*/ 2147483647 h 988"/>
                <a:gd name="T72" fmla="*/ 2147483647 w 1088"/>
                <a:gd name="T73" fmla="*/ 0 h 988"/>
                <a:gd name="T74" fmla="*/ 2147483647 w 1088"/>
                <a:gd name="T75" fmla="*/ 2147483647 h 988"/>
                <a:gd name="T76" fmla="*/ 0 w 1088"/>
                <a:gd name="T77" fmla="*/ 2147483647 h 988"/>
                <a:gd name="T78" fmla="*/ 2147483647 w 1088"/>
                <a:gd name="T79" fmla="*/ 2147483647 h 988"/>
                <a:gd name="T80" fmla="*/ 2147483647 w 1088"/>
                <a:gd name="T81" fmla="*/ 2147483647 h 988"/>
                <a:gd name="T82" fmla="*/ 2147483647 w 1088"/>
                <a:gd name="T83" fmla="*/ 2147483647 h 988"/>
                <a:gd name="T84" fmla="*/ 2147483647 w 1088"/>
                <a:gd name="T85" fmla="*/ 2147483647 h 988"/>
                <a:gd name="T86" fmla="*/ 2147483647 w 1088"/>
                <a:gd name="T87" fmla="*/ 2147483647 h 988"/>
                <a:gd name="T88" fmla="*/ 2147483647 w 1088"/>
                <a:gd name="T89" fmla="*/ 2147483647 h 988"/>
                <a:gd name="T90" fmla="*/ 2147483647 w 1088"/>
                <a:gd name="T91" fmla="*/ 2147483647 h 988"/>
                <a:gd name="T92" fmla="*/ 2147483647 w 1088"/>
                <a:gd name="T93" fmla="*/ 2147483647 h 988"/>
                <a:gd name="T94" fmla="*/ 2147483647 w 1088"/>
                <a:gd name="T95" fmla="*/ 2147483647 h 988"/>
                <a:gd name="T96" fmla="*/ 2147483647 w 1088"/>
                <a:gd name="T97" fmla="*/ 2147483647 h 988"/>
                <a:gd name="T98" fmla="*/ 2147483647 w 1088"/>
                <a:gd name="T99" fmla="*/ 2147483647 h 988"/>
                <a:gd name="T100" fmla="*/ 2147483647 w 1088"/>
                <a:gd name="T101" fmla="*/ 2147483647 h 988"/>
                <a:gd name="T102" fmla="*/ 2147483647 w 1088"/>
                <a:gd name="T103" fmla="*/ 2147483647 h 988"/>
                <a:gd name="T104" fmla="*/ 2147483647 w 1088"/>
                <a:gd name="T105" fmla="*/ 2147483647 h 988"/>
                <a:gd name="T106" fmla="*/ 2147483647 w 1088"/>
                <a:gd name="T107" fmla="*/ 2147483647 h 9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8" h="9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" name="Freeform 5"/>
            <p:cNvSpPr/>
            <p:nvPr/>
          </p:nvSpPr>
          <p:spPr bwMode="auto">
            <a:xfrm>
              <a:off x="2691606" y="1875251"/>
              <a:ext cx="2314575" cy="2038350"/>
            </a:xfrm>
            <a:custGeom>
              <a:avLst/>
              <a:gdLst>
                <a:gd name="T0" fmla="*/ 2147483647 w 2117"/>
                <a:gd name="T1" fmla="*/ 2147483647 h 1903"/>
                <a:gd name="T2" fmla="*/ 2147483647 w 2117"/>
                <a:gd name="T3" fmla="*/ 2147483647 h 1903"/>
                <a:gd name="T4" fmla="*/ 2147483647 w 2117"/>
                <a:gd name="T5" fmla="*/ 2147483647 h 1903"/>
                <a:gd name="T6" fmla="*/ 2147483647 w 2117"/>
                <a:gd name="T7" fmla="*/ 2147483647 h 1903"/>
                <a:gd name="T8" fmla="*/ 2147483647 w 2117"/>
                <a:gd name="T9" fmla="*/ 2147483647 h 1903"/>
                <a:gd name="T10" fmla="*/ 2147483647 w 2117"/>
                <a:gd name="T11" fmla="*/ 2147483647 h 1903"/>
                <a:gd name="T12" fmla="*/ 2147483647 w 2117"/>
                <a:gd name="T13" fmla="*/ 2147483647 h 1903"/>
                <a:gd name="T14" fmla="*/ 2147483647 w 2117"/>
                <a:gd name="T15" fmla="*/ 2147483647 h 1903"/>
                <a:gd name="T16" fmla="*/ 2147483647 w 2117"/>
                <a:gd name="T17" fmla="*/ 2147483647 h 1903"/>
                <a:gd name="T18" fmla="*/ 2147483647 w 2117"/>
                <a:gd name="T19" fmla="*/ 2147483647 h 1903"/>
                <a:gd name="T20" fmla="*/ 2147483647 w 2117"/>
                <a:gd name="T21" fmla="*/ 2147483647 h 1903"/>
                <a:gd name="T22" fmla="*/ 2147483647 w 2117"/>
                <a:gd name="T23" fmla="*/ 2147483647 h 1903"/>
                <a:gd name="T24" fmla="*/ 2147483647 w 2117"/>
                <a:gd name="T25" fmla="*/ 2147483647 h 1903"/>
                <a:gd name="T26" fmla="*/ 2147483647 w 2117"/>
                <a:gd name="T27" fmla="*/ 2147483647 h 1903"/>
                <a:gd name="T28" fmla="*/ 2147483647 w 2117"/>
                <a:gd name="T29" fmla="*/ 2147483647 h 1903"/>
                <a:gd name="T30" fmla="*/ 2147483647 w 2117"/>
                <a:gd name="T31" fmla="*/ 2147483647 h 1903"/>
                <a:gd name="T32" fmla="*/ 2147483647 w 2117"/>
                <a:gd name="T33" fmla="*/ 2147483647 h 1903"/>
                <a:gd name="T34" fmla="*/ 2147483647 w 2117"/>
                <a:gd name="T35" fmla="*/ 2147483647 h 1903"/>
                <a:gd name="T36" fmla="*/ 2147483647 w 2117"/>
                <a:gd name="T37" fmla="*/ 2147483647 h 1903"/>
                <a:gd name="T38" fmla="*/ 2147483647 w 2117"/>
                <a:gd name="T39" fmla="*/ 2147483647 h 1903"/>
                <a:gd name="T40" fmla="*/ 2147483647 w 2117"/>
                <a:gd name="T41" fmla="*/ 2147483647 h 1903"/>
                <a:gd name="T42" fmla="*/ 2147483647 w 2117"/>
                <a:gd name="T43" fmla="*/ 2147483647 h 1903"/>
                <a:gd name="T44" fmla="*/ 2147483647 w 2117"/>
                <a:gd name="T45" fmla="*/ 2147483647 h 1903"/>
                <a:gd name="T46" fmla="*/ 2147483647 w 2117"/>
                <a:gd name="T47" fmla="*/ 2147483647 h 1903"/>
                <a:gd name="T48" fmla="*/ 2147483647 w 2117"/>
                <a:gd name="T49" fmla="*/ 2147483647 h 1903"/>
                <a:gd name="T50" fmla="*/ 2147483647 w 2117"/>
                <a:gd name="T51" fmla="*/ 2147483647 h 1903"/>
                <a:gd name="T52" fmla="*/ 2147483647 w 2117"/>
                <a:gd name="T53" fmla="*/ 2147483647 h 1903"/>
                <a:gd name="T54" fmla="*/ 2147483647 w 2117"/>
                <a:gd name="T55" fmla="*/ 2147483647 h 1903"/>
                <a:gd name="T56" fmla="*/ 2147483647 w 2117"/>
                <a:gd name="T57" fmla="*/ 0 h 1903"/>
                <a:gd name="T58" fmla="*/ 2147483647 w 2117"/>
                <a:gd name="T59" fmla="*/ 2147483647 h 1903"/>
                <a:gd name="T60" fmla="*/ 2147483647 w 2117"/>
                <a:gd name="T61" fmla="*/ 2147483647 h 1903"/>
                <a:gd name="T62" fmla="*/ 2147483647 w 2117"/>
                <a:gd name="T63" fmla="*/ 2147483647 h 1903"/>
                <a:gd name="T64" fmla="*/ 2147483647 w 2117"/>
                <a:gd name="T65" fmla="*/ 2147483647 h 1903"/>
                <a:gd name="T66" fmla="*/ 2147483647 w 2117"/>
                <a:gd name="T67" fmla="*/ 2147483647 h 1903"/>
                <a:gd name="T68" fmla="*/ 2147483647 w 2117"/>
                <a:gd name="T69" fmla="*/ 2147483647 h 1903"/>
                <a:gd name="T70" fmla="*/ 2147483647 w 2117"/>
                <a:gd name="T71" fmla="*/ 2147483647 h 1903"/>
                <a:gd name="T72" fmla="*/ 2147483647 w 2117"/>
                <a:gd name="T73" fmla="*/ 2147483647 h 1903"/>
                <a:gd name="T74" fmla="*/ 2147483647 w 2117"/>
                <a:gd name="T75" fmla="*/ 2147483647 h 1903"/>
                <a:gd name="T76" fmla="*/ 2147483647 w 2117"/>
                <a:gd name="T77" fmla="*/ 2147483647 h 1903"/>
                <a:gd name="T78" fmla="*/ 2147483647 w 2117"/>
                <a:gd name="T79" fmla="*/ 2147483647 h 1903"/>
                <a:gd name="T80" fmla="*/ 2147483647 w 2117"/>
                <a:gd name="T81" fmla="*/ 2147483647 h 1903"/>
                <a:gd name="T82" fmla="*/ 2147483647 w 2117"/>
                <a:gd name="T83" fmla="*/ 2147483647 h 1903"/>
                <a:gd name="T84" fmla="*/ 2147483647 w 2117"/>
                <a:gd name="T85" fmla="*/ 2147483647 h 1903"/>
                <a:gd name="T86" fmla="*/ 2147483647 w 2117"/>
                <a:gd name="T87" fmla="*/ 2147483647 h 1903"/>
                <a:gd name="T88" fmla="*/ 2147483647 w 2117"/>
                <a:gd name="T89" fmla="*/ 2147483647 h 1903"/>
                <a:gd name="T90" fmla="*/ 2147483647 w 2117"/>
                <a:gd name="T91" fmla="*/ 2147483647 h 1903"/>
                <a:gd name="T92" fmla="*/ 2147483647 w 2117"/>
                <a:gd name="T93" fmla="*/ 2147483647 h 1903"/>
                <a:gd name="T94" fmla="*/ 2147483647 w 2117"/>
                <a:gd name="T95" fmla="*/ 2147483647 h 1903"/>
                <a:gd name="T96" fmla="*/ 2147483647 w 2117"/>
                <a:gd name="T97" fmla="*/ 2147483647 h 1903"/>
                <a:gd name="T98" fmla="*/ 2147483647 w 2117"/>
                <a:gd name="T99" fmla="*/ 2147483647 h 1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" name="Freeform 6"/>
            <p:cNvSpPr/>
            <p:nvPr/>
          </p:nvSpPr>
          <p:spPr bwMode="auto">
            <a:xfrm>
              <a:off x="515143" y="2440401"/>
              <a:ext cx="2101850" cy="1558925"/>
            </a:xfrm>
            <a:custGeom>
              <a:avLst/>
              <a:gdLst>
                <a:gd name="T0" fmla="*/ 2147483647 w 1922"/>
                <a:gd name="T1" fmla="*/ 2147483647 h 1456"/>
                <a:gd name="T2" fmla="*/ 2147483647 w 1922"/>
                <a:gd name="T3" fmla="*/ 2147483647 h 1456"/>
                <a:gd name="T4" fmla="*/ 2147483647 w 1922"/>
                <a:gd name="T5" fmla="*/ 2147483647 h 1456"/>
                <a:gd name="T6" fmla="*/ 2147483647 w 1922"/>
                <a:gd name="T7" fmla="*/ 2147483647 h 1456"/>
                <a:gd name="T8" fmla="*/ 2147483647 w 1922"/>
                <a:gd name="T9" fmla="*/ 2147483647 h 1456"/>
                <a:gd name="T10" fmla="*/ 2147483647 w 1922"/>
                <a:gd name="T11" fmla="*/ 2147483647 h 1456"/>
                <a:gd name="T12" fmla="*/ 2147483647 w 1922"/>
                <a:gd name="T13" fmla="*/ 2147483647 h 1456"/>
                <a:gd name="T14" fmla="*/ 2147483647 w 1922"/>
                <a:gd name="T15" fmla="*/ 2147483647 h 1456"/>
                <a:gd name="T16" fmla="*/ 2147483647 w 1922"/>
                <a:gd name="T17" fmla="*/ 2147483647 h 1456"/>
                <a:gd name="T18" fmla="*/ 2147483647 w 1922"/>
                <a:gd name="T19" fmla="*/ 2147483647 h 1456"/>
                <a:gd name="T20" fmla="*/ 2147483647 w 1922"/>
                <a:gd name="T21" fmla="*/ 2147483647 h 1456"/>
                <a:gd name="T22" fmla="*/ 2147483647 w 1922"/>
                <a:gd name="T23" fmla="*/ 2147483647 h 1456"/>
                <a:gd name="T24" fmla="*/ 2147483647 w 1922"/>
                <a:gd name="T25" fmla="*/ 2147483647 h 1456"/>
                <a:gd name="T26" fmla="*/ 2147483647 w 1922"/>
                <a:gd name="T27" fmla="*/ 2147483647 h 1456"/>
                <a:gd name="T28" fmla="*/ 2147483647 w 1922"/>
                <a:gd name="T29" fmla="*/ 2147483647 h 1456"/>
                <a:gd name="T30" fmla="*/ 2147483647 w 1922"/>
                <a:gd name="T31" fmla="*/ 2147483647 h 1456"/>
                <a:gd name="T32" fmla="*/ 2147483647 w 1922"/>
                <a:gd name="T33" fmla="*/ 2147483647 h 1456"/>
                <a:gd name="T34" fmla="*/ 2147483647 w 1922"/>
                <a:gd name="T35" fmla="*/ 2147483647 h 1456"/>
                <a:gd name="T36" fmla="*/ 2147483647 w 1922"/>
                <a:gd name="T37" fmla="*/ 2147483647 h 1456"/>
                <a:gd name="T38" fmla="*/ 2147483647 w 1922"/>
                <a:gd name="T39" fmla="*/ 2147483647 h 1456"/>
                <a:gd name="T40" fmla="*/ 2147483647 w 1922"/>
                <a:gd name="T41" fmla="*/ 2147483647 h 1456"/>
                <a:gd name="T42" fmla="*/ 2147483647 w 1922"/>
                <a:gd name="T43" fmla="*/ 2147483647 h 1456"/>
                <a:gd name="T44" fmla="*/ 2147483647 w 1922"/>
                <a:gd name="T45" fmla="*/ 2147483647 h 1456"/>
                <a:gd name="T46" fmla="*/ 2147483647 w 1922"/>
                <a:gd name="T47" fmla="*/ 2147483647 h 1456"/>
                <a:gd name="T48" fmla="*/ 2147483647 w 1922"/>
                <a:gd name="T49" fmla="*/ 2147483647 h 1456"/>
                <a:gd name="T50" fmla="*/ 2147483647 w 1922"/>
                <a:gd name="T51" fmla="*/ 2147483647 h 1456"/>
                <a:gd name="T52" fmla="*/ 2147483647 w 1922"/>
                <a:gd name="T53" fmla="*/ 2147483647 h 1456"/>
                <a:gd name="T54" fmla="*/ 2147483647 w 1922"/>
                <a:gd name="T55" fmla="*/ 2147483647 h 1456"/>
                <a:gd name="T56" fmla="*/ 2147483647 w 1922"/>
                <a:gd name="T57" fmla="*/ 2147483647 h 1456"/>
                <a:gd name="T58" fmla="*/ 2147483647 w 1922"/>
                <a:gd name="T59" fmla="*/ 2147483647 h 1456"/>
                <a:gd name="T60" fmla="*/ 2147483647 w 1922"/>
                <a:gd name="T61" fmla="*/ 2147483647 h 1456"/>
                <a:gd name="T62" fmla="*/ 2147483647 w 1922"/>
                <a:gd name="T63" fmla="*/ 2147483647 h 1456"/>
                <a:gd name="T64" fmla="*/ 2147483647 w 1922"/>
                <a:gd name="T65" fmla="*/ 2147483647 h 1456"/>
                <a:gd name="T66" fmla="*/ 2147483647 w 1922"/>
                <a:gd name="T67" fmla="*/ 2147483647 h 1456"/>
                <a:gd name="T68" fmla="*/ 2147483647 w 1922"/>
                <a:gd name="T69" fmla="*/ 2147483647 h 1456"/>
                <a:gd name="T70" fmla="*/ 2147483647 w 1922"/>
                <a:gd name="T71" fmla="*/ 2147483647 h 1456"/>
                <a:gd name="T72" fmla="*/ 2147483647 w 1922"/>
                <a:gd name="T73" fmla="*/ 2147483647 h 1456"/>
                <a:gd name="T74" fmla="*/ 2147483647 w 1922"/>
                <a:gd name="T75" fmla="*/ 2147483647 h 1456"/>
                <a:gd name="T76" fmla="*/ 2147483647 w 1922"/>
                <a:gd name="T77" fmla="*/ 2147483647 h 1456"/>
                <a:gd name="T78" fmla="*/ 2147483647 w 1922"/>
                <a:gd name="T79" fmla="*/ 2147483647 h 1456"/>
                <a:gd name="T80" fmla="*/ 2147483647 w 1922"/>
                <a:gd name="T81" fmla="*/ 2147483647 h 1456"/>
                <a:gd name="T82" fmla="*/ 2147483647 w 1922"/>
                <a:gd name="T83" fmla="*/ 2147483647 h 1456"/>
                <a:gd name="T84" fmla="*/ 2147483647 w 1922"/>
                <a:gd name="T85" fmla="*/ 2147483647 h 1456"/>
                <a:gd name="T86" fmla="*/ 2147483647 w 1922"/>
                <a:gd name="T87" fmla="*/ 2147483647 h 14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" name="Freeform 7"/>
            <p:cNvSpPr/>
            <p:nvPr/>
          </p:nvSpPr>
          <p:spPr bwMode="auto">
            <a:xfrm>
              <a:off x="4631531" y="3010313"/>
              <a:ext cx="596900" cy="568325"/>
            </a:xfrm>
            <a:custGeom>
              <a:avLst/>
              <a:gdLst>
                <a:gd name="T0" fmla="*/ 2147483647 w 548"/>
                <a:gd name="T1" fmla="*/ 2147483647 h 530"/>
                <a:gd name="T2" fmla="*/ 2147483647 w 548"/>
                <a:gd name="T3" fmla="*/ 2147483647 h 530"/>
                <a:gd name="T4" fmla="*/ 2147483647 w 548"/>
                <a:gd name="T5" fmla="*/ 2147483647 h 530"/>
                <a:gd name="T6" fmla="*/ 2147483647 w 548"/>
                <a:gd name="T7" fmla="*/ 2147483647 h 530"/>
                <a:gd name="T8" fmla="*/ 2147483647 w 548"/>
                <a:gd name="T9" fmla="*/ 2147483647 h 530"/>
                <a:gd name="T10" fmla="*/ 2147483647 w 548"/>
                <a:gd name="T11" fmla="*/ 2147483647 h 530"/>
                <a:gd name="T12" fmla="*/ 2147483647 w 548"/>
                <a:gd name="T13" fmla="*/ 2147483647 h 530"/>
                <a:gd name="T14" fmla="*/ 2147483647 w 548"/>
                <a:gd name="T15" fmla="*/ 2147483647 h 530"/>
                <a:gd name="T16" fmla="*/ 2147483647 w 548"/>
                <a:gd name="T17" fmla="*/ 2147483647 h 530"/>
                <a:gd name="T18" fmla="*/ 2147483647 w 548"/>
                <a:gd name="T19" fmla="*/ 2147483647 h 530"/>
                <a:gd name="T20" fmla="*/ 2147483647 w 548"/>
                <a:gd name="T21" fmla="*/ 0 h 530"/>
                <a:gd name="T22" fmla="*/ 2147483647 w 548"/>
                <a:gd name="T23" fmla="*/ 2147483647 h 530"/>
                <a:gd name="T24" fmla="*/ 2147483647 w 548"/>
                <a:gd name="T25" fmla="*/ 2147483647 h 530"/>
                <a:gd name="T26" fmla="*/ 2147483647 w 548"/>
                <a:gd name="T27" fmla="*/ 2147483647 h 530"/>
                <a:gd name="T28" fmla="*/ 2147483647 w 548"/>
                <a:gd name="T29" fmla="*/ 2147483647 h 530"/>
                <a:gd name="T30" fmla="*/ 2147483647 w 548"/>
                <a:gd name="T31" fmla="*/ 2147483647 h 530"/>
                <a:gd name="T32" fmla="*/ 2147483647 w 548"/>
                <a:gd name="T33" fmla="*/ 2147483647 h 530"/>
                <a:gd name="T34" fmla="*/ 2147483647 w 548"/>
                <a:gd name="T35" fmla="*/ 2147483647 h 530"/>
                <a:gd name="T36" fmla="*/ 2147483647 w 548"/>
                <a:gd name="T37" fmla="*/ 2147483647 h 530"/>
                <a:gd name="T38" fmla="*/ 2147483647 w 548"/>
                <a:gd name="T39" fmla="*/ 2147483647 h 530"/>
                <a:gd name="T40" fmla="*/ 2147483647 w 548"/>
                <a:gd name="T41" fmla="*/ 2147483647 h 530"/>
                <a:gd name="T42" fmla="*/ 2147483647 w 548"/>
                <a:gd name="T43" fmla="*/ 2147483647 h 530"/>
                <a:gd name="T44" fmla="*/ 2147483647 w 548"/>
                <a:gd name="T45" fmla="*/ 2147483647 h 530"/>
                <a:gd name="T46" fmla="*/ 2147483647 w 548"/>
                <a:gd name="T47" fmla="*/ 2147483647 h 530"/>
                <a:gd name="T48" fmla="*/ 2147483647 w 548"/>
                <a:gd name="T49" fmla="*/ 2147483647 h 530"/>
                <a:gd name="T50" fmla="*/ 2147483647 w 548"/>
                <a:gd name="T51" fmla="*/ 2147483647 h 530"/>
                <a:gd name="T52" fmla="*/ 2147483647 w 548"/>
                <a:gd name="T53" fmla="*/ 2147483647 h 530"/>
                <a:gd name="T54" fmla="*/ 2147483647 w 548"/>
                <a:gd name="T55" fmla="*/ 2147483647 h 530"/>
                <a:gd name="T56" fmla="*/ 0 w 548"/>
                <a:gd name="T57" fmla="*/ 2147483647 h 530"/>
                <a:gd name="T58" fmla="*/ 2147483647 w 548"/>
                <a:gd name="T59" fmla="*/ 2147483647 h 530"/>
                <a:gd name="T60" fmla="*/ 2147483647 w 548"/>
                <a:gd name="T61" fmla="*/ 2147483647 h 530"/>
                <a:gd name="T62" fmla="*/ 2147483647 w 548"/>
                <a:gd name="T63" fmla="*/ 2147483647 h 530"/>
                <a:gd name="T64" fmla="*/ 2147483647 w 548"/>
                <a:gd name="T65" fmla="*/ 2147483647 h 530"/>
                <a:gd name="T66" fmla="*/ 2147483647 w 548"/>
                <a:gd name="T67" fmla="*/ 2147483647 h 530"/>
                <a:gd name="T68" fmla="*/ 2147483647 w 548"/>
                <a:gd name="T69" fmla="*/ 2147483647 h 530"/>
                <a:gd name="T70" fmla="*/ 2147483647 w 548"/>
                <a:gd name="T71" fmla="*/ 2147483647 h 530"/>
                <a:gd name="T72" fmla="*/ 2147483647 w 548"/>
                <a:gd name="T73" fmla="*/ 2147483647 h 530"/>
                <a:gd name="T74" fmla="*/ 2147483647 w 548"/>
                <a:gd name="T75" fmla="*/ 2147483647 h 530"/>
                <a:gd name="T76" fmla="*/ 2147483647 w 548"/>
                <a:gd name="T77" fmla="*/ 2147483647 h 530"/>
                <a:gd name="T78" fmla="*/ 2147483647 w 548"/>
                <a:gd name="T79" fmla="*/ 2147483647 h 530"/>
                <a:gd name="T80" fmla="*/ 2147483647 w 548"/>
                <a:gd name="T81" fmla="*/ 2147483647 h 530"/>
                <a:gd name="T82" fmla="*/ 2147483647 w 548"/>
                <a:gd name="T83" fmla="*/ 2147483647 h 530"/>
                <a:gd name="T84" fmla="*/ 2147483647 w 548"/>
                <a:gd name="T85" fmla="*/ 2147483647 h 530"/>
                <a:gd name="T86" fmla="*/ 2147483647 w 548"/>
                <a:gd name="T87" fmla="*/ 2147483647 h 530"/>
                <a:gd name="T88" fmla="*/ 2147483647 w 548"/>
                <a:gd name="T89" fmla="*/ 2147483647 h 530"/>
                <a:gd name="T90" fmla="*/ 2147483647 w 548"/>
                <a:gd name="T91" fmla="*/ 2147483647 h 530"/>
                <a:gd name="T92" fmla="*/ 2147483647 w 548"/>
                <a:gd name="T93" fmla="*/ 2147483647 h 5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" name="Freeform 8"/>
            <p:cNvSpPr/>
            <p:nvPr/>
          </p:nvSpPr>
          <p:spPr bwMode="auto">
            <a:xfrm>
              <a:off x="4775993" y="2689638"/>
              <a:ext cx="869950" cy="579438"/>
            </a:xfrm>
            <a:custGeom>
              <a:avLst/>
              <a:gdLst>
                <a:gd name="T0" fmla="*/ 2147483647 w 793"/>
                <a:gd name="T1" fmla="*/ 2147483647 h 540"/>
                <a:gd name="T2" fmla="*/ 2147483647 w 793"/>
                <a:gd name="T3" fmla="*/ 2147483647 h 540"/>
                <a:gd name="T4" fmla="*/ 2147483647 w 793"/>
                <a:gd name="T5" fmla="*/ 2147483647 h 540"/>
                <a:gd name="T6" fmla="*/ 2147483647 w 793"/>
                <a:gd name="T7" fmla="*/ 2147483647 h 540"/>
                <a:gd name="T8" fmla="*/ 2147483647 w 793"/>
                <a:gd name="T9" fmla="*/ 2147483647 h 540"/>
                <a:gd name="T10" fmla="*/ 2147483647 w 793"/>
                <a:gd name="T11" fmla="*/ 2147483647 h 540"/>
                <a:gd name="T12" fmla="*/ 2147483647 w 793"/>
                <a:gd name="T13" fmla="*/ 2147483647 h 540"/>
                <a:gd name="T14" fmla="*/ 2147483647 w 793"/>
                <a:gd name="T15" fmla="*/ 2147483647 h 540"/>
                <a:gd name="T16" fmla="*/ 2147483647 w 793"/>
                <a:gd name="T17" fmla="*/ 2147483647 h 540"/>
                <a:gd name="T18" fmla="*/ 2147483647 w 793"/>
                <a:gd name="T19" fmla="*/ 2147483647 h 540"/>
                <a:gd name="T20" fmla="*/ 2147483647 w 793"/>
                <a:gd name="T21" fmla="*/ 2147483647 h 540"/>
                <a:gd name="T22" fmla="*/ 2147483647 w 793"/>
                <a:gd name="T23" fmla="*/ 2147483647 h 540"/>
                <a:gd name="T24" fmla="*/ 2147483647 w 793"/>
                <a:gd name="T25" fmla="*/ 2147483647 h 540"/>
                <a:gd name="T26" fmla="*/ 2147483647 w 793"/>
                <a:gd name="T27" fmla="*/ 2147483647 h 540"/>
                <a:gd name="T28" fmla="*/ 2147483647 w 793"/>
                <a:gd name="T29" fmla="*/ 2147483647 h 540"/>
                <a:gd name="T30" fmla="*/ 2147483647 w 793"/>
                <a:gd name="T31" fmla="*/ 2147483647 h 540"/>
                <a:gd name="T32" fmla="*/ 0 w 793"/>
                <a:gd name="T33" fmla="*/ 2147483647 h 540"/>
                <a:gd name="T34" fmla="*/ 2147483647 w 793"/>
                <a:gd name="T35" fmla="*/ 2147483647 h 540"/>
                <a:gd name="T36" fmla="*/ 2147483647 w 793"/>
                <a:gd name="T37" fmla="*/ 2147483647 h 540"/>
                <a:gd name="T38" fmla="*/ 2147483647 w 793"/>
                <a:gd name="T39" fmla="*/ 2147483647 h 540"/>
                <a:gd name="T40" fmla="*/ 2147483647 w 793"/>
                <a:gd name="T41" fmla="*/ 2147483647 h 540"/>
                <a:gd name="T42" fmla="*/ 2147483647 w 793"/>
                <a:gd name="T43" fmla="*/ 2147483647 h 540"/>
                <a:gd name="T44" fmla="*/ 2147483647 w 793"/>
                <a:gd name="T45" fmla="*/ 2147483647 h 540"/>
                <a:gd name="T46" fmla="*/ 2147483647 w 793"/>
                <a:gd name="T47" fmla="*/ 2147483647 h 540"/>
                <a:gd name="T48" fmla="*/ 2147483647 w 793"/>
                <a:gd name="T49" fmla="*/ 2147483647 h 540"/>
                <a:gd name="T50" fmla="*/ 2147483647 w 793"/>
                <a:gd name="T51" fmla="*/ 2147483647 h 540"/>
                <a:gd name="T52" fmla="*/ 2147483647 w 793"/>
                <a:gd name="T53" fmla="*/ 2147483647 h 540"/>
                <a:gd name="T54" fmla="*/ 2147483647 w 793"/>
                <a:gd name="T55" fmla="*/ 2147483647 h 540"/>
                <a:gd name="T56" fmla="*/ 2147483647 w 793"/>
                <a:gd name="T57" fmla="*/ 2147483647 h 540"/>
                <a:gd name="T58" fmla="*/ 2147483647 w 793"/>
                <a:gd name="T59" fmla="*/ 2147483647 h 540"/>
                <a:gd name="T60" fmla="*/ 2147483647 w 793"/>
                <a:gd name="T61" fmla="*/ 2147483647 h 540"/>
                <a:gd name="T62" fmla="*/ 2147483647 w 793"/>
                <a:gd name="T63" fmla="*/ 2147483647 h 540"/>
                <a:gd name="T64" fmla="*/ 2147483647 w 793"/>
                <a:gd name="T65" fmla="*/ 2147483647 h 540"/>
                <a:gd name="T66" fmla="*/ 2147483647 w 793"/>
                <a:gd name="T67" fmla="*/ 2147483647 h 540"/>
                <a:gd name="T68" fmla="*/ 2147483647 w 793"/>
                <a:gd name="T69" fmla="*/ 2147483647 h 540"/>
                <a:gd name="T70" fmla="*/ 2147483647 w 793"/>
                <a:gd name="T71" fmla="*/ 2147483647 h 5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3" h="540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" name="Freeform 9"/>
            <p:cNvSpPr/>
            <p:nvPr/>
          </p:nvSpPr>
          <p:spPr bwMode="auto">
            <a:xfrm>
              <a:off x="2616993" y="4862926"/>
              <a:ext cx="947738" cy="962025"/>
            </a:xfrm>
            <a:custGeom>
              <a:avLst/>
              <a:gdLst>
                <a:gd name="T0" fmla="*/ 2147483647 w 867"/>
                <a:gd name="T1" fmla="*/ 2147483647 h 900"/>
                <a:gd name="T2" fmla="*/ 2147483647 w 867"/>
                <a:gd name="T3" fmla="*/ 2147483647 h 900"/>
                <a:gd name="T4" fmla="*/ 2147483647 w 867"/>
                <a:gd name="T5" fmla="*/ 2147483647 h 900"/>
                <a:gd name="T6" fmla="*/ 2147483647 w 867"/>
                <a:gd name="T7" fmla="*/ 2147483647 h 900"/>
                <a:gd name="T8" fmla="*/ 2147483647 w 867"/>
                <a:gd name="T9" fmla="*/ 2147483647 h 900"/>
                <a:gd name="T10" fmla="*/ 2147483647 w 867"/>
                <a:gd name="T11" fmla="*/ 2147483647 h 900"/>
                <a:gd name="T12" fmla="*/ 2147483647 w 867"/>
                <a:gd name="T13" fmla="*/ 2147483647 h 900"/>
                <a:gd name="T14" fmla="*/ 2147483647 w 867"/>
                <a:gd name="T15" fmla="*/ 2147483647 h 900"/>
                <a:gd name="T16" fmla="*/ 2147483647 w 867"/>
                <a:gd name="T17" fmla="*/ 2147483647 h 900"/>
                <a:gd name="T18" fmla="*/ 2147483647 w 867"/>
                <a:gd name="T19" fmla="*/ 2147483647 h 900"/>
                <a:gd name="T20" fmla="*/ 2147483647 w 867"/>
                <a:gd name="T21" fmla="*/ 2147483647 h 900"/>
                <a:gd name="T22" fmla="*/ 2147483647 w 867"/>
                <a:gd name="T23" fmla="*/ 2147483647 h 900"/>
                <a:gd name="T24" fmla="*/ 2147483647 w 867"/>
                <a:gd name="T25" fmla="*/ 2147483647 h 900"/>
                <a:gd name="T26" fmla="*/ 2147483647 w 867"/>
                <a:gd name="T27" fmla="*/ 2147483647 h 900"/>
                <a:gd name="T28" fmla="*/ 2147483647 w 867"/>
                <a:gd name="T29" fmla="*/ 0 h 900"/>
                <a:gd name="T30" fmla="*/ 2147483647 w 867"/>
                <a:gd name="T31" fmla="*/ 2147483647 h 900"/>
                <a:gd name="T32" fmla="*/ 2147483647 w 867"/>
                <a:gd name="T33" fmla="*/ 2147483647 h 900"/>
                <a:gd name="T34" fmla="*/ 2147483647 w 867"/>
                <a:gd name="T35" fmla="*/ 2147483647 h 900"/>
                <a:gd name="T36" fmla="*/ 2147483647 w 867"/>
                <a:gd name="T37" fmla="*/ 2147483647 h 900"/>
                <a:gd name="T38" fmla="*/ 2147483647 w 867"/>
                <a:gd name="T39" fmla="*/ 2147483647 h 900"/>
                <a:gd name="T40" fmla="*/ 2147483647 w 867"/>
                <a:gd name="T41" fmla="*/ 2147483647 h 900"/>
                <a:gd name="T42" fmla="*/ 2147483647 w 867"/>
                <a:gd name="T43" fmla="*/ 2147483647 h 900"/>
                <a:gd name="T44" fmla="*/ 0 w 867"/>
                <a:gd name="T45" fmla="*/ 2147483647 h 900"/>
                <a:gd name="T46" fmla="*/ 2147483647 w 867"/>
                <a:gd name="T47" fmla="*/ 2147483647 h 900"/>
                <a:gd name="T48" fmla="*/ 2147483647 w 867"/>
                <a:gd name="T49" fmla="*/ 2147483647 h 900"/>
                <a:gd name="T50" fmla="*/ 2147483647 w 867"/>
                <a:gd name="T51" fmla="*/ 2147483647 h 900"/>
                <a:gd name="T52" fmla="*/ 2147483647 w 867"/>
                <a:gd name="T53" fmla="*/ 2147483647 h 900"/>
                <a:gd name="T54" fmla="*/ 2147483647 w 867"/>
                <a:gd name="T55" fmla="*/ 2147483647 h 900"/>
                <a:gd name="T56" fmla="*/ 2147483647 w 867"/>
                <a:gd name="T57" fmla="*/ 2147483647 h 900"/>
                <a:gd name="T58" fmla="*/ 2147483647 w 867"/>
                <a:gd name="T59" fmla="*/ 2147483647 h 900"/>
                <a:gd name="T60" fmla="*/ 2147483647 w 867"/>
                <a:gd name="T61" fmla="*/ 2147483647 h 900"/>
                <a:gd name="T62" fmla="*/ 2147483647 w 867"/>
                <a:gd name="T63" fmla="*/ 2147483647 h 900"/>
                <a:gd name="T64" fmla="*/ 2147483647 w 867"/>
                <a:gd name="T65" fmla="*/ 2147483647 h 900"/>
                <a:gd name="T66" fmla="*/ 2147483647 w 867"/>
                <a:gd name="T67" fmla="*/ 2147483647 h 900"/>
                <a:gd name="T68" fmla="*/ 2147483647 w 867"/>
                <a:gd name="T69" fmla="*/ 2147483647 h 900"/>
                <a:gd name="T70" fmla="*/ 2147483647 w 867"/>
                <a:gd name="T71" fmla="*/ 2147483647 h 900"/>
                <a:gd name="T72" fmla="*/ 2147483647 w 867"/>
                <a:gd name="T73" fmla="*/ 2147483647 h 900"/>
                <a:gd name="T74" fmla="*/ 2147483647 w 867"/>
                <a:gd name="T75" fmla="*/ 2147483647 h 900"/>
                <a:gd name="T76" fmla="*/ 2147483647 w 867"/>
                <a:gd name="T77" fmla="*/ 2147483647 h 900"/>
                <a:gd name="T78" fmla="*/ 2147483647 w 867"/>
                <a:gd name="T79" fmla="*/ 2147483647 h 900"/>
                <a:gd name="T80" fmla="*/ 2147483647 w 867"/>
                <a:gd name="T81" fmla="*/ 2147483647 h 900"/>
                <a:gd name="T82" fmla="*/ 2147483647 w 867"/>
                <a:gd name="T83" fmla="*/ 2147483647 h 900"/>
                <a:gd name="T84" fmla="*/ 2147483647 w 867"/>
                <a:gd name="T85" fmla="*/ 2147483647 h 900"/>
                <a:gd name="T86" fmla="*/ 2147483647 w 867"/>
                <a:gd name="T87" fmla="*/ 2147483647 h 900"/>
                <a:gd name="T88" fmla="*/ 2147483647 w 867"/>
                <a:gd name="T89" fmla="*/ 2147483647 h 900"/>
                <a:gd name="T90" fmla="*/ 2147483647 w 867"/>
                <a:gd name="T91" fmla="*/ 2147483647 h 900"/>
                <a:gd name="T92" fmla="*/ 2147483647 w 867"/>
                <a:gd name="T93" fmla="*/ 2147483647 h 900"/>
                <a:gd name="T94" fmla="*/ 2147483647 w 867"/>
                <a:gd name="T95" fmla="*/ 2147483647 h 900"/>
                <a:gd name="T96" fmla="*/ 2147483647 w 867"/>
                <a:gd name="T97" fmla="*/ 2147483647 h 900"/>
                <a:gd name="T98" fmla="*/ 2147483647 w 867"/>
                <a:gd name="T99" fmla="*/ 2147483647 h 900"/>
                <a:gd name="T100" fmla="*/ 2147483647 w 867"/>
                <a:gd name="T101" fmla="*/ 2147483647 h 900"/>
                <a:gd name="T102" fmla="*/ 2147483647 w 867"/>
                <a:gd name="T103" fmla="*/ 2147483647 h 900"/>
                <a:gd name="T104" fmla="*/ 2147483647 w 867"/>
                <a:gd name="T105" fmla="*/ 2147483647 h 900"/>
                <a:gd name="T106" fmla="*/ 2147483647 w 867"/>
                <a:gd name="T107" fmla="*/ 2147483647 h 900"/>
                <a:gd name="T108" fmla="*/ 2147483647 w 867"/>
                <a:gd name="T109" fmla="*/ 2147483647 h 900"/>
                <a:gd name="T110" fmla="*/ 2147483647 w 867"/>
                <a:gd name="T111" fmla="*/ 2147483647 h 900"/>
                <a:gd name="T112" fmla="*/ 2147483647 w 867"/>
                <a:gd name="T113" fmla="*/ 2147483647 h 900"/>
                <a:gd name="T114" fmla="*/ 2147483647 w 867"/>
                <a:gd name="T115" fmla="*/ 2147483647 h 900"/>
                <a:gd name="T116" fmla="*/ 2147483647 w 867"/>
                <a:gd name="T117" fmla="*/ 2147483647 h 9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67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" name="Freeform 10"/>
            <p:cNvSpPr/>
            <p:nvPr/>
          </p:nvSpPr>
          <p:spPr bwMode="auto">
            <a:xfrm>
              <a:off x="4348956" y="4662901"/>
              <a:ext cx="493712" cy="673100"/>
            </a:xfrm>
            <a:custGeom>
              <a:avLst/>
              <a:gdLst>
                <a:gd name="T0" fmla="*/ 2147483647 w 449"/>
                <a:gd name="T1" fmla="*/ 2147483647 h 630"/>
                <a:gd name="T2" fmla="*/ 2147483647 w 449"/>
                <a:gd name="T3" fmla="*/ 2147483647 h 630"/>
                <a:gd name="T4" fmla="*/ 2147483647 w 449"/>
                <a:gd name="T5" fmla="*/ 2147483647 h 630"/>
                <a:gd name="T6" fmla="*/ 2147483647 w 449"/>
                <a:gd name="T7" fmla="*/ 2147483647 h 630"/>
                <a:gd name="T8" fmla="*/ 2147483647 w 449"/>
                <a:gd name="T9" fmla="*/ 2147483647 h 630"/>
                <a:gd name="T10" fmla="*/ 0 w 449"/>
                <a:gd name="T11" fmla="*/ 2147483647 h 630"/>
                <a:gd name="T12" fmla="*/ 2147483647 w 449"/>
                <a:gd name="T13" fmla="*/ 2147483647 h 630"/>
                <a:gd name="T14" fmla="*/ 2147483647 w 449"/>
                <a:gd name="T15" fmla="*/ 2147483647 h 630"/>
                <a:gd name="T16" fmla="*/ 2147483647 w 449"/>
                <a:gd name="T17" fmla="*/ 2147483647 h 630"/>
                <a:gd name="T18" fmla="*/ 2147483647 w 449"/>
                <a:gd name="T19" fmla="*/ 2147483647 h 630"/>
                <a:gd name="T20" fmla="*/ 2147483647 w 449"/>
                <a:gd name="T21" fmla="*/ 2147483647 h 630"/>
                <a:gd name="T22" fmla="*/ 2147483647 w 449"/>
                <a:gd name="T23" fmla="*/ 2147483647 h 630"/>
                <a:gd name="T24" fmla="*/ 2147483647 w 449"/>
                <a:gd name="T25" fmla="*/ 2147483647 h 630"/>
                <a:gd name="T26" fmla="*/ 2147483647 w 449"/>
                <a:gd name="T27" fmla="*/ 2147483647 h 630"/>
                <a:gd name="T28" fmla="*/ 2147483647 w 449"/>
                <a:gd name="T29" fmla="*/ 2147483647 h 630"/>
                <a:gd name="T30" fmla="*/ 2147483647 w 449"/>
                <a:gd name="T31" fmla="*/ 2147483647 h 630"/>
                <a:gd name="T32" fmla="*/ 2147483647 w 449"/>
                <a:gd name="T33" fmla="*/ 2147483647 h 630"/>
                <a:gd name="T34" fmla="*/ 2147483647 w 449"/>
                <a:gd name="T35" fmla="*/ 2147483647 h 630"/>
                <a:gd name="T36" fmla="*/ 2147483647 w 449"/>
                <a:gd name="T37" fmla="*/ 2147483647 h 630"/>
                <a:gd name="T38" fmla="*/ 2147483647 w 449"/>
                <a:gd name="T39" fmla="*/ 2147483647 h 630"/>
                <a:gd name="T40" fmla="*/ 2147483647 w 449"/>
                <a:gd name="T41" fmla="*/ 2147483647 h 630"/>
                <a:gd name="T42" fmla="*/ 2147483647 w 449"/>
                <a:gd name="T43" fmla="*/ 2147483647 h 630"/>
                <a:gd name="T44" fmla="*/ 2147483647 w 449"/>
                <a:gd name="T45" fmla="*/ 2147483647 h 630"/>
                <a:gd name="T46" fmla="*/ 2147483647 w 449"/>
                <a:gd name="T47" fmla="*/ 2147483647 h 630"/>
                <a:gd name="T48" fmla="*/ 2147483647 w 449"/>
                <a:gd name="T49" fmla="*/ 2147483647 h 630"/>
                <a:gd name="T50" fmla="*/ 2147483647 w 449"/>
                <a:gd name="T51" fmla="*/ 2147483647 h 630"/>
                <a:gd name="T52" fmla="*/ 2147483647 w 449"/>
                <a:gd name="T53" fmla="*/ 2147483647 h 630"/>
                <a:gd name="T54" fmla="*/ 2147483647 w 449"/>
                <a:gd name="T55" fmla="*/ 2147483647 h 630"/>
                <a:gd name="T56" fmla="*/ 2147483647 w 449"/>
                <a:gd name="T57" fmla="*/ 2147483647 h 630"/>
                <a:gd name="T58" fmla="*/ 2147483647 w 449"/>
                <a:gd name="T59" fmla="*/ 2147483647 h 630"/>
                <a:gd name="T60" fmla="*/ 2147483647 w 449"/>
                <a:gd name="T61" fmla="*/ 2147483647 h 630"/>
                <a:gd name="T62" fmla="*/ 2147483647 w 449"/>
                <a:gd name="T63" fmla="*/ 2147483647 h 630"/>
                <a:gd name="T64" fmla="*/ 2147483647 w 449"/>
                <a:gd name="T65" fmla="*/ 2147483647 h 630"/>
                <a:gd name="T66" fmla="*/ 2147483647 w 449"/>
                <a:gd name="T67" fmla="*/ 2147483647 h 630"/>
                <a:gd name="T68" fmla="*/ 2147483647 w 449"/>
                <a:gd name="T69" fmla="*/ 2147483647 h 630"/>
                <a:gd name="T70" fmla="*/ 2147483647 w 449"/>
                <a:gd name="T71" fmla="*/ 2147483647 h 630"/>
                <a:gd name="T72" fmla="*/ 2147483647 w 449"/>
                <a:gd name="T73" fmla="*/ 2147483647 h 630"/>
                <a:gd name="T74" fmla="*/ 2147483647 w 449"/>
                <a:gd name="T75" fmla="*/ 2147483647 h 630"/>
                <a:gd name="T76" fmla="*/ 2147483647 w 449"/>
                <a:gd name="T77" fmla="*/ 2147483647 h 630"/>
                <a:gd name="T78" fmla="*/ 2147483647 w 449"/>
                <a:gd name="T79" fmla="*/ 2147483647 h 630"/>
                <a:gd name="T80" fmla="*/ 2147483647 w 449"/>
                <a:gd name="T81" fmla="*/ 2147483647 h 630"/>
                <a:gd name="T82" fmla="*/ 2147483647 w 449"/>
                <a:gd name="T83" fmla="*/ 2147483647 h 630"/>
                <a:gd name="T84" fmla="*/ 2147483647 w 449"/>
                <a:gd name="T85" fmla="*/ 2147483647 h 630"/>
                <a:gd name="T86" fmla="*/ 2147483647 w 449"/>
                <a:gd name="T87" fmla="*/ 2147483647 h 630"/>
                <a:gd name="T88" fmla="*/ 2147483647 w 449"/>
                <a:gd name="T89" fmla="*/ 2147483647 h 630"/>
                <a:gd name="T90" fmla="*/ 2147483647 w 449"/>
                <a:gd name="T91" fmla="*/ 2147483647 h 630"/>
                <a:gd name="T92" fmla="*/ 2147483647 w 449"/>
                <a:gd name="T93" fmla="*/ 2147483647 h 630"/>
                <a:gd name="T94" fmla="*/ 2147483647 w 449"/>
                <a:gd name="T95" fmla="*/ 2147483647 h 630"/>
                <a:gd name="T96" fmla="*/ 2147483647 w 449"/>
                <a:gd name="T97" fmla="*/ 2147483647 h 630"/>
                <a:gd name="T98" fmla="*/ 2147483647 w 449"/>
                <a:gd name="T99" fmla="*/ 0 h 630"/>
                <a:gd name="T100" fmla="*/ 2147483647 w 449"/>
                <a:gd name="T101" fmla="*/ 2147483647 h 630"/>
                <a:gd name="T102" fmla="*/ 2147483647 w 449"/>
                <a:gd name="T103" fmla="*/ 2147483647 h 630"/>
                <a:gd name="T104" fmla="*/ 2147483647 w 449"/>
                <a:gd name="T105" fmla="*/ 2147483647 h 630"/>
                <a:gd name="T106" fmla="*/ 2147483647 w 449"/>
                <a:gd name="T107" fmla="*/ 2147483647 h 630"/>
                <a:gd name="T108" fmla="*/ 2147483647 w 449"/>
                <a:gd name="T109" fmla="*/ 2147483647 h 630"/>
                <a:gd name="T110" fmla="*/ 2147483647 w 449"/>
                <a:gd name="T111" fmla="*/ 2147483647 h 6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5" name="Freeform 11"/>
            <p:cNvSpPr/>
            <p:nvPr/>
          </p:nvSpPr>
          <p:spPr bwMode="auto">
            <a:xfrm>
              <a:off x="3277393" y="4859751"/>
              <a:ext cx="657225" cy="541337"/>
            </a:xfrm>
            <a:custGeom>
              <a:avLst/>
              <a:gdLst>
                <a:gd name="T0" fmla="*/ 2147483647 w 600"/>
                <a:gd name="T1" fmla="*/ 2147483647 h 506"/>
                <a:gd name="T2" fmla="*/ 2147483647 w 600"/>
                <a:gd name="T3" fmla="*/ 2147483647 h 506"/>
                <a:gd name="T4" fmla="*/ 2147483647 w 600"/>
                <a:gd name="T5" fmla="*/ 2147483647 h 506"/>
                <a:gd name="T6" fmla="*/ 2147483647 w 600"/>
                <a:gd name="T7" fmla="*/ 2147483647 h 506"/>
                <a:gd name="T8" fmla="*/ 2147483647 w 600"/>
                <a:gd name="T9" fmla="*/ 2147483647 h 506"/>
                <a:gd name="T10" fmla="*/ 2147483647 w 600"/>
                <a:gd name="T11" fmla="*/ 2147483647 h 506"/>
                <a:gd name="T12" fmla="*/ 0 w 600"/>
                <a:gd name="T13" fmla="*/ 2147483647 h 506"/>
                <a:gd name="T14" fmla="*/ 2147483647 w 600"/>
                <a:gd name="T15" fmla="*/ 2147483647 h 506"/>
                <a:gd name="T16" fmla="*/ 2147483647 w 600"/>
                <a:gd name="T17" fmla="*/ 2147483647 h 506"/>
                <a:gd name="T18" fmla="*/ 2147483647 w 600"/>
                <a:gd name="T19" fmla="*/ 2147483647 h 506"/>
                <a:gd name="T20" fmla="*/ 2147483647 w 600"/>
                <a:gd name="T21" fmla="*/ 2147483647 h 506"/>
                <a:gd name="T22" fmla="*/ 2147483647 w 600"/>
                <a:gd name="T23" fmla="*/ 2147483647 h 506"/>
                <a:gd name="T24" fmla="*/ 2147483647 w 600"/>
                <a:gd name="T25" fmla="*/ 2147483647 h 506"/>
                <a:gd name="T26" fmla="*/ 2147483647 w 600"/>
                <a:gd name="T27" fmla="*/ 2147483647 h 506"/>
                <a:gd name="T28" fmla="*/ 2147483647 w 600"/>
                <a:gd name="T29" fmla="*/ 2147483647 h 506"/>
                <a:gd name="T30" fmla="*/ 2147483647 w 600"/>
                <a:gd name="T31" fmla="*/ 2147483647 h 506"/>
                <a:gd name="T32" fmla="*/ 2147483647 w 600"/>
                <a:gd name="T33" fmla="*/ 2147483647 h 506"/>
                <a:gd name="T34" fmla="*/ 2147483647 w 600"/>
                <a:gd name="T35" fmla="*/ 2147483647 h 506"/>
                <a:gd name="T36" fmla="*/ 2147483647 w 600"/>
                <a:gd name="T37" fmla="*/ 2147483647 h 506"/>
                <a:gd name="T38" fmla="*/ 2147483647 w 600"/>
                <a:gd name="T39" fmla="*/ 2147483647 h 506"/>
                <a:gd name="T40" fmla="*/ 2147483647 w 600"/>
                <a:gd name="T41" fmla="*/ 2147483647 h 506"/>
                <a:gd name="T42" fmla="*/ 2147483647 w 600"/>
                <a:gd name="T43" fmla="*/ 2147483647 h 506"/>
                <a:gd name="T44" fmla="*/ 2147483647 w 600"/>
                <a:gd name="T45" fmla="*/ 2147483647 h 506"/>
                <a:gd name="T46" fmla="*/ 2147483647 w 600"/>
                <a:gd name="T47" fmla="*/ 2147483647 h 506"/>
                <a:gd name="T48" fmla="*/ 2147483647 w 600"/>
                <a:gd name="T49" fmla="*/ 2147483647 h 506"/>
                <a:gd name="T50" fmla="*/ 2147483647 w 600"/>
                <a:gd name="T51" fmla="*/ 2147483647 h 506"/>
                <a:gd name="T52" fmla="*/ 2147483647 w 600"/>
                <a:gd name="T53" fmla="*/ 2147483647 h 506"/>
                <a:gd name="T54" fmla="*/ 2147483647 w 600"/>
                <a:gd name="T55" fmla="*/ 2147483647 h 506"/>
                <a:gd name="T56" fmla="*/ 2147483647 w 600"/>
                <a:gd name="T57" fmla="*/ 2147483647 h 506"/>
                <a:gd name="T58" fmla="*/ 2147483647 w 600"/>
                <a:gd name="T59" fmla="*/ 2147483647 h 506"/>
                <a:gd name="T60" fmla="*/ 2147483647 w 600"/>
                <a:gd name="T61" fmla="*/ 2147483647 h 506"/>
                <a:gd name="T62" fmla="*/ 2147483647 w 600"/>
                <a:gd name="T63" fmla="*/ 2147483647 h 506"/>
                <a:gd name="T64" fmla="*/ 2147483647 w 600"/>
                <a:gd name="T65" fmla="*/ 2147483647 h 506"/>
                <a:gd name="T66" fmla="*/ 2147483647 w 600"/>
                <a:gd name="T67" fmla="*/ 2147483647 h 506"/>
                <a:gd name="T68" fmla="*/ 2147483647 w 600"/>
                <a:gd name="T69" fmla="*/ 2147483647 h 506"/>
                <a:gd name="T70" fmla="*/ 2147483647 w 600"/>
                <a:gd name="T71" fmla="*/ 2147483647 h 506"/>
                <a:gd name="T72" fmla="*/ 2147483647 w 600"/>
                <a:gd name="T73" fmla="*/ 2147483647 h 506"/>
                <a:gd name="T74" fmla="*/ 2147483647 w 600"/>
                <a:gd name="T75" fmla="*/ 2147483647 h 506"/>
                <a:gd name="T76" fmla="*/ 2147483647 w 600"/>
                <a:gd name="T77" fmla="*/ 2147483647 h 506"/>
                <a:gd name="T78" fmla="*/ 2147483647 w 600"/>
                <a:gd name="T79" fmla="*/ 2147483647 h 506"/>
                <a:gd name="T80" fmla="*/ 2147483647 w 600"/>
                <a:gd name="T81" fmla="*/ 2147483647 h 506"/>
                <a:gd name="T82" fmla="*/ 2147483647 w 600"/>
                <a:gd name="T83" fmla="*/ 2147483647 h 506"/>
                <a:gd name="T84" fmla="*/ 2147483647 w 600"/>
                <a:gd name="T85" fmla="*/ 2147483647 h 506"/>
                <a:gd name="T86" fmla="*/ 2147483647 w 600"/>
                <a:gd name="T87" fmla="*/ 2147483647 h 506"/>
                <a:gd name="T88" fmla="*/ 2147483647 w 600"/>
                <a:gd name="T89" fmla="*/ 2147483647 h 506"/>
                <a:gd name="T90" fmla="*/ 2147483647 w 600"/>
                <a:gd name="T91" fmla="*/ 2147483647 h 506"/>
                <a:gd name="T92" fmla="*/ 2147483647 w 600"/>
                <a:gd name="T93" fmla="*/ 2147483647 h 506"/>
                <a:gd name="T94" fmla="*/ 2147483647 w 600"/>
                <a:gd name="T95" fmla="*/ 0 h 506"/>
                <a:gd name="T96" fmla="*/ 2147483647 w 600"/>
                <a:gd name="T97" fmla="*/ 2147483647 h 506"/>
                <a:gd name="T98" fmla="*/ 2147483647 w 600"/>
                <a:gd name="T99" fmla="*/ 2147483647 h 506"/>
                <a:gd name="T100" fmla="*/ 2147483647 w 600"/>
                <a:gd name="T101" fmla="*/ 2147483647 h 506"/>
                <a:gd name="T102" fmla="*/ 2147483647 w 600"/>
                <a:gd name="T103" fmla="*/ 2147483647 h 506"/>
                <a:gd name="T104" fmla="*/ 2147483647 w 600"/>
                <a:gd name="T105" fmla="*/ 2147483647 h 506"/>
                <a:gd name="T106" fmla="*/ 2147483647 w 600"/>
                <a:gd name="T107" fmla="*/ 2147483647 h 506"/>
                <a:gd name="T108" fmla="*/ 2147483647 w 600"/>
                <a:gd name="T109" fmla="*/ 2147483647 h 506"/>
                <a:gd name="T110" fmla="*/ 2147483647 w 600"/>
                <a:gd name="T111" fmla="*/ 2147483647 h 506"/>
                <a:gd name="T112" fmla="*/ 2147483647 w 600"/>
                <a:gd name="T113" fmla="*/ 2147483647 h 506"/>
                <a:gd name="T114" fmla="*/ 2147483647 w 600"/>
                <a:gd name="T115" fmla="*/ 2147483647 h 506"/>
                <a:gd name="T116" fmla="*/ 2147483647 w 600"/>
                <a:gd name="T117" fmla="*/ 2147483647 h 506"/>
                <a:gd name="T118" fmla="*/ 2147483647 w 600"/>
                <a:gd name="T119" fmla="*/ 2147483647 h 5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6" name="Freeform 12"/>
            <p:cNvSpPr/>
            <p:nvPr/>
          </p:nvSpPr>
          <p:spPr bwMode="auto">
            <a:xfrm>
              <a:off x="2647156" y="4288251"/>
              <a:ext cx="1290637" cy="954087"/>
            </a:xfrm>
            <a:custGeom>
              <a:avLst/>
              <a:gdLst>
                <a:gd name="T0" fmla="*/ 2147483647 w 1181"/>
                <a:gd name="T1" fmla="*/ 2147483647 h 893"/>
                <a:gd name="T2" fmla="*/ 2147483647 w 1181"/>
                <a:gd name="T3" fmla="*/ 2147483647 h 893"/>
                <a:gd name="T4" fmla="*/ 2147483647 w 1181"/>
                <a:gd name="T5" fmla="*/ 0 h 893"/>
                <a:gd name="T6" fmla="*/ 2147483647 w 1181"/>
                <a:gd name="T7" fmla="*/ 2147483647 h 893"/>
                <a:gd name="T8" fmla="*/ 2147483647 w 1181"/>
                <a:gd name="T9" fmla="*/ 2147483647 h 893"/>
                <a:gd name="T10" fmla="*/ 2147483647 w 1181"/>
                <a:gd name="T11" fmla="*/ 2147483647 h 893"/>
                <a:gd name="T12" fmla="*/ 2147483647 w 1181"/>
                <a:gd name="T13" fmla="*/ 2147483647 h 893"/>
                <a:gd name="T14" fmla="*/ 2147483647 w 1181"/>
                <a:gd name="T15" fmla="*/ 2147483647 h 893"/>
                <a:gd name="T16" fmla="*/ 2147483647 w 1181"/>
                <a:gd name="T17" fmla="*/ 2147483647 h 893"/>
                <a:gd name="T18" fmla="*/ 2147483647 w 1181"/>
                <a:gd name="T19" fmla="*/ 2147483647 h 893"/>
                <a:gd name="T20" fmla="*/ 2147483647 w 1181"/>
                <a:gd name="T21" fmla="*/ 2147483647 h 893"/>
                <a:gd name="T22" fmla="*/ 2147483647 w 1181"/>
                <a:gd name="T23" fmla="*/ 2147483647 h 893"/>
                <a:gd name="T24" fmla="*/ 2147483647 w 1181"/>
                <a:gd name="T25" fmla="*/ 2147483647 h 893"/>
                <a:gd name="T26" fmla="*/ 2147483647 w 1181"/>
                <a:gd name="T27" fmla="*/ 2147483647 h 893"/>
                <a:gd name="T28" fmla="*/ 2147483647 w 1181"/>
                <a:gd name="T29" fmla="*/ 2147483647 h 893"/>
                <a:gd name="T30" fmla="*/ 2147483647 w 1181"/>
                <a:gd name="T31" fmla="*/ 2147483647 h 893"/>
                <a:gd name="T32" fmla="*/ 2147483647 w 1181"/>
                <a:gd name="T33" fmla="*/ 2147483647 h 893"/>
                <a:gd name="T34" fmla="*/ 2147483647 w 1181"/>
                <a:gd name="T35" fmla="*/ 2147483647 h 893"/>
                <a:gd name="T36" fmla="*/ 2147483647 w 1181"/>
                <a:gd name="T37" fmla="*/ 2147483647 h 893"/>
                <a:gd name="T38" fmla="*/ 2147483647 w 1181"/>
                <a:gd name="T39" fmla="*/ 2147483647 h 893"/>
                <a:gd name="T40" fmla="*/ 2147483647 w 1181"/>
                <a:gd name="T41" fmla="*/ 2147483647 h 893"/>
                <a:gd name="T42" fmla="*/ 2147483647 w 1181"/>
                <a:gd name="T43" fmla="*/ 2147483647 h 893"/>
                <a:gd name="T44" fmla="*/ 2147483647 w 1181"/>
                <a:gd name="T45" fmla="*/ 2147483647 h 893"/>
                <a:gd name="T46" fmla="*/ 2147483647 w 1181"/>
                <a:gd name="T47" fmla="*/ 2147483647 h 893"/>
                <a:gd name="T48" fmla="*/ 2147483647 w 1181"/>
                <a:gd name="T49" fmla="*/ 2147483647 h 893"/>
                <a:gd name="T50" fmla="*/ 2147483647 w 1181"/>
                <a:gd name="T51" fmla="*/ 2147483647 h 893"/>
                <a:gd name="T52" fmla="*/ 2147483647 w 1181"/>
                <a:gd name="T53" fmla="*/ 2147483647 h 893"/>
                <a:gd name="T54" fmla="*/ 2147483647 w 1181"/>
                <a:gd name="T55" fmla="*/ 2147483647 h 893"/>
                <a:gd name="T56" fmla="*/ 2147483647 w 1181"/>
                <a:gd name="T57" fmla="*/ 2147483647 h 893"/>
                <a:gd name="T58" fmla="*/ 2147483647 w 1181"/>
                <a:gd name="T59" fmla="*/ 2147483647 h 893"/>
                <a:gd name="T60" fmla="*/ 2147483647 w 1181"/>
                <a:gd name="T61" fmla="*/ 2147483647 h 893"/>
                <a:gd name="T62" fmla="*/ 2147483647 w 1181"/>
                <a:gd name="T63" fmla="*/ 2147483647 h 893"/>
                <a:gd name="T64" fmla="*/ 2147483647 w 1181"/>
                <a:gd name="T65" fmla="*/ 2147483647 h 893"/>
                <a:gd name="T66" fmla="*/ 2147483647 w 1181"/>
                <a:gd name="T67" fmla="*/ 2147483647 h 893"/>
                <a:gd name="T68" fmla="*/ 2147483647 w 1181"/>
                <a:gd name="T69" fmla="*/ 2147483647 h 893"/>
                <a:gd name="T70" fmla="*/ 2147483647 w 1181"/>
                <a:gd name="T71" fmla="*/ 2147483647 h 893"/>
                <a:gd name="T72" fmla="*/ 2147483647 w 1181"/>
                <a:gd name="T73" fmla="*/ 2147483647 h 893"/>
                <a:gd name="T74" fmla="*/ 2147483647 w 1181"/>
                <a:gd name="T75" fmla="*/ 2147483647 h 893"/>
                <a:gd name="T76" fmla="*/ 2147483647 w 1181"/>
                <a:gd name="T77" fmla="*/ 2147483647 h 893"/>
                <a:gd name="T78" fmla="*/ 2147483647 w 1181"/>
                <a:gd name="T79" fmla="*/ 2147483647 h 893"/>
                <a:gd name="T80" fmla="*/ 2147483647 w 1181"/>
                <a:gd name="T81" fmla="*/ 2147483647 h 893"/>
                <a:gd name="T82" fmla="*/ 2147483647 w 1181"/>
                <a:gd name="T83" fmla="*/ 2147483647 h 893"/>
                <a:gd name="T84" fmla="*/ 2147483647 w 1181"/>
                <a:gd name="T85" fmla="*/ 2147483647 h 893"/>
                <a:gd name="T86" fmla="*/ 2147483647 w 1181"/>
                <a:gd name="T87" fmla="*/ 2147483647 h 893"/>
                <a:gd name="T88" fmla="*/ 2147483647 w 1181"/>
                <a:gd name="T89" fmla="*/ 2147483647 h 893"/>
                <a:gd name="T90" fmla="*/ 2147483647 w 1181"/>
                <a:gd name="T91" fmla="*/ 2147483647 h 893"/>
                <a:gd name="T92" fmla="*/ 2147483647 w 1181"/>
                <a:gd name="T93" fmla="*/ 2147483647 h 893"/>
                <a:gd name="T94" fmla="*/ 0 w 1181"/>
                <a:gd name="T95" fmla="*/ 2147483647 h 893"/>
                <a:gd name="T96" fmla="*/ 2147483647 w 1181"/>
                <a:gd name="T97" fmla="*/ 2147483647 h 893"/>
                <a:gd name="T98" fmla="*/ 2147483647 w 1181"/>
                <a:gd name="T99" fmla="*/ 2147483647 h 893"/>
                <a:gd name="T100" fmla="*/ 2147483647 w 1181"/>
                <a:gd name="T101" fmla="*/ 2147483647 h 893"/>
                <a:gd name="T102" fmla="*/ 2147483647 w 1181"/>
                <a:gd name="T103" fmla="*/ 2147483647 h 893"/>
                <a:gd name="T104" fmla="*/ 2147483647 w 1181"/>
                <a:gd name="T105" fmla="*/ 2147483647 h 893"/>
                <a:gd name="T106" fmla="*/ 2147483647 w 1181"/>
                <a:gd name="T107" fmla="*/ 2147483647 h 893"/>
                <a:gd name="T108" fmla="*/ 2147483647 w 1181"/>
                <a:gd name="T109" fmla="*/ 2147483647 h 8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7" name="Freeform 13"/>
            <p:cNvSpPr/>
            <p:nvPr/>
          </p:nvSpPr>
          <p:spPr bwMode="auto">
            <a:xfrm>
              <a:off x="762793" y="3924713"/>
              <a:ext cx="2035175" cy="1076325"/>
            </a:xfrm>
            <a:custGeom>
              <a:avLst/>
              <a:gdLst>
                <a:gd name="T0" fmla="*/ 2147483647 w 1863"/>
                <a:gd name="T1" fmla="*/ 2147483647 h 1005"/>
                <a:gd name="T2" fmla="*/ 2147483647 w 1863"/>
                <a:gd name="T3" fmla="*/ 2147483647 h 1005"/>
                <a:gd name="T4" fmla="*/ 2147483647 w 1863"/>
                <a:gd name="T5" fmla="*/ 2147483647 h 1005"/>
                <a:gd name="T6" fmla="*/ 2147483647 w 1863"/>
                <a:gd name="T7" fmla="*/ 2147483647 h 1005"/>
                <a:gd name="T8" fmla="*/ 2147483647 w 1863"/>
                <a:gd name="T9" fmla="*/ 2147483647 h 1005"/>
                <a:gd name="T10" fmla="*/ 2147483647 w 1863"/>
                <a:gd name="T11" fmla="*/ 2147483647 h 1005"/>
                <a:gd name="T12" fmla="*/ 2147483647 w 1863"/>
                <a:gd name="T13" fmla="*/ 2147483647 h 1005"/>
                <a:gd name="T14" fmla="*/ 2147483647 w 1863"/>
                <a:gd name="T15" fmla="*/ 2147483647 h 1005"/>
                <a:gd name="T16" fmla="*/ 2147483647 w 1863"/>
                <a:gd name="T17" fmla="*/ 2147483647 h 1005"/>
                <a:gd name="T18" fmla="*/ 2147483647 w 1863"/>
                <a:gd name="T19" fmla="*/ 2147483647 h 1005"/>
                <a:gd name="T20" fmla="*/ 2147483647 w 1863"/>
                <a:gd name="T21" fmla="*/ 2147483647 h 1005"/>
                <a:gd name="T22" fmla="*/ 2147483647 w 1863"/>
                <a:gd name="T23" fmla="*/ 2147483647 h 1005"/>
                <a:gd name="T24" fmla="*/ 2147483647 w 1863"/>
                <a:gd name="T25" fmla="*/ 2147483647 h 1005"/>
                <a:gd name="T26" fmla="*/ 2147483647 w 1863"/>
                <a:gd name="T27" fmla="*/ 2147483647 h 1005"/>
                <a:gd name="T28" fmla="*/ 2147483647 w 1863"/>
                <a:gd name="T29" fmla="*/ 2147483647 h 1005"/>
                <a:gd name="T30" fmla="*/ 2147483647 w 1863"/>
                <a:gd name="T31" fmla="*/ 2147483647 h 1005"/>
                <a:gd name="T32" fmla="*/ 2147483647 w 1863"/>
                <a:gd name="T33" fmla="*/ 2147483647 h 1005"/>
                <a:gd name="T34" fmla="*/ 2147483647 w 1863"/>
                <a:gd name="T35" fmla="*/ 2147483647 h 1005"/>
                <a:gd name="T36" fmla="*/ 2147483647 w 1863"/>
                <a:gd name="T37" fmla="*/ 2147483647 h 1005"/>
                <a:gd name="T38" fmla="*/ 2147483647 w 1863"/>
                <a:gd name="T39" fmla="*/ 2147483647 h 1005"/>
                <a:gd name="T40" fmla="*/ 2147483647 w 1863"/>
                <a:gd name="T41" fmla="*/ 2147483647 h 1005"/>
                <a:gd name="T42" fmla="*/ 2147483647 w 1863"/>
                <a:gd name="T43" fmla="*/ 2147483647 h 1005"/>
                <a:gd name="T44" fmla="*/ 2147483647 w 1863"/>
                <a:gd name="T45" fmla="*/ 2147483647 h 1005"/>
                <a:gd name="T46" fmla="*/ 2147483647 w 1863"/>
                <a:gd name="T47" fmla="*/ 2147483647 h 1005"/>
                <a:gd name="T48" fmla="*/ 2147483647 w 1863"/>
                <a:gd name="T49" fmla="*/ 2147483647 h 1005"/>
                <a:gd name="T50" fmla="*/ 2147483647 w 1863"/>
                <a:gd name="T51" fmla="*/ 2147483647 h 1005"/>
                <a:gd name="T52" fmla="*/ 2147483647 w 1863"/>
                <a:gd name="T53" fmla="*/ 2147483647 h 1005"/>
                <a:gd name="T54" fmla="*/ 2147483647 w 1863"/>
                <a:gd name="T55" fmla="*/ 2147483647 h 1005"/>
                <a:gd name="T56" fmla="*/ 2147483647 w 1863"/>
                <a:gd name="T57" fmla="*/ 0 h 1005"/>
                <a:gd name="T58" fmla="*/ 2147483647 w 1863"/>
                <a:gd name="T59" fmla="*/ 2147483647 h 1005"/>
                <a:gd name="T60" fmla="*/ 2147483647 w 1863"/>
                <a:gd name="T61" fmla="*/ 2147483647 h 1005"/>
                <a:gd name="T62" fmla="*/ 2147483647 w 1863"/>
                <a:gd name="T63" fmla="*/ 2147483647 h 1005"/>
                <a:gd name="T64" fmla="*/ 2147483647 w 1863"/>
                <a:gd name="T65" fmla="*/ 2147483647 h 1005"/>
                <a:gd name="T66" fmla="*/ 2147483647 w 1863"/>
                <a:gd name="T67" fmla="*/ 2147483647 h 1005"/>
                <a:gd name="T68" fmla="*/ 2147483647 w 1863"/>
                <a:gd name="T69" fmla="*/ 2147483647 h 1005"/>
                <a:gd name="T70" fmla="*/ 2147483647 w 1863"/>
                <a:gd name="T71" fmla="*/ 2147483647 h 1005"/>
                <a:gd name="T72" fmla="*/ 2147483647 w 1863"/>
                <a:gd name="T73" fmla="*/ 2147483647 h 1005"/>
                <a:gd name="T74" fmla="*/ 2147483647 w 1863"/>
                <a:gd name="T75" fmla="*/ 2147483647 h 1005"/>
                <a:gd name="T76" fmla="*/ 2147483647 w 1863"/>
                <a:gd name="T77" fmla="*/ 2147483647 h 1005"/>
                <a:gd name="T78" fmla="*/ 2147483647 w 1863"/>
                <a:gd name="T79" fmla="*/ 2147483647 h 1005"/>
                <a:gd name="T80" fmla="*/ 2147483647 w 1863"/>
                <a:gd name="T81" fmla="*/ 2147483647 h 1005"/>
                <a:gd name="T82" fmla="*/ 2147483647 w 1863"/>
                <a:gd name="T83" fmla="*/ 2147483647 h 1005"/>
                <a:gd name="T84" fmla="*/ 2147483647 w 1863"/>
                <a:gd name="T85" fmla="*/ 2147483647 h 1005"/>
                <a:gd name="T86" fmla="*/ 0 w 1863"/>
                <a:gd name="T87" fmla="*/ 2147483647 h 1005"/>
                <a:gd name="T88" fmla="*/ 2147483647 w 1863"/>
                <a:gd name="T89" fmla="*/ 2147483647 h 1005"/>
                <a:gd name="T90" fmla="*/ 2147483647 w 1863"/>
                <a:gd name="T91" fmla="*/ 2147483647 h 1005"/>
                <a:gd name="T92" fmla="*/ 2147483647 w 1863"/>
                <a:gd name="T93" fmla="*/ 2147483647 h 1005"/>
                <a:gd name="T94" fmla="*/ 2147483647 w 1863"/>
                <a:gd name="T95" fmla="*/ 2147483647 h 1005"/>
                <a:gd name="T96" fmla="*/ 2147483647 w 1863"/>
                <a:gd name="T97" fmla="*/ 2147483647 h 1005"/>
                <a:gd name="T98" fmla="*/ 2147483647 w 1863"/>
                <a:gd name="T99" fmla="*/ 2147483647 h 1005"/>
                <a:gd name="T100" fmla="*/ 2147483647 w 1863"/>
                <a:gd name="T101" fmla="*/ 2147483647 h 1005"/>
                <a:gd name="T102" fmla="*/ 2147483647 w 1863"/>
                <a:gd name="T103" fmla="*/ 2147483647 h 1005"/>
                <a:gd name="T104" fmla="*/ 2147483647 w 1863"/>
                <a:gd name="T105" fmla="*/ 2147483647 h 1005"/>
                <a:gd name="T106" fmla="*/ 2147483647 w 1863"/>
                <a:gd name="T107" fmla="*/ 2147483647 h 1005"/>
                <a:gd name="T108" fmla="*/ 2147483647 w 1863"/>
                <a:gd name="T109" fmla="*/ 2147483647 h 1005"/>
                <a:gd name="T110" fmla="*/ 2147483647 w 1863"/>
                <a:gd name="T111" fmla="*/ 2147483647 h 1005"/>
                <a:gd name="T112" fmla="*/ 2147483647 w 1863"/>
                <a:gd name="T113" fmla="*/ 2147483647 h 1005"/>
                <a:gd name="T114" fmla="*/ 2147483647 w 1863"/>
                <a:gd name="T115" fmla="*/ 2147483647 h 1005"/>
                <a:gd name="T116" fmla="*/ 2147483647 w 1863"/>
                <a:gd name="T117" fmla="*/ 2147483647 h 1005"/>
                <a:gd name="T118" fmla="*/ 2147483647 w 1863"/>
                <a:gd name="T119" fmla="*/ 2147483647 h 1005"/>
                <a:gd name="T120" fmla="*/ 2147483647 w 1863"/>
                <a:gd name="T121" fmla="*/ 2147483647 h 1005"/>
                <a:gd name="T122" fmla="*/ 2147483647 w 1863"/>
                <a:gd name="T123" fmla="*/ 2147483647 h 1005"/>
                <a:gd name="T124" fmla="*/ 2147483647 w 1863"/>
                <a:gd name="T125" fmla="*/ 2147483647 h 10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63" h="1005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8" name="Freeform 14"/>
            <p:cNvSpPr/>
            <p:nvPr/>
          </p:nvSpPr>
          <p:spPr bwMode="auto">
            <a:xfrm>
              <a:off x="3925093" y="3980276"/>
              <a:ext cx="633413" cy="542925"/>
            </a:xfrm>
            <a:custGeom>
              <a:avLst/>
              <a:gdLst>
                <a:gd name="T0" fmla="*/ 2147483647 w 580"/>
                <a:gd name="T1" fmla="*/ 2147483647 h 507"/>
                <a:gd name="T2" fmla="*/ 2147483647 w 580"/>
                <a:gd name="T3" fmla="*/ 2147483647 h 507"/>
                <a:gd name="T4" fmla="*/ 2147483647 w 580"/>
                <a:gd name="T5" fmla="*/ 2147483647 h 507"/>
                <a:gd name="T6" fmla="*/ 2147483647 w 580"/>
                <a:gd name="T7" fmla="*/ 2147483647 h 507"/>
                <a:gd name="T8" fmla="*/ 2147483647 w 580"/>
                <a:gd name="T9" fmla="*/ 2147483647 h 507"/>
                <a:gd name="T10" fmla="*/ 2147483647 w 580"/>
                <a:gd name="T11" fmla="*/ 2147483647 h 507"/>
                <a:gd name="T12" fmla="*/ 2147483647 w 580"/>
                <a:gd name="T13" fmla="*/ 2147483647 h 507"/>
                <a:gd name="T14" fmla="*/ 2147483647 w 580"/>
                <a:gd name="T15" fmla="*/ 2147483647 h 507"/>
                <a:gd name="T16" fmla="*/ 2147483647 w 580"/>
                <a:gd name="T17" fmla="*/ 2147483647 h 507"/>
                <a:gd name="T18" fmla="*/ 2147483647 w 580"/>
                <a:gd name="T19" fmla="*/ 2147483647 h 507"/>
                <a:gd name="T20" fmla="*/ 2147483647 w 580"/>
                <a:gd name="T21" fmla="*/ 2147483647 h 507"/>
                <a:gd name="T22" fmla="*/ 2147483647 w 580"/>
                <a:gd name="T23" fmla="*/ 2147483647 h 507"/>
                <a:gd name="T24" fmla="*/ 2147483647 w 580"/>
                <a:gd name="T25" fmla="*/ 2147483647 h 507"/>
                <a:gd name="T26" fmla="*/ 2147483647 w 580"/>
                <a:gd name="T27" fmla="*/ 2147483647 h 507"/>
                <a:gd name="T28" fmla="*/ 2147483647 w 580"/>
                <a:gd name="T29" fmla="*/ 2147483647 h 507"/>
                <a:gd name="T30" fmla="*/ 2147483647 w 580"/>
                <a:gd name="T31" fmla="*/ 2147483647 h 507"/>
                <a:gd name="T32" fmla="*/ 2147483647 w 580"/>
                <a:gd name="T33" fmla="*/ 2147483647 h 507"/>
                <a:gd name="T34" fmla="*/ 2147483647 w 580"/>
                <a:gd name="T35" fmla="*/ 2147483647 h 507"/>
                <a:gd name="T36" fmla="*/ 2147483647 w 580"/>
                <a:gd name="T37" fmla="*/ 2147483647 h 507"/>
                <a:gd name="T38" fmla="*/ 2147483647 w 580"/>
                <a:gd name="T39" fmla="*/ 2147483647 h 507"/>
                <a:gd name="T40" fmla="*/ 2147483647 w 580"/>
                <a:gd name="T41" fmla="*/ 2147483647 h 507"/>
                <a:gd name="T42" fmla="*/ 2147483647 w 580"/>
                <a:gd name="T43" fmla="*/ 2147483647 h 507"/>
                <a:gd name="T44" fmla="*/ 2147483647 w 580"/>
                <a:gd name="T45" fmla="*/ 2147483647 h 507"/>
                <a:gd name="T46" fmla="*/ 2147483647 w 580"/>
                <a:gd name="T47" fmla="*/ 2147483647 h 507"/>
                <a:gd name="T48" fmla="*/ 2147483647 w 580"/>
                <a:gd name="T49" fmla="*/ 2147483647 h 507"/>
                <a:gd name="T50" fmla="*/ 2147483647 w 580"/>
                <a:gd name="T51" fmla="*/ 2147483647 h 507"/>
                <a:gd name="T52" fmla="*/ 2147483647 w 580"/>
                <a:gd name="T53" fmla="*/ 2147483647 h 507"/>
                <a:gd name="T54" fmla="*/ 2147483647 w 580"/>
                <a:gd name="T55" fmla="*/ 2147483647 h 507"/>
                <a:gd name="T56" fmla="*/ 2147483647 w 580"/>
                <a:gd name="T57" fmla="*/ 2147483647 h 507"/>
                <a:gd name="T58" fmla="*/ 2147483647 w 580"/>
                <a:gd name="T59" fmla="*/ 2147483647 h 507"/>
                <a:gd name="T60" fmla="*/ 2147483647 w 580"/>
                <a:gd name="T61" fmla="*/ 2147483647 h 507"/>
                <a:gd name="T62" fmla="*/ 2147483647 w 580"/>
                <a:gd name="T63" fmla="*/ 2147483647 h 507"/>
                <a:gd name="T64" fmla="*/ 2147483647 w 580"/>
                <a:gd name="T65" fmla="*/ 2147483647 h 507"/>
                <a:gd name="T66" fmla="*/ 2147483647 w 580"/>
                <a:gd name="T67" fmla="*/ 2147483647 h 507"/>
                <a:gd name="T68" fmla="*/ 2147483647 w 580"/>
                <a:gd name="T69" fmla="*/ 2147483647 h 507"/>
                <a:gd name="T70" fmla="*/ 2147483647 w 580"/>
                <a:gd name="T71" fmla="*/ 2147483647 h 507"/>
                <a:gd name="T72" fmla="*/ 2147483647 w 580"/>
                <a:gd name="T73" fmla="*/ 2147483647 h 507"/>
                <a:gd name="T74" fmla="*/ 2147483647 w 580"/>
                <a:gd name="T75" fmla="*/ 2147483647 h 507"/>
                <a:gd name="T76" fmla="*/ 2147483647 w 580"/>
                <a:gd name="T77" fmla="*/ 2147483647 h 507"/>
                <a:gd name="T78" fmla="*/ 2147483647 w 580"/>
                <a:gd name="T79" fmla="*/ 2147483647 h 507"/>
                <a:gd name="T80" fmla="*/ 2147483647 w 580"/>
                <a:gd name="T81" fmla="*/ 2147483647 h 507"/>
                <a:gd name="T82" fmla="*/ 2147483647 w 580"/>
                <a:gd name="T83" fmla="*/ 2147483647 h 507"/>
                <a:gd name="T84" fmla="*/ 2147483647 w 580"/>
                <a:gd name="T85" fmla="*/ 0 h 507"/>
                <a:gd name="T86" fmla="*/ 2147483647 w 580"/>
                <a:gd name="T87" fmla="*/ 2147483647 h 507"/>
                <a:gd name="T88" fmla="*/ 2147483647 w 580"/>
                <a:gd name="T89" fmla="*/ 2147483647 h 507"/>
                <a:gd name="T90" fmla="*/ 2147483647 w 580"/>
                <a:gd name="T91" fmla="*/ 2147483647 h 507"/>
                <a:gd name="T92" fmla="*/ 2147483647 w 580"/>
                <a:gd name="T93" fmla="*/ 2147483647 h 507"/>
                <a:gd name="T94" fmla="*/ 2147483647 w 580"/>
                <a:gd name="T95" fmla="*/ 2147483647 h 507"/>
                <a:gd name="T96" fmla="*/ 2147483647 w 580"/>
                <a:gd name="T97" fmla="*/ 2147483647 h 507"/>
                <a:gd name="T98" fmla="*/ 0 w 580"/>
                <a:gd name="T99" fmla="*/ 2147483647 h 507"/>
                <a:gd name="T100" fmla="*/ 0 w 580"/>
                <a:gd name="T101" fmla="*/ 2147483647 h 507"/>
                <a:gd name="T102" fmla="*/ 2147483647 w 580"/>
                <a:gd name="T103" fmla="*/ 2147483647 h 507"/>
                <a:gd name="T104" fmla="*/ 2147483647 w 580"/>
                <a:gd name="T105" fmla="*/ 2147483647 h 5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9" name="Freeform 15"/>
            <p:cNvSpPr/>
            <p:nvPr/>
          </p:nvSpPr>
          <p:spPr bwMode="auto">
            <a:xfrm>
              <a:off x="1888331" y="3653251"/>
              <a:ext cx="1317625" cy="915987"/>
            </a:xfrm>
            <a:custGeom>
              <a:avLst/>
              <a:gdLst>
                <a:gd name="T0" fmla="*/ 2147483647 w 1202"/>
                <a:gd name="T1" fmla="*/ 2147483647 h 856"/>
                <a:gd name="T2" fmla="*/ 2147483647 w 1202"/>
                <a:gd name="T3" fmla="*/ 2147483647 h 856"/>
                <a:gd name="T4" fmla="*/ 2147483647 w 1202"/>
                <a:gd name="T5" fmla="*/ 2147483647 h 856"/>
                <a:gd name="T6" fmla="*/ 2147483647 w 1202"/>
                <a:gd name="T7" fmla="*/ 2147483647 h 856"/>
                <a:gd name="T8" fmla="*/ 2147483647 w 1202"/>
                <a:gd name="T9" fmla="*/ 2147483647 h 856"/>
                <a:gd name="T10" fmla="*/ 2147483647 w 1202"/>
                <a:gd name="T11" fmla="*/ 2147483647 h 856"/>
                <a:gd name="T12" fmla="*/ 2147483647 w 1202"/>
                <a:gd name="T13" fmla="*/ 0 h 856"/>
                <a:gd name="T14" fmla="*/ 2147483647 w 1202"/>
                <a:gd name="T15" fmla="*/ 2147483647 h 856"/>
                <a:gd name="T16" fmla="*/ 2147483647 w 1202"/>
                <a:gd name="T17" fmla="*/ 2147483647 h 856"/>
                <a:gd name="T18" fmla="*/ 2147483647 w 1202"/>
                <a:gd name="T19" fmla="*/ 2147483647 h 856"/>
                <a:gd name="T20" fmla="*/ 2147483647 w 1202"/>
                <a:gd name="T21" fmla="*/ 2147483647 h 856"/>
                <a:gd name="T22" fmla="*/ 2147483647 w 1202"/>
                <a:gd name="T23" fmla="*/ 2147483647 h 856"/>
                <a:gd name="T24" fmla="*/ 2147483647 w 1202"/>
                <a:gd name="T25" fmla="*/ 2147483647 h 856"/>
                <a:gd name="T26" fmla="*/ 2147483647 w 1202"/>
                <a:gd name="T27" fmla="*/ 2147483647 h 856"/>
                <a:gd name="T28" fmla="*/ 2147483647 w 1202"/>
                <a:gd name="T29" fmla="*/ 2147483647 h 856"/>
                <a:gd name="T30" fmla="*/ 2147483647 w 1202"/>
                <a:gd name="T31" fmla="*/ 2147483647 h 856"/>
                <a:gd name="T32" fmla="*/ 2147483647 w 1202"/>
                <a:gd name="T33" fmla="*/ 2147483647 h 856"/>
                <a:gd name="T34" fmla="*/ 2147483647 w 1202"/>
                <a:gd name="T35" fmla="*/ 2147483647 h 856"/>
                <a:gd name="T36" fmla="*/ 2147483647 w 1202"/>
                <a:gd name="T37" fmla="*/ 2147483647 h 856"/>
                <a:gd name="T38" fmla="*/ 2147483647 w 1202"/>
                <a:gd name="T39" fmla="*/ 2147483647 h 856"/>
                <a:gd name="T40" fmla="*/ 2147483647 w 1202"/>
                <a:gd name="T41" fmla="*/ 2147483647 h 856"/>
                <a:gd name="T42" fmla="*/ 2147483647 w 1202"/>
                <a:gd name="T43" fmla="*/ 2147483647 h 856"/>
                <a:gd name="T44" fmla="*/ 2147483647 w 1202"/>
                <a:gd name="T45" fmla="*/ 2147483647 h 856"/>
                <a:gd name="T46" fmla="*/ 2147483647 w 1202"/>
                <a:gd name="T47" fmla="*/ 2147483647 h 856"/>
                <a:gd name="T48" fmla="*/ 2147483647 w 1202"/>
                <a:gd name="T49" fmla="*/ 2147483647 h 856"/>
                <a:gd name="T50" fmla="*/ 2147483647 w 1202"/>
                <a:gd name="T51" fmla="*/ 2147483647 h 856"/>
                <a:gd name="T52" fmla="*/ 2147483647 w 1202"/>
                <a:gd name="T53" fmla="*/ 2147483647 h 856"/>
                <a:gd name="T54" fmla="*/ 2147483647 w 1202"/>
                <a:gd name="T55" fmla="*/ 2147483647 h 856"/>
                <a:gd name="T56" fmla="*/ 2147483647 w 1202"/>
                <a:gd name="T57" fmla="*/ 2147483647 h 856"/>
                <a:gd name="T58" fmla="*/ 2147483647 w 1202"/>
                <a:gd name="T59" fmla="*/ 2147483647 h 856"/>
                <a:gd name="T60" fmla="*/ 2147483647 w 1202"/>
                <a:gd name="T61" fmla="*/ 2147483647 h 856"/>
                <a:gd name="T62" fmla="*/ 2147483647 w 1202"/>
                <a:gd name="T63" fmla="*/ 2147483647 h 856"/>
                <a:gd name="T64" fmla="*/ 2147483647 w 1202"/>
                <a:gd name="T65" fmla="*/ 2147483647 h 856"/>
                <a:gd name="T66" fmla="*/ 2147483647 w 1202"/>
                <a:gd name="T67" fmla="*/ 2147483647 h 856"/>
                <a:gd name="T68" fmla="*/ 2147483647 w 1202"/>
                <a:gd name="T69" fmla="*/ 2147483647 h 856"/>
                <a:gd name="T70" fmla="*/ 2147483647 w 1202"/>
                <a:gd name="T71" fmla="*/ 2147483647 h 856"/>
                <a:gd name="T72" fmla="*/ 1316997977 w 1202"/>
                <a:gd name="T73" fmla="*/ 2147483647 h 856"/>
                <a:gd name="T74" fmla="*/ 2147483647 w 1202"/>
                <a:gd name="T75" fmla="*/ 2147483647 h 856"/>
                <a:gd name="T76" fmla="*/ 2147483647 w 1202"/>
                <a:gd name="T77" fmla="*/ 2147483647 h 856"/>
                <a:gd name="T78" fmla="*/ 2147483647 w 1202"/>
                <a:gd name="T79" fmla="*/ 2147483647 h 8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0" name="Freeform 16"/>
            <p:cNvSpPr/>
            <p:nvPr/>
          </p:nvSpPr>
          <p:spPr bwMode="auto">
            <a:xfrm>
              <a:off x="3353593" y="3677063"/>
              <a:ext cx="271463" cy="474663"/>
            </a:xfrm>
            <a:custGeom>
              <a:avLst/>
              <a:gdLst>
                <a:gd name="T0" fmla="*/ 2147483647 w 252"/>
                <a:gd name="T1" fmla="*/ 2147483647 h 443"/>
                <a:gd name="T2" fmla="*/ 2147483647 w 252"/>
                <a:gd name="T3" fmla="*/ 2147483647 h 443"/>
                <a:gd name="T4" fmla="*/ 2147483647 w 252"/>
                <a:gd name="T5" fmla="*/ 2147483647 h 443"/>
                <a:gd name="T6" fmla="*/ 2147483647 w 252"/>
                <a:gd name="T7" fmla="*/ 2147483647 h 443"/>
                <a:gd name="T8" fmla="*/ 2147483647 w 252"/>
                <a:gd name="T9" fmla="*/ 2147483647 h 443"/>
                <a:gd name="T10" fmla="*/ 2147483647 w 252"/>
                <a:gd name="T11" fmla="*/ 2147483647 h 443"/>
                <a:gd name="T12" fmla="*/ 2147483647 w 252"/>
                <a:gd name="T13" fmla="*/ 2147483647 h 443"/>
                <a:gd name="T14" fmla="*/ 2147483647 w 252"/>
                <a:gd name="T15" fmla="*/ 2147483647 h 443"/>
                <a:gd name="T16" fmla="*/ 2147483647 w 252"/>
                <a:gd name="T17" fmla="*/ 0 h 443"/>
                <a:gd name="T18" fmla="*/ 2147483647 w 252"/>
                <a:gd name="T19" fmla="*/ 2147483647 h 443"/>
                <a:gd name="T20" fmla="*/ 2147483647 w 252"/>
                <a:gd name="T21" fmla="*/ 2147483647 h 443"/>
                <a:gd name="T22" fmla="*/ 2147483647 w 252"/>
                <a:gd name="T23" fmla="*/ 2147483647 h 443"/>
                <a:gd name="T24" fmla="*/ 2147483647 w 252"/>
                <a:gd name="T25" fmla="*/ 2147483647 h 443"/>
                <a:gd name="T26" fmla="*/ 2147483647 w 252"/>
                <a:gd name="T27" fmla="*/ 2147483647 h 443"/>
                <a:gd name="T28" fmla="*/ 0 w 252"/>
                <a:gd name="T29" fmla="*/ 2147483647 h 443"/>
                <a:gd name="T30" fmla="*/ 2147483647 w 252"/>
                <a:gd name="T31" fmla="*/ 2147483647 h 443"/>
                <a:gd name="T32" fmla="*/ 2147483647 w 252"/>
                <a:gd name="T33" fmla="*/ 2147483647 h 443"/>
                <a:gd name="T34" fmla="*/ 2147483647 w 252"/>
                <a:gd name="T35" fmla="*/ 2147483647 h 443"/>
                <a:gd name="T36" fmla="*/ 2147483647 w 252"/>
                <a:gd name="T37" fmla="*/ 2147483647 h 443"/>
                <a:gd name="T38" fmla="*/ 2147483647 w 252"/>
                <a:gd name="T39" fmla="*/ 2147483647 h 443"/>
                <a:gd name="T40" fmla="*/ 2147483647 w 252"/>
                <a:gd name="T41" fmla="*/ 2147483647 h 443"/>
                <a:gd name="T42" fmla="*/ 2147483647 w 252"/>
                <a:gd name="T43" fmla="*/ 2147483647 h 443"/>
                <a:gd name="T44" fmla="*/ 2147483647 w 252"/>
                <a:gd name="T45" fmla="*/ 2147483647 h 443"/>
                <a:gd name="T46" fmla="*/ 2147483647 w 252"/>
                <a:gd name="T47" fmla="*/ 2147483647 h 443"/>
                <a:gd name="T48" fmla="*/ 2147483647 w 252"/>
                <a:gd name="T49" fmla="*/ 2147483647 h 443"/>
                <a:gd name="T50" fmla="*/ 2147483647 w 252"/>
                <a:gd name="T51" fmla="*/ 2147483647 h 443"/>
                <a:gd name="T52" fmla="*/ 2147483647 w 252"/>
                <a:gd name="T53" fmla="*/ 2147483647 h 443"/>
                <a:gd name="T54" fmla="*/ 2147483647 w 252"/>
                <a:gd name="T55" fmla="*/ 2147483647 h 443"/>
                <a:gd name="T56" fmla="*/ 2147483647 w 252"/>
                <a:gd name="T57" fmla="*/ 2147483647 h 443"/>
                <a:gd name="T58" fmla="*/ 2147483647 w 252"/>
                <a:gd name="T59" fmla="*/ 2147483647 h 443"/>
                <a:gd name="T60" fmla="*/ 2147483647 w 252"/>
                <a:gd name="T61" fmla="*/ 2147483647 h 4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2" h="443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1" name="Freeform 17"/>
            <p:cNvSpPr/>
            <p:nvPr/>
          </p:nvSpPr>
          <p:spPr bwMode="auto">
            <a:xfrm>
              <a:off x="4179093" y="3207163"/>
              <a:ext cx="557213" cy="785813"/>
            </a:xfrm>
            <a:custGeom>
              <a:avLst/>
              <a:gdLst>
                <a:gd name="T0" fmla="*/ 2147483647 w 507"/>
                <a:gd name="T1" fmla="*/ 2147483647 h 733"/>
                <a:gd name="T2" fmla="*/ 2147483647 w 507"/>
                <a:gd name="T3" fmla="*/ 2147483647 h 733"/>
                <a:gd name="T4" fmla="*/ 2147483647 w 507"/>
                <a:gd name="T5" fmla="*/ 2147483647 h 733"/>
                <a:gd name="T6" fmla="*/ 2147483647 w 507"/>
                <a:gd name="T7" fmla="*/ 2147483647 h 733"/>
                <a:gd name="T8" fmla="*/ 2147483647 w 507"/>
                <a:gd name="T9" fmla="*/ 2147483647 h 733"/>
                <a:gd name="T10" fmla="*/ 2147483647 w 507"/>
                <a:gd name="T11" fmla="*/ 2147483647 h 733"/>
                <a:gd name="T12" fmla="*/ 2147483647 w 507"/>
                <a:gd name="T13" fmla="*/ 2147483647 h 733"/>
                <a:gd name="T14" fmla="*/ 2147483647 w 507"/>
                <a:gd name="T15" fmla="*/ 2147483647 h 733"/>
                <a:gd name="T16" fmla="*/ 2147483647 w 507"/>
                <a:gd name="T17" fmla="*/ 2147483647 h 733"/>
                <a:gd name="T18" fmla="*/ 2147483647 w 507"/>
                <a:gd name="T19" fmla="*/ 2147483647 h 733"/>
                <a:gd name="T20" fmla="*/ 2147483647 w 507"/>
                <a:gd name="T21" fmla="*/ 2147483647 h 733"/>
                <a:gd name="T22" fmla="*/ 2147483647 w 507"/>
                <a:gd name="T23" fmla="*/ 2147483647 h 733"/>
                <a:gd name="T24" fmla="*/ 2147483647 w 507"/>
                <a:gd name="T25" fmla="*/ 2147483647 h 733"/>
                <a:gd name="T26" fmla="*/ 2147483647 w 507"/>
                <a:gd name="T27" fmla="*/ 2147483647 h 733"/>
                <a:gd name="T28" fmla="*/ 2147483647 w 507"/>
                <a:gd name="T29" fmla="*/ 2147483647 h 733"/>
                <a:gd name="T30" fmla="*/ 2147483647 w 507"/>
                <a:gd name="T31" fmla="*/ 2147483647 h 733"/>
                <a:gd name="T32" fmla="*/ 2147483647 w 507"/>
                <a:gd name="T33" fmla="*/ 2147483647 h 733"/>
                <a:gd name="T34" fmla="*/ 2147483647 w 507"/>
                <a:gd name="T35" fmla="*/ 2147483647 h 733"/>
                <a:gd name="T36" fmla="*/ 2147483647 w 507"/>
                <a:gd name="T37" fmla="*/ 2147483647 h 733"/>
                <a:gd name="T38" fmla="*/ 2147483647 w 507"/>
                <a:gd name="T39" fmla="*/ 2147483647 h 733"/>
                <a:gd name="T40" fmla="*/ 2147483647 w 507"/>
                <a:gd name="T41" fmla="*/ 0 h 733"/>
                <a:gd name="T42" fmla="*/ 2147483647 w 507"/>
                <a:gd name="T43" fmla="*/ 2147483647 h 733"/>
                <a:gd name="T44" fmla="*/ 2147483647 w 507"/>
                <a:gd name="T45" fmla="*/ 2147483647 h 733"/>
                <a:gd name="T46" fmla="*/ 2147483647 w 507"/>
                <a:gd name="T47" fmla="*/ 2147483647 h 733"/>
                <a:gd name="T48" fmla="*/ 2147483647 w 507"/>
                <a:gd name="T49" fmla="*/ 2147483647 h 733"/>
                <a:gd name="T50" fmla="*/ 2147483647 w 507"/>
                <a:gd name="T51" fmla="*/ 2147483647 h 733"/>
                <a:gd name="T52" fmla="*/ 2147483647 w 507"/>
                <a:gd name="T53" fmla="*/ 2147483647 h 733"/>
                <a:gd name="T54" fmla="*/ 2147483647 w 507"/>
                <a:gd name="T55" fmla="*/ 2147483647 h 733"/>
                <a:gd name="T56" fmla="*/ 2147483647 w 507"/>
                <a:gd name="T57" fmla="*/ 2147483647 h 733"/>
                <a:gd name="T58" fmla="*/ 2147483647 w 507"/>
                <a:gd name="T59" fmla="*/ 2147483647 h 733"/>
                <a:gd name="T60" fmla="*/ 2147483647 w 507"/>
                <a:gd name="T61" fmla="*/ 2147483647 h 733"/>
                <a:gd name="T62" fmla="*/ 2147483647 w 507"/>
                <a:gd name="T63" fmla="*/ 2147483647 h 733"/>
                <a:gd name="T64" fmla="*/ 2147483647 w 507"/>
                <a:gd name="T65" fmla="*/ 2147483647 h 733"/>
                <a:gd name="T66" fmla="*/ 2147483647 w 507"/>
                <a:gd name="T67" fmla="*/ 2147483647 h 733"/>
                <a:gd name="T68" fmla="*/ 2147483647 w 507"/>
                <a:gd name="T69" fmla="*/ 2147483647 h 733"/>
                <a:gd name="T70" fmla="*/ 2147483647 w 507"/>
                <a:gd name="T71" fmla="*/ 2147483647 h 733"/>
                <a:gd name="T72" fmla="*/ 2147483647 w 507"/>
                <a:gd name="T73" fmla="*/ 2147483647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2" name="Freeform 18"/>
            <p:cNvSpPr/>
            <p:nvPr/>
          </p:nvSpPr>
          <p:spPr bwMode="auto">
            <a:xfrm>
              <a:off x="4471193" y="3483388"/>
              <a:ext cx="114300" cy="184150"/>
            </a:xfrm>
            <a:custGeom>
              <a:avLst/>
              <a:gdLst>
                <a:gd name="T0" fmla="*/ 2147483647 w 105"/>
                <a:gd name="T1" fmla="*/ 2147483647 h 173"/>
                <a:gd name="T2" fmla="*/ 2147483647 w 105"/>
                <a:gd name="T3" fmla="*/ 2147483647 h 173"/>
                <a:gd name="T4" fmla="*/ 2147483647 w 105"/>
                <a:gd name="T5" fmla="*/ 2147483647 h 173"/>
                <a:gd name="T6" fmla="*/ 2147483647 w 105"/>
                <a:gd name="T7" fmla="*/ 2147483647 h 173"/>
                <a:gd name="T8" fmla="*/ 0 w 105"/>
                <a:gd name="T9" fmla="*/ 2147483647 h 173"/>
                <a:gd name="T10" fmla="*/ 2147483647 w 105"/>
                <a:gd name="T11" fmla="*/ 2147483647 h 173"/>
                <a:gd name="T12" fmla="*/ 2147483647 w 105"/>
                <a:gd name="T13" fmla="*/ 2147483647 h 173"/>
                <a:gd name="T14" fmla="*/ 2147483647 w 105"/>
                <a:gd name="T15" fmla="*/ 2147483647 h 173"/>
                <a:gd name="T16" fmla="*/ 2147483647 w 105"/>
                <a:gd name="T17" fmla="*/ 0 h 173"/>
                <a:gd name="T18" fmla="*/ 2147483647 w 105"/>
                <a:gd name="T19" fmla="*/ 2147483647 h 173"/>
                <a:gd name="T20" fmla="*/ 2147483647 w 105"/>
                <a:gd name="T21" fmla="*/ 2147483647 h 173"/>
                <a:gd name="T22" fmla="*/ 2147483647 w 105"/>
                <a:gd name="T23" fmla="*/ 2147483647 h 173"/>
                <a:gd name="T24" fmla="*/ 2147483647 w 105"/>
                <a:gd name="T25" fmla="*/ 2147483647 h 173"/>
                <a:gd name="T26" fmla="*/ 2147483647 w 105"/>
                <a:gd name="T27" fmla="*/ 2147483647 h 173"/>
                <a:gd name="T28" fmla="*/ 2147483647 w 105"/>
                <a:gd name="T29" fmla="*/ 2147483647 h 173"/>
                <a:gd name="T30" fmla="*/ 2147483647 w 105"/>
                <a:gd name="T31" fmla="*/ 2147483647 h 173"/>
                <a:gd name="T32" fmla="*/ 2147483647 w 105"/>
                <a:gd name="T33" fmla="*/ 2147483647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3" name="Freeform 19"/>
            <p:cNvSpPr/>
            <p:nvPr/>
          </p:nvSpPr>
          <p:spPr bwMode="auto">
            <a:xfrm>
              <a:off x="4336256" y="3404013"/>
              <a:ext cx="180975" cy="182563"/>
            </a:xfrm>
            <a:custGeom>
              <a:avLst/>
              <a:gdLst>
                <a:gd name="T0" fmla="*/ 2147483647 w 164"/>
                <a:gd name="T1" fmla="*/ 2147483647 h 169"/>
                <a:gd name="T2" fmla="*/ 2147483647 w 164"/>
                <a:gd name="T3" fmla="*/ 2147483647 h 169"/>
                <a:gd name="T4" fmla="*/ 2147483647 w 164"/>
                <a:gd name="T5" fmla="*/ 2147483647 h 169"/>
                <a:gd name="T6" fmla="*/ 2147483647 w 164"/>
                <a:gd name="T7" fmla="*/ 2147483647 h 169"/>
                <a:gd name="T8" fmla="*/ 2147483647 w 164"/>
                <a:gd name="T9" fmla="*/ 2147483647 h 169"/>
                <a:gd name="T10" fmla="*/ 2147483647 w 164"/>
                <a:gd name="T11" fmla="*/ 2147483647 h 169"/>
                <a:gd name="T12" fmla="*/ 2147483647 w 164"/>
                <a:gd name="T13" fmla="*/ 2147483647 h 169"/>
                <a:gd name="T14" fmla="*/ 2147483647 w 164"/>
                <a:gd name="T15" fmla="*/ 0 h 169"/>
                <a:gd name="T16" fmla="*/ 2147483647 w 164"/>
                <a:gd name="T17" fmla="*/ 2147483647 h 169"/>
                <a:gd name="T18" fmla="*/ 2147483647 w 164"/>
                <a:gd name="T19" fmla="*/ 2147483647 h 169"/>
                <a:gd name="T20" fmla="*/ 2147483647 w 164"/>
                <a:gd name="T21" fmla="*/ 2147483647 h 169"/>
                <a:gd name="T22" fmla="*/ 0 w 164"/>
                <a:gd name="T23" fmla="*/ 2147483647 h 169"/>
                <a:gd name="T24" fmla="*/ 2147483647 w 164"/>
                <a:gd name="T25" fmla="*/ 2147483647 h 169"/>
                <a:gd name="T26" fmla="*/ 2147483647 w 164"/>
                <a:gd name="T27" fmla="*/ 2147483647 h 169"/>
                <a:gd name="T28" fmla="*/ 2147483647 w 164"/>
                <a:gd name="T29" fmla="*/ 2147483647 h 169"/>
                <a:gd name="T30" fmla="*/ 2147483647 w 164"/>
                <a:gd name="T31" fmla="*/ 2147483647 h 169"/>
                <a:gd name="T32" fmla="*/ 2147483647 w 164"/>
                <a:gd name="T33" fmla="*/ 2147483647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4" name="Freeform 20"/>
            <p:cNvSpPr/>
            <p:nvPr/>
          </p:nvSpPr>
          <p:spPr bwMode="auto">
            <a:xfrm>
              <a:off x="3907631" y="3478626"/>
              <a:ext cx="352425" cy="717550"/>
            </a:xfrm>
            <a:custGeom>
              <a:avLst/>
              <a:gdLst>
                <a:gd name="T0" fmla="*/ 2147483647 w 323"/>
                <a:gd name="T1" fmla="*/ 2147483647 h 672"/>
                <a:gd name="T2" fmla="*/ 2147483647 w 323"/>
                <a:gd name="T3" fmla="*/ 2147483647 h 672"/>
                <a:gd name="T4" fmla="*/ 2147483647 w 323"/>
                <a:gd name="T5" fmla="*/ 2147483647 h 672"/>
                <a:gd name="T6" fmla="*/ 2147483647 w 323"/>
                <a:gd name="T7" fmla="*/ 2147483647 h 672"/>
                <a:gd name="T8" fmla="*/ 2147483647 w 323"/>
                <a:gd name="T9" fmla="*/ 2147483647 h 672"/>
                <a:gd name="T10" fmla="*/ 2147483647 w 323"/>
                <a:gd name="T11" fmla="*/ 2147483647 h 672"/>
                <a:gd name="T12" fmla="*/ 2147483647 w 323"/>
                <a:gd name="T13" fmla="*/ 2147483647 h 672"/>
                <a:gd name="T14" fmla="*/ 2147483647 w 323"/>
                <a:gd name="T15" fmla="*/ 2147483647 h 672"/>
                <a:gd name="T16" fmla="*/ 2147483647 w 323"/>
                <a:gd name="T17" fmla="*/ 2147483647 h 672"/>
                <a:gd name="T18" fmla="*/ 2147483647 w 323"/>
                <a:gd name="T19" fmla="*/ 2147483647 h 672"/>
                <a:gd name="T20" fmla="*/ 2147483647 w 323"/>
                <a:gd name="T21" fmla="*/ 2147483647 h 672"/>
                <a:gd name="T22" fmla="*/ 2147483647 w 323"/>
                <a:gd name="T23" fmla="*/ 2147483647 h 672"/>
                <a:gd name="T24" fmla="*/ 2147483647 w 323"/>
                <a:gd name="T25" fmla="*/ 2147483647 h 672"/>
                <a:gd name="T26" fmla="*/ 2147483647 w 323"/>
                <a:gd name="T27" fmla="*/ 2147483647 h 672"/>
                <a:gd name="T28" fmla="*/ 2147483647 w 323"/>
                <a:gd name="T29" fmla="*/ 2147483647 h 672"/>
                <a:gd name="T30" fmla="*/ 2147483647 w 323"/>
                <a:gd name="T31" fmla="*/ 2147483647 h 672"/>
                <a:gd name="T32" fmla="*/ 2147483647 w 323"/>
                <a:gd name="T33" fmla="*/ 2147483647 h 672"/>
                <a:gd name="T34" fmla="*/ 2147483647 w 323"/>
                <a:gd name="T35" fmla="*/ 2147483647 h 672"/>
                <a:gd name="T36" fmla="*/ 2147483647 w 323"/>
                <a:gd name="T37" fmla="*/ 0 h 672"/>
                <a:gd name="T38" fmla="*/ 2147483647 w 323"/>
                <a:gd name="T39" fmla="*/ 2147483647 h 672"/>
                <a:gd name="T40" fmla="*/ 2147483647 w 323"/>
                <a:gd name="T41" fmla="*/ 2147483647 h 672"/>
                <a:gd name="T42" fmla="*/ 2147483647 w 323"/>
                <a:gd name="T43" fmla="*/ 2147483647 h 672"/>
                <a:gd name="T44" fmla="*/ 2147483647 w 323"/>
                <a:gd name="T45" fmla="*/ 2147483647 h 672"/>
                <a:gd name="T46" fmla="*/ 2147483647 w 323"/>
                <a:gd name="T47" fmla="*/ 2147483647 h 672"/>
                <a:gd name="T48" fmla="*/ 2147483647 w 323"/>
                <a:gd name="T49" fmla="*/ 2147483647 h 672"/>
                <a:gd name="T50" fmla="*/ 2147483647 w 323"/>
                <a:gd name="T51" fmla="*/ 2147483647 h 672"/>
                <a:gd name="T52" fmla="*/ 2147483647 w 323"/>
                <a:gd name="T53" fmla="*/ 2147483647 h 672"/>
                <a:gd name="T54" fmla="*/ 2147483647 w 323"/>
                <a:gd name="T55" fmla="*/ 2147483647 h 672"/>
                <a:gd name="T56" fmla="*/ 2147483647 w 323"/>
                <a:gd name="T57" fmla="*/ 2147483647 h 672"/>
                <a:gd name="T58" fmla="*/ 2147483647 w 323"/>
                <a:gd name="T59" fmla="*/ 2147483647 h 672"/>
                <a:gd name="T60" fmla="*/ 2147483647 w 323"/>
                <a:gd name="T61" fmla="*/ 2147483647 h 672"/>
                <a:gd name="T62" fmla="*/ 2147483647 w 323"/>
                <a:gd name="T63" fmla="*/ 2147483647 h 672"/>
                <a:gd name="T64" fmla="*/ 0 w 323"/>
                <a:gd name="T65" fmla="*/ 2147483647 h 672"/>
                <a:gd name="T66" fmla="*/ 2147483647 w 323"/>
                <a:gd name="T67" fmla="*/ 2147483647 h 672"/>
                <a:gd name="T68" fmla="*/ 2147483647 w 323"/>
                <a:gd name="T69" fmla="*/ 2147483647 h 672"/>
                <a:gd name="T70" fmla="*/ 2147483647 w 323"/>
                <a:gd name="T71" fmla="*/ 2147483647 h 6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5" name="Freeform 21"/>
            <p:cNvSpPr/>
            <p:nvPr/>
          </p:nvSpPr>
          <p:spPr bwMode="auto">
            <a:xfrm>
              <a:off x="4472781" y="3496088"/>
              <a:ext cx="41275" cy="58738"/>
            </a:xfrm>
            <a:custGeom>
              <a:avLst/>
              <a:gdLst>
                <a:gd name="T0" fmla="*/ 2147483647 w 38"/>
                <a:gd name="T1" fmla="*/ 0 h 53"/>
                <a:gd name="T2" fmla="*/ 2147483647 w 38"/>
                <a:gd name="T3" fmla="*/ 2147483647 h 53"/>
                <a:gd name="T4" fmla="*/ 2147483647 w 38"/>
                <a:gd name="T5" fmla="*/ 2147483647 h 53"/>
                <a:gd name="T6" fmla="*/ 2147483647 w 38"/>
                <a:gd name="T7" fmla="*/ 2147483647 h 53"/>
                <a:gd name="T8" fmla="*/ 2147483647 w 38"/>
                <a:gd name="T9" fmla="*/ 2147483647 h 53"/>
                <a:gd name="T10" fmla="*/ 0 w 38"/>
                <a:gd name="T11" fmla="*/ 2147483647 h 53"/>
                <a:gd name="T12" fmla="*/ 2147483647 w 3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3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6" name="Freeform 22"/>
            <p:cNvSpPr/>
            <p:nvPr/>
          </p:nvSpPr>
          <p:spPr bwMode="auto">
            <a:xfrm>
              <a:off x="4444206" y="5577301"/>
              <a:ext cx="79375" cy="55562"/>
            </a:xfrm>
            <a:custGeom>
              <a:avLst/>
              <a:gdLst>
                <a:gd name="T0" fmla="*/ 2147483647 w 72"/>
                <a:gd name="T1" fmla="*/ 2147483647 h 49"/>
                <a:gd name="T2" fmla="*/ 2147483647 w 72"/>
                <a:gd name="T3" fmla="*/ 2147483647 h 49"/>
                <a:gd name="T4" fmla="*/ 2147483647 w 72"/>
                <a:gd name="T5" fmla="*/ 0 h 49"/>
                <a:gd name="T6" fmla="*/ 2147483647 w 72"/>
                <a:gd name="T7" fmla="*/ 2147483647 h 49"/>
                <a:gd name="T8" fmla="*/ 2147483647 w 72"/>
                <a:gd name="T9" fmla="*/ 2147483647 h 49"/>
                <a:gd name="T10" fmla="*/ 2147483647 w 72"/>
                <a:gd name="T11" fmla="*/ 2147483647 h 49"/>
                <a:gd name="T12" fmla="*/ 0 w 72"/>
                <a:gd name="T13" fmla="*/ 2147483647 h 49"/>
                <a:gd name="T14" fmla="*/ 2147483647 w 72"/>
                <a:gd name="T15" fmla="*/ 2147483647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7" name="Freeform 23"/>
            <p:cNvSpPr/>
            <p:nvPr/>
          </p:nvSpPr>
          <p:spPr bwMode="auto">
            <a:xfrm>
              <a:off x="3983831" y="5226463"/>
              <a:ext cx="798512" cy="646113"/>
            </a:xfrm>
            <a:custGeom>
              <a:avLst/>
              <a:gdLst>
                <a:gd name="T0" fmla="*/ 2147483647 w 729"/>
                <a:gd name="T1" fmla="*/ 2147483647 h 604"/>
                <a:gd name="T2" fmla="*/ 2147483647 w 729"/>
                <a:gd name="T3" fmla="*/ 2147483647 h 604"/>
                <a:gd name="T4" fmla="*/ 2147483647 w 729"/>
                <a:gd name="T5" fmla="*/ 2147483647 h 604"/>
                <a:gd name="T6" fmla="*/ 2147483647 w 729"/>
                <a:gd name="T7" fmla="*/ 2147483647 h 604"/>
                <a:gd name="T8" fmla="*/ 2147483647 w 729"/>
                <a:gd name="T9" fmla="*/ 2147483647 h 604"/>
                <a:gd name="T10" fmla="*/ 2147483647 w 729"/>
                <a:gd name="T11" fmla="*/ 0 h 604"/>
                <a:gd name="T12" fmla="*/ 2147483647 w 729"/>
                <a:gd name="T13" fmla="*/ 2147483647 h 604"/>
                <a:gd name="T14" fmla="*/ 2147483647 w 729"/>
                <a:gd name="T15" fmla="*/ 2147483647 h 604"/>
                <a:gd name="T16" fmla="*/ 2147483647 w 729"/>
                <a:gd name="T17" fmla="*/ 2147483647 h 604"/>
                <a:gd name="T18" fmla="*/ 2147483647 w 729"/>
                <a:gd name="T19" fmla="*/ 2147483647 h 604"/>
                <a:gd name="T20" fmla="*/ 2147483647 w 729"/>
                <a:gd name="T21" fmla="*/ 2147483647 h 604"/>
                <a:gd name="T22" fmla="*/ 2147483647 w 729"/>
                <a:gd name="T23" fmla="*/ 2147483647 h 604"/>
                <a:gd name="T24" fmla="*/ 2147483647 w 729"/>
                <a:gd name="T25" fmla="*/ 2147483647 h 604"/>
                <a:gd name="T26" fmla="*/ 2147483647 w 729"/>
                <a:gd name="T27" fmla="*/ 2147483647 h 604"/>
                <a:gd name="T28" fmla="*/ 2147483647 w 729"/>
                <a:gd name="T29" fmla="*/ 2147483647 h 604"/>
                <a:gd name="T30" fmla="*/ 2147483647 w 729"/>
                <a:gd name="T31" fmla="*/ 2147483647 h 604"/>
                <a:gd name="T32" fmla="*/ 2147483647 w 729"/>
                <a:gd name="T33" fmla="*/ 2147483647 h 604"/>
                <a:gd name="T34" fmla="*/ 2147483647 w 729"/>
                <a:gd name="T35" fmla="*/ 2147483647 h 604"/>
                <a:gd name="T36" fmla="*/ 2147483647 w 729"/>
                <a:gd name="T37" fmla="*/ 2147483647 h 604"/>
                <a:gd name="T38" fmla="*/ 2147483647 w 729"/>
                <a:gd name="T39" fmla="*/ 2147483647 h 604"/>
                <a:gd name="T40" fmla="*/ 2147483647 w 729"/>
                <a:gd name="T41" fmla="*/ 2147483647 h 604"/>
                <a:gd name="T42" fmla="*/ 2147483647 w 729"/>
                <a:gd name="T43" fmla="*/ 2147483647 h 604"/>
                <a:gd name="T44" fmla="*/ 2147483647 w 729"/>
                <a:gd name="T45" fmla="*/ 2147483647 h 604"/>
                <a:gd name="T46" fmla="*/ 2147483647 w 729"/>
                <a:gd name="T47" fmla="*/ 2147483647 h 604"/>
                <a:gd name="T48" fmla="*/ 2147483647 w 729"/>
                <a:gd name="T49" fmla="*/ 2147483647 h 604"/>
                <a:gd name="T50" fmla="*/ 2147483647 w 729"/>
                <a:gd name="T51" fmla="*/ 2147483647 h 604"/>
                <a:gd name="T52" fmla="*/ 2147483647 w 729"/>
                <a:gd name="T53" fmla="*/ 2147483647 h 604"/>
                <a:gd name="T54" fmla="*/ 2147483647 w 729"/>
                <a:gd name="T55" fmla="*/ 2147483647 h 604"/>
                <a:gd name="T56" fmla="*/ 2147483647 w 729"/>
                <a:gd name="T57" fmla="*/ 2147483647 h 604"/>
                <a:gd name="T58" fmla="*/ 2147483647 w 729"/>
                <a:gd name="T59" fmla="*/ 2147483647 h 604"/>
                <a:gd name="T60" fmla="*/ 2147483647 w 729"/>
                <a:gd name="T61" fmla="*/ 2147483647 h 604"/>
                <a:gd name="T62" fmla="*/ 2147483647 w 729"/>
                <a:gd name="T63" fmla="*/ 2147483647 h 604"/>
                <a:gd name="T64" fmla="*/ 2147483647 w 729"/>
                <a:gd name="T65" fmla="*/ 2147483647 h 604"/>
                <a:gd name="T66" fmla="*/ 2147483647 w 729"/>
                <a:gd name="T67" fmla="*/ 2147483647 h 604"/>
                <a:gd name="T68" fmla="*/ 2147483647 w 729"/>
                <a:gd name="T69" fmla="*/ 2147483647 h 604"/>
                <a:gd name="T70" fmla="*/ 2147483647 w 729"/>
                <a:gd name="T71" fmla="*/ 2147483647 h 6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8" name="Freeform 24"/>
            <p:cNvSpPr/>
            <p:nvPr/>
          </p:nvSpPr>
          <p:spPr bwMode="auto">
            <a:xfrm>
              <a:off x="3386931" y="5158201"/>
              <a:ext cx="822325" cy="581025"/>
            </a:xfrm>
            <a:custGeom>
              <a:avLst/>
              <a:gdLst>
                <a:gd name="T0" fmla="*/ 2147483647 w 753"/>
                <a:gd name="T1" fmla="*/ 2147483647 h 542"/>
                <a:gd name="T2" fmla="*/ 2147483647 w 753"/>
                <a:gd name="T3" fmla="*/ 2147483647 h 542"/>
                <a:gd name="T4" fmla="*/ 2147483647 w 753"/>
                <a:gd name="T5" fmla="*/ 2147483647 h 542"/>
                <a:gd name="T6" fmla="*/ 2147483647 w 753"/>
                <a:gd name="T7" fmla="*/ 2147483647 h 542"/>
                <a:gd name="T8" fmla="*/ 2147483647 w 753"/>
                <a:gd name="T9" fmla="*/ 2147483647 h 542"/>
                <a:gd name="T10" fmla="*/ 2147483647 w 753"/>
                <a:gd name="T11" fmla="*/ 2147483647 h 542"/>
                <a:gd name="T12" fmla="*/ 2147483647 w 753"/>
                <a:gd name="T13" fmla="*/ 2147483647 h 542"/>
                <a:gd name="T14" fmla="*/ 2147483647 w 753"/>
                <a:gd name="T15" fmla="*/ 2147483647 h 542"/>
                <a:gd name="T16" fmla="*/ 2147483647 w 753"/>
                <a:gd name="T17" fmla="*/ 2147483647 h 542"/>
                <a:gd name="T18" fmla="*/ 2147483647 w 753"/>
                <a:gd name="T19" fmla="*/ 2147483647 h 542"/>
                <a:gd name="T20" fmla="*/ 2147483647 w 753"/>
                <a:gd name="T21" fmla="*/ 2147483647 h 542"/>
                <a:gd name="T22" fmla="*/ 2147483647 w 753"/>
                <a:gd name="T23" fmla="*/ 2147483647 h 542"/>
                <a:gd name="T24" fmla="*/ 2147483647 w 753"/>
                <a:gd name="T25" fmla="*/ 2147483647 h 542"/>
                <a:gd name="T26" fmla="*/ 2147483647 w 753"/>
                <a:gd name="T27" fmla="*/ 2147483647 h 542"/>
                <a:gd name="T28" fmla="*/ 2147483647 w 753"/>
                <a:gd name="T29" fmla="*/ 2147483647 h 542"/>
                <a:gd name="T30" fmla="*/ 2147483647 w 753"/>
                <a:gd name="T31" fmla="*/ 2147483647 h 542"/>
                <a:gd name="T32" fmla="*/ 2147483647 w 753"/>
                <a:gd name="T33" fmla="*/ 2147483647 h 542"/>
                <a:gd name="T34" fmla="*/ 2147483647 w 753"/>
                <a:gd name="T35" fmla="*/ 2147483647 h 542"/>
                <a:gd name="T36" fmla="*/ 2147483647 w 753"/>
                <a:gd name="T37" fmla="*/ 2147483647 h 542"/>
                <a:gd name="T38" fmla="*/ 2147483647 w 753"/>
                <a:gd name="T39" fmla="*/ 2147483647 h 542"/>
                <a:gd name="T40" fmla="*/ 2147483647 w 753"/>
                <a:gd name="T41" fmla="*/ 2147483647 h 542"/>
                <a:gd name="T42" fmla="*/ 2147483647 w 753"/>
                <a:gd name="T43" fmla="*/ 2147483647 h 542"/>
                <a:gd name="T44" fmla="*/ 2147483647 w 753"/>
                <a:gd name="T45" fmla="*/ 2147483647 h 542"/>
                <a:gd name="T46" fmla="*/ 2147483647 w 753"/>
                <a:gd name="T47" fmla="*/ 2147483647 h 542"/>
                <a:gd name="T48" fmla="*/ 2147483647 w 753"/>
                <a:gd name="T49" fmla="*/ 2147483647 h 542"/>
                <a:gd name="T50" fmla="*/ 2147483647 w 753"/>
                <a:gd name="T51" fmla="*/ 2147483647 h 542"/>
                <a:gd name="T52" fmla="*/ 2147483647 w 753"/>
                <a:gd name="T53" fmla="*/ 2147483647 h 542"/>
                <a:gd name="T54" fmla="*/ 2147483647 w 753"/>
                <a:gd name="T55" fmla="*/ 2147483647 h 542"/>
                <a:gd name="T56" fmla="*/ 2147483647 w 753"/>
                <a:gd name="T57" fmla="*/ 2147483647 h 542"/>
                <a:gd name="T58" fmla="*/ 2147483647 w 753"/>
                <a:gd name="T59" fmla="*/ 2147483647 h 542"/>
                <a:gd name="T60" fmla="*/ 2147483647 w 753"/>
                <a:gd name="T61" fmla="*/ 2147483647 h 542"/>
                <a:gd name="T62" fmla="*/ 2147483647 w 753"/>
                <a:gd name="T63" fmla="*/ 2147483647 h 542"/>
                <a:gd name="T64" fmla="*/ 2147483647 w 753"/>
                <a:gd name="T65" fmla="*/ 2147483647 h 542"/>
                <a:gd name="T66" fmla="*/ 2147483647 w 753"/>
                <a:gd name="T67" fmla="*/ 2147483647 h 542"/>
                <a:gd name="T68" fmla="*/ 2147483647 w 753"/>
                <a:gd name="T69" fmla="*/ 2147483647 h 542"/>
                <a:gd name="T70" fmla="*/ 2147483647 w 753"/>
                <a:gd name="T71" fmla="*/ 2147483647 h 542"/>
                <a:gd name="T72" fmla="*/ 0 w 753"/>
                <a:gd name="T73" fmla="*/ 2147483647 h 5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9" name="Freeform 25"/>
            <p:cNvSpPr/>
            <p:nvPr/>
          </p:nvSpPr>
          <p:spPr bwMode="auto">
            <a:xfrm>
              <a:off x="3840956" y="4727988"/>
              <a:ext cx="569912" cy="622300"/>
            </a:xfrm>
            <a:custGeom>
              <a:avLst/>
              <a:gdLst>
                <a:gd name="T0" fmla="*/ 2147483647 w 521"/>
                <a:gd name="T1" fmla="*/ 2147483647 h 582"/>
                <a:gd name="T2" fmla="*/ 2147483647 w 521"/>
                <a:gd name="T3" fmla="*/ 2147483647 h 582"/>
                <a:gd name="T4" fmla="*/ 2147483647 w 521"/>
                <a:gd name="T5" fmla="*/ 2147483647 h 582"/>
                <a:gd name="T6" fmla="*/ 2147483647 w 521"/>
                <a:gd name="T7" fmla="*/ 2147483647 h 582"/>
                <a:gd name="T8" fmla="*/ 2147483647 w 521"/>
                <a:gd name="T9" fmla="*/ 2147483647 h 582"/>
                <a:gd name="T10" fmla="*/ 2147483647 w 521"/>
                <a:gd name="T11" fmla="*/ 2147483647 h 582"/>
                <a:gd name="T12" fmla="*/ 2147483647 w 521"/>
                <a:gd name="T13" fmla="*/ 0 h 582"/>
                <a:gd name="T14" fmla="*/ 2147483647 w 521"/>
                <a:gd name="T15" fmla="*/ 2147483647 h 582"/>
                <a:gd name="T16" fmla="*/ 2147483647 w 521"/>
                <a:gd name="T17" fmla="*/ 2147483647 h 582"/>
                <a:gd name="T18" fmla="*/ 2147483647 w 521"/>
                <a:gd name="T19" fmla="*/ 2147483647 h 582"/>
                <a:gd name="T20" fmla="*/ 2147483647 w 521"/>
                <a:gd name="T21" fmla="*/ 2147483647 h 582"/>
                <a:gd name="T22" fmla="*/ 2147483647 w 521"/>
                <a:gd name="T23" fmla="*/ 2147483647 h 582"/>
                <a:gd name="T24" fmla="*/ 2147483647 w 521"/>
                <a:gd name="T25" fmla="*/ 2147483647 h 582"/>
                <a:gd name="T26" fmla="*/ 2147483647 w 521"/>
                <a:gd name="T27" fmla="*/ 2147483647 h 582"/>
                <a:gd name="T28" fmla="*/ 2147483647 w 521"/>
                <a:gd name="T29" fmla="*/ 2147483647 h 582"/>
                <a:gd name="T30" fmla="*/ 2147483647 w 521"/>
                <a:gd name="T31" fmla="*/ 2147483647 h 582"/>
                <a:gd name="T32" fmla="*/ 2147483647 w 521"/>
                <a:gd name="T33" fmla="*/ 2147483647 h 582"/>
                <a:gd name="T34" fmla="*/ 2147483647 w 521"/>
                <a:gd name="T35" fmla="*/ 2147483647 h 582"/>
                <a:gd name="T36" fmla="*/ 2147483647 w 521"/>
                <a:gd name="T37" fmla="*/ 2147483647 h 582"/>
                <a:gd name="T38" fmla="*/ 2147483647 w 521"/>
                <a:gd name="T39" fmla="*/ 2147483647 h 582"/>
                <a:gd name="T40" fmla="*/ 2147483647 w 521"/>
                <a:gd name="T41" fmla="*/ 2147483647 h 582"/>
                <a:gd name="T42" fmla="*/ 2147483647 w 521"/>
                <a:gd name="T43" fmla="*/ 2147483647 h 582"/>
                <a:gd name="T44" fmla="*/ 2147483647 w 521"/>
                <a:gd name="T45" fmla="*/ 2147483647 h 582"/>
                <a:gd name="T46" fmla="*/ 2147483647 w 521"/>
                <a:gd name="T47" fmla="*/ 2147483647 h 582"/>
                <a:gd name="T48" fmla="*/ 2147483647 w 521"/>
                <a:gd name="T49" fmla="*/ 2147483647 h 582"/>
                <a:gd name="T50" fmla="*/ 2147483647 w 521"/>
                <a:gd name="T51" fmla="*/ 2147483647 h 582"/>
                <a:gd name="T52" fmla="*/ 2147483647 w 521"/>
                <a:gd name="T53" fmla="*/ 2147483647 h 582"/>
                <a:gd name="T54" fmla="*/ 2147483647 w 521"/>
                <a:gd name="T55" fmla="*/ 2147483647 h 582"/>
                <a:gd name="T56" fmla="*/ 2147483647 w 521"/>
                <a:gd name="T57" fmla="*/ 2147483647 h 582"/>
                <a:gd name="T58" fmla="*/ 2147483647 w 521"/>
                <a:gd name="T59" fmla="*/ 2147483647 h 582"/>
                <a:gd name="T60" fmla="*/ 2147483647 w 521"/>
                <a:gd name="T61" fmla="*/ 2147483647 h 582"/>
                <a:gd name="T62" fmla="*/ 2147483647 w 521"/>
                <a:gd name="T63" fmla="*/ 2147483647 h 582"/>
                <a:gd name="T64" fmla="*/ 2147483647 w 521"/>
                <a:gd name="T65" fmla="*/ 2147483647 h 582"/>
                <a:gd name="T66" fmla="*/ 2147483647 w 521"/>
                <a:gd name="T67" fmla="*/ 2147483647 h 582"/>
                <a:gd name="T68" fmla="*/ 2147483647 w 521"/>
                <a:gd name="T69" fmla="*/ 2147483647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0" name="Freeform 26"/>
            <p:cNvSpPr/>
            <p:nvPr/>
          </p:nvSpPr>
          <p:spPr bwMode="auto">
            <a:xfrm>
              <a:off x="3774281" y="4359688"/>
              <a:ext cx="801687" cy="490538"/>
            </a:xfrm>
            <a:custGeom>
              <a:avLst/>
              <a:gdLst>
                <a:gd name="T0" fmla="*/ 2147483647 w 733"/>
                <a:gd name="T1" fmla="*/ 2147483647 h 456"/>
                <a:gd name="T2" fmla="*/ 2147483647 w 733"/>
                <a:gd name="T3" fmla="*/ 2147483647 h 456"/>
                <a:gd name="T4" fmla="*/ 2147483647 w 733"/>
                <a:gd name="T5" fmla="*/ 2147483647 h 456"/>
                <a:gd name="T6" fmla="*/ 2147483647 w 733"/>
                <a:gd name="T7" fmla="*/ 2147483647 h 456"/>
                <a:gd name="T8" fmla="*/ 2147483647 w 733"/>
                <a:gd name="T9" fmla="*/ 2147483647 h 456"/>
                <a:gd name="T10" fmla="*/ 2147483647 w 733"/>
                <a:gd name="T11" fmla="*/ 2147483647 h 456"/>
                <a:gd name="T12" fmla="*/ 2147483647 w 733"/>
                <a:gd name="T13" fmla="*/ 2147483647 h 456"/>
                <a:gd name="T14" fmla="*/ 2147483647 w 733"/>
                <a:gd name="T15" fmla="*/ 2147483647 h 456"/>
                <a:gd name="T16" fmla="*/ 2147483647 w 733"/>
                <a:gd name="T17" fmla="*/ 2147483647 h 456"/>
                <a:gd name="T18" fmla="*/ 2147483647 w 733"/>
                <a:gd name="T19" fmla="*/ 2147483647 h 456"/>
                <a:gd name="T20" fmla="*/ 2147483647 w 733"/>
                <a:gd name="T21" fmla="*/ 2147483647 h 456"/>
                <a:gd name="T22" fmla="*/ 2147483647 w 733"/>
                <a:gd name="T23" fmla="*/ 2147483647 h 456"/>
                <a:gd name="T24" fmla="*/ 2147483647 w 733"/>
                <a:gd name="T25" fmla="*/ 2147483647 h 456"/>
                <a:gd name="T26" fmla="*/ 2147483647 w 733"/>
                <a:gd name="T27" fmla="*/ 2147483647 h 456"/>
                <a:gd name="T28" fmla="*/ 2147483647 w 733"/>
                <a:gd name="T29" fmla="*/ 2147483647 h 456"/>
                <a:gd name="T30" fmla="*/ 2147483647 w 733"/>
                <a:gd name="T31" fmla="*/ 2147483647 h 456"/>
                <a:gd name="T32" fmla="*/ 2147483647 w 733"/>
                <a:gd name="T33" fmla="*/ 2147483647 h 456"/>
                <a:gd name="T34" fmla="*/ 2147483647 w 733"/>
                <a:gd name="T35" fmla="*/ 2147483647 h 456"/>
                <a:gd name="T36" fmla="*/ 2147483647 w 733"/>
                <a:gd name="T37" fmla="*/ 2147483647 h 456"/>
                <a:gd name="T38" fmla="*/ 2147483647 w 733"/>
                <a:gd name="T39" fmla="*/ 2147483647 h 456"/>
                <a:gd name="T40" fmla="*/ 2147483647 w 733"/>
                <a:gd name="T41" fmla="*/ 0 h 456"/>
                <a:gd name="T42" fmla="*/ 2147483647 w 733"/>
                <a:gd name="T43" fmla="*/ 2147483647 h 456"/>
                <a:gd name="T44" fmla="*/ 2147483647 w 733"/>
                <a:gd name="T45" fmla="*/ 2147483647 h 456"/>
                <a:gd name="T46" fmla="*/ 2147483647 w 733"/>
                <a:gd name="T47" fmla="*/ 2147483647 h 456"/>
                <a:gd name="T48" fmla="*/ 2147483647 w 733"/>
                <a:gd name="T49" fmla="*/ 2147483647 h 456"/>
                <a:gd name="T50" fmla="*/ 2147483647 w 733"/>
                <a:gd name="T51" fmla="*/ 2147483647 h 456"/>
                <a:gd name="T52" fmla="*/ 2147483647 w 733"/>
                <a:gd name="T53" fmla="*/ 2147483647 h 456"/>
                <a:gd name="T54" fmla="*/ 2147483647 w 733"/>
                <a:gd name="T55" fmla="*/ 2147483647 h 456"/>
                <a:gd name="T56" fmla="*/ 2147483647 w 733"/>
                <a:gd name="T57" fmla="*/ 2147483647 h 456"/>
                <a:gd name="T58" fmla="*/ 2147483647 w 733"/>
                <a:gd name="T59" fmla="*/ 2147483647 h 456"/>
                <a:gd name="T60" fmla="*/ 2147483647 w 733"/>
                <a:gd name="T61" fmla="*/ 2147483647 h 456"/>
                <a:gd name="T62" fmla="*/ 2147483647 w 733"/>
                <a:gd name="T63" fmla="*/ 2147483647 h 456"/>
                <a:gd name="T64" fmla="*/ 2147483647 w 733"/>
                <a:gd name="T65" fmla="*/ 2147483647 h 4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1" name="Freeform 27"/>
            <p:cNvSpPr/>
            <p:nvPr/>
          </p:nvSpPr>
          <p:spPr bwMode="auto">
            <a:xfrm>
              <a:off x="3882231" y="5910676"/>
              <a:ext cx="258762" cy="231775"/>
            </a:xfrm>
            <a:custGeom>
              <a:avLst/>
              <a:gdLst>
                <a:gd name="T0" fmla="*/ 2147483647 w 238"/>
                <a:gd name="T1" fmla="*/ 2147483647 h 215"/>
                <a:gd name="T2" fmla="*/ 2147483647 w 238"/>
                <a:gd name="T3" fmla="*/ 2147483647 h 215"/>
                <a:gd name="T4" fmla="*/ 2147483647 w 238"/>
                <a:gd name="T5" fmla="*/ 2147483647 h 215"/>
                <a:gd name="T6" fmla="*/ 2147483647 w 238"/>
                <a:gd name="T7" fmla="*/ 2147483647 h 215"/>
                <a:gd name="T8" fmla="*/ 2147483647 w 238"/>
                <a:gd name="T9" fmla="*/ 2147483647 h 215"/>
                <a:gd name="T10" fmla="*/ 0 w 238"/>
                <a:gd name="T11" fmla="*/ 2147483647 h 215"/>
                <a:gd name="T12" fmla="*/ 2147483647 w 238"/>
                <a:gd name="T13" fmla="*/ 2147483647 h 215"/>
                <a:gd name="T14" fmla="*/ 2147483647 w 238"/>
                <a:gd name="T15" fmla="*/ 2147483647 h 215"/>
                <a:gd name="T16" fmla="*/ 2147483647 w 238"/>
                <a:gd name="T17" fmla="*/ 2147483647 h 215"/>
                <a:gd name="T18" fmla="*/ 2147483647 w 238"/>
                <a:gd name="T19" fmla="*/ 2147483647 h 215"/>
                <a:gd name="T20" fmla="*/ 2147483647 w 238"/>
                <a:gd name="T21" fmla="*/ 2147483647 h 215"/>
                <a:gd name="T22" fmla="*/ 2147483647 w 238"/>
                <a:gd name="T23" fmla="*/ 0 h 215"/>
                <a:gd name="T24" fmla="*/ 2147483647 w 238"/>
                <a:gd name="T25" fmla="*/ 2147483647 h 215"/>
                <a:gd name="T26" fmla="*/ 2147483647 w 238"/>
                <a:gd name="T27" fmla="*/ 2147483647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2" name="Oval 28"/>
            <p:cNvSpPr>
              <a:spLocks noChangeArrowheads="1"/>
            </p:cNvSpPr>
            <p:nvPr/>
          </p:nvSpPr>
          <p:spPr bwMode="auto">
            <a:xfrm>
              <a:off x="4801393" y="4427951"/>
              <a:ext cx="66675" cy="65087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 lIns="39091" tIns="19545" rIns="39091" bIns="19545"/>
            <a:lstStyle/>
            <a:p>
              <a:pPr eaLnBrk="1" hangingPunct="1"/>
              <a:endParaRPr lang="zh-CN" altLang="zh-CN"/>
            </a:p>
          </p:txBody>
        </p:sp>
        <p:sp>
          <p:nvSpPr>
            <p:cNvPr id="2003" name="Freeform 29"/>
            <p:cNvSpPr/>
            <p:nvPr/>
          </p:nvSpPr>
          <p:spPr bwMode="auto">
            <a:xfrm>
              <a:off x="2334418" y="3284951"/>
              <a:ext cx="1417638" cy="1185862"/>
            </a:xfrm>
            <a:custGeom>
              <a:avLst/>
              <a:gdLst>
                <a:gd name="T0" fmla="*/ 0 w 1299"/>
                <a:gd name="T1" fmla="*/ 2147483647 h 1107"/>
                <a:gd name="T2" fmla="*/ 2147483647 w 1299"/>
                <a:gd name="T3" fmla="*/ 2147483647 h 1107"/>
                <a:gd name="T4" fmla="*/ 2147483647 w 1299"/>
                <a:gd name="T5" fmla="*/ 2147483647 h 1107"/>
                <a:gd name="T6" fmla="*/ 2147483647 w 1299"/>
                <a:gd name="T7" fmla="*/ 2147483647 h 1107"/>
                <a:gd name="T8" fmla="*/ 2147483647 w 1299"/>
                <a:gd name="T9" fmla="*/ 2147483647 h 1107"/>
                <a:gd name="T10" fmla="*/ 2147483647 w 1299"/>
                <a:gd name="T11" fmla="*/ 2147483647 h 1107"/>
                <a:gd name="T12" fmla="*/ 2147483647 w 1299"/>
                <a:gd name="T13" fmla="*/ 2147483647 h 1107"/>
                <a:gd name="T14" fmla="*/ 2147483647 w 1299"/>
                <a:gd name="T15" fmla="*/ 2147483647 h 1107"/>
                <a:gd name="T16" fmla="*/ 2147483647 w 1299"/>
                <a:gd name="T17" fmla="*/ 2147483647 h 1107"/>
                <a:gd name="T18" fmla="*/ 2147483647 w 1299"/>
                <a:gd name="T19" fmla="*/ 2147483647 h 1107"/>
                <a:gd name="T20" fmla="*/ 2147483647 w 1299"/>
                <a:gd name="T21" fmla="*/ 2147483647 h 1107"/>
                <a:gd name="T22" fmla="*/ 2147483647 w 1299"/>
                <a:gd name="T23" fmla="*/ 2147483647 h 1107"/>
                <a:gd name="T24" fmla="*/ 2147483647 w 1299"/>
                <a:gd name="T25" fmla="*/ 2147483647 h 1107"/>
                <a:gd name="T26" fmla="*/ 2147483647 w 1299"/>
                <a:gd name="T27" fmla="*/ 2147483647 h 1107"/>
                <a:gd name="T28" fmla="*/ 2147483647 w 1299"/>
                <a:gd name="T29" fmla="*/ 2147483647 h 1107"/>
                <a:gd name="T30" fmla="*/ 2147483647 w 1299"/>
                <a:gd name="T31" fmla="*/ 2147483647 h 1107"/>
                <a:gd name="T32" fmla="*/ 2147483647 w 1299"/>
                <a:gd name="T33" fmla="*/ 2147483647 h 1107"/>
                <a:gd name="T34" fmla="*/ 2147483647 w 1299"/>
                <a:gd name="T35" fmla="*/ 2147483647 h 1107"/>
                <a:gd name="T36" fmla="*/ 2147483647 w 1299"/>
                <a:gd name="T37" fmla="*/ 2147483647 h 1107"/>
                <a:gd name="T38" fmla="*/ 2147483647 w 1299"/>
                <a:gd name="T39" fmla="*/ 2147483647 h 1107"/>
                <a:gd name="T40" fmla="*/ 2147483647 w 1299"/>
                <a:gd name="T41" fmla="*/ 2147483647 h 1107"/>
                <a:gd name="T42" fmla="*/ 2147483647 w 1299"/>
                <a:gd name="T43" fmla="*/ 2147483647 h 1107"/>
                <a:gd name="T44" fmla="*/ 2147483647 w 1299"/>
                <a:gd name="T45" fmla="*/ 2147483647 h 1107"/>
                <a:gd name="T46" fmla="*/ 2147483647 w 1299"/>
                <a:gd name="T47" fmla="*/ 2147483647 h 1107"/>
                <a:gd name="T48" fmla="*/ 2147483647 w 1299"/>
                <a:gd name="T49" fmla="*/ 2147483647 h 1107"/>
                <a:gd name="T50" fmla="*/ 2147483647 w 1299"/>
                <a:gd name="T51" fmla="*/ 2147483647 h 1107"/>
                <a:gd name="T52" fmla="*/ 2147483647 w 1299"/>
                <a:gd name="T53" fmla="*/ 2147483647 h 1107"/>
                <a:gd name="T54" fmla="*/ 2147483647 w 1299"/>
                <a:gd name="T55" fmla="*/ 2147483647 h 1107"/>
                <a:gd name="T56" fmla="*/ 2147483647 w 1299"/>
                <a:gd name="T57" fmla="*/ 2147483647 h 1107"/>
                <a:gd name="T58" fmla="*/ 2147483647 w 1299"/>
                <a:gd name="T59" fmla="*/ 2147483647 h 1107"/>
                <a:gd name="T60" fmla="*/ 2147483647 w 1299"/>
                <a:gd name="T61" fmla="*/ 2147483647 h 1107"/>
                <a:gd name="T62" fmla="*/ 2147483647 w 1299"/>
                <a:gd name="T63" fmla="*/ 2147483647 h 1107"/>
                <a:gd name="T64" fmla="*/ 2147483647 w 1299"/>
                <a:gd name="T65" fmla="*/ 2147483647 h 1107"/>
                <a:gd name="T66" fmla="*/ 2147483647 w 1299"/>
                <a:gd name="T67" fmla="*/ 2147483647 h 1107"/>
                <a:gd name="T68" fmla="*/ 2147483647 w 1299"/>
                <a:gd name="T69" fmla="*/ 2147483647 h 1107"/>
                <a:gd name="T70" fmla="*/ 2147483647 w 1299"/>
                <a:gd name="T71" fmla="*/ 2147483647 h 1107"/>
                <a:gd name="T72" fmla="*/ 2147483647 w 1299"/>
                <a:gd name="T73" fmla="*/ 2147483647 h 1107"/>
                <a:gd name="T74" fmla="*/ 2147483647 w 1299"/>
                <a:gd name="T75" fmla="*/ 2147483647 h 1107"/>
                <a:gd name="T76" fmla="*/ 2147483647 w 1299"/>
                <a:gd name="T77" fmla="*/ 2147483647 h 1107"/>
                <a:gd name="T78" fmla="*/ 2147483647 w 1299"/>
                <a:gd name="T79" fmla="*/ 2147483647 h 1107"/>
                <a:gd name="T80" fmla="*/ 2147483647 w 1299"/>
                <a:gd name="T81" fmla="*/ 2147483647 h 1107"/>
                <a:gd name="T82" fmla="*/ 2147483647 w 1299"/>
                <a:gd name="T83" fmla="*/ 2147483647 h 1107"/>
                <a:gd name="T84" fmla="*/ 2147483647 w 1299"/>
                <a:gd name="T85" fmla="*/ 2147483647 h 1107"/>
                <a:gd name="T86" fmla="*/ 2147483647 w 1299"/>
                <a:gd name="T87" fmla="*/ 2147483647 h 1107"/>
                <a:gd name="T88" fmla="*/ 2147483647 w 1299"/>
                <a:gd name="T89" fmla="*/ 2147483647 h 1107"/>
                <a:gd name="T90" fmla="*/ 2147483647 w 1299"/>
                <a:gd name="T91" fmla="*/ 2147483647 h 1107"/>
                <a:gd name="T92" fmla="*/ 2147483647 w 1299"/>
                <a:gd name="T93" fmla="*/ 2147483647 h 1107"/>
                <a:gd name="T94" fmla="*/ 2147483647 w 1299"/>
                <a:gd name="T95" fmla="*/ 2147483647 h 1107"/>
                <a:gd name="T96" fmla="*/ 2147483647 w 1299"/>
                <a:gd name="T97" fmla="*/ 2147483647 h 1107"/>
                <a:gd name="T98" fmla="*/ 2147483647 w 1299"/>
                <a:gd name="T99" fmla="*/ 2147483647 h 1107"/>
                <a:gd name="T100" fmla="*/ 2147483647 w 1299"/>
                <a:gd name="T101" fmla="*/ 2147483647 h 1107"/>
                <a:gd name="T102" fmla="*/ 2147483647 w 1299"/>
                <a:gd name="T103" fmla="*/ 2147483647 h 1107"/>
                <a:gd name="T104" fmla="*/ 2147483647 w 1299"/>
                <a:gd name="T105" fmla="*/ 2147483647 h 1107"/>
                <a:gd name="T106" fmla="*/ 2147483647 w 1299"/>
                <a:gd name="T107" fmla="*/ 2147483647 h 1107"/>
                <a:gd name="T108" fmla="*/ 2147483647 w 1299"/>
                <a:gd name="T109" fmla="*/ 2147483647 h 1107"/>
                <a:gd name="T110" fmla="*/ 2147483647 w 1299"/>
                <a:gd name="T111" fmla="*/ 2147483647 h 1107"/>
                <a:gd name="T112" fmla="*/ 2147483647 w 1299"/>
                <a:gd name="T113" fmla="*/ 2147483647 h 1107"/>
                <a:gd name="T114" fmla="*/ 2147483647 w 1299"/>
                <a:gd name="T115" fmla="*/ 2147483647 h 1107"/>
                <a:gd name="T116" fmla="*/ 2147483647 w 1299"/>
                <a:gd name="T117" fmla="*/ 2147483647 h 1107"/>
                <a:gd name="T118" fmla="*/ 2147483647 w 1299"/>
                <a:gd name="T119" fmla="*/ 2147483647 h 1107"/>
                <a:gd name="T120" fmla="*/ 2147483647 w 1299"/>
                <a:gd name="T121" fmla="*/ 2147483647 h 1107"/>
                <a:gd name="T122" fmla="*/ 2147483647 w 1299"/>
                <a:gd name="T123" fmla="*/ 2147483647 h 1107"/>
                <a:gd name="T124" fmla="*/ 2147483647 w 1299"/>
                <a:gd name="T125" fmla="*/ 2147483647 h 11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solidFill>
              <a:schemeClr val="bg1">
                <a:alpha val="78038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4" name="Freeform 30"/>
            <p:cNvSpPr/>
            <p:nvPr/>
          </p:nvSpPr>
          <p:spPr bwMode="auto">
            <a:xfrm>
              <a:off x="3475831" y="3629438"/>
              <a:ext cx="530225" cy="908050"/>
            </a:xfrm>
            <a:custGeom>
              <a:avLst/>
              <a:gdLst>
                <a:gd name="T0" fmla="*/ 2147483647 w 482"/>
                <a:gd name="T1" fmla="*/ 2147483647 h 849"/>
                <a:gd name="T2" fmla="*/ 2147483647 w 482"/>
                <a:gd name="T3" fmla="*/ 2147483647 h 849"/>
                <a:gd name="T4" fmla="*/ 2147483647 w 482"/>
                <a:gd name="T5" fmla="*/ 2147483647 h 849"/>
                <a:gd name="T6" fmla="*/ 2147483647 w 482"/>
                <a:gd name="T7" fmla="*/ 2147483647 h 849"/>
                <a:gd name="T8" fmla="*/ 2147483647 w 482"/>
                <a:gd name="T9" fmla="*/ 2147483647 h 849"/>
                <a:gd name="T10" fmla="*/ 2147483647 w 482"/>
                <a:gd name="T11" fmla="*/ 0 h 849"/>
                <a:gd name="T12" fmla="*/ 2147483647 w 482"/>
                <a:gd name="T13" fmla="*/ 2147483647 h 849"/>
                <a:gd name="T14" fmla="*/ 2147483647 w 482"/>
                <a:gd name="T15" fmla="*/ 2147483647 h 849"/>
                <a:gd name="T16" fmla="*/ 2147483647 w 482"/>
                <a:gd name="T17" fmla="*/ 2147483647 h 849"/>
                <a:gd name="T18" fmla="*/ 2147483647 w 482"/>
                <a:gd name="T19" fmla="*/ 2147483647 h 849"/>
                <a:gd name="T20" fmla="*/ 2147483647 w 482"/>
                <a:gd name="T21" fmla="*/ 2147483647 h 849"/>
                <a:gd name="T22" fmla="*/ 2147483647 w 482"/>
                <a:gd name="T23" fmla="*/ 2147483647 h 849"/>
                <a:gd name="T24" fmla="*/ 2147483647 w 482"/>
                <a:gd name="T25" fmla="*/ 2147483647 h 849"/>
                <a:gd name="T26" fmla="*/ 2147483647 w 482"/>
                <a:gd name="T27" fmla="*/ 2147483647 h 849"/>
                <a:gd name="T28" fmla="*/ 2147483647 w 482"/>
                <a:gd name="T29" fmla="*/ 2147483647 h 849"/>
                <a:gd name="T30" fmla="*/ 2147483647 w 482"/>
                <a:gd name="T31" fmla="*/ 2147483647 h 849"/>
                <a:gd name="T32" fmla="*/ 2147483647 w 482"/>
                <a:gd name="T33" fmla="*/ 2147483647 h 849"/>
                <a:gd name="T34" fmla="*/ 2147483647 w 482"/>
                <a:gd name="T35" fmla="*/ 2147483647 h 849"/>
                <a:gd name="T36" fmla="*/ 2147483647 w 482"/>
                <a:gd name="T37" fmla="*/ 2147483647 h 849"/>
                <a:gd name="T38" fmla="*/ 2147483647 w 482"/>
                <a:gd name="T39" fmla="*/ 2147483647 h 849"/>
                <a:gd name="T40" fmla="*/ 2147483647 w 482"/>
                <a:gd name="T41" fmla="*/ 2147483647 h 849"/>
                <a:gd name="T42" fmla="*/ 2147483647 w 482"/>
                <a:gd name="T43" fmla="*/ 2147483647 h 849"/>
                <a:gd name="T44" fmla="*/ 2147483647 w 482"/>
                <a:gd name="T45" fmla="*/ 2147483647 h 849"/>
                <a:gd name="T46" fmla="*/ 0 w 482"/>
                <a:gd name="T47" fmla="*/ 2147483647 h 849"/>
                <a:gd name="T48" fmla="*/ 2147483647 w 482"/>
                <a:gd name="T49" fmla="*/ 2147483647 h 849"/>
                <a:gd name="T50" fmla="*/ 2147483647 w 482"/>
                <a:gd name="T51" fmla="*/ 2147483647 h 849"/>
                <a:gd name="T52" fmla="*/ 2147483647 w 482"/>
                <a:gd name="T53" fmla="*/ 2147483647 h 849"/>
                <a:gd name="T54" fmla="*/ 2147483647 w 482"/>
                <a:gd name="T55" fmla="*/ 2147483647 h 849"/>
                <a:gd name="T56" fmla="*/ 2147483647 w 482"/>
                <a:gd name="T57" fmla="*/ 2147483647 h 849"/>
                <a:gd name="T58" fmla="*/ 2147483647 w 482"/>
                <a:gd name="T59" fmla="*/ 2147483647 h 849"/>
                <a:gd name="T60" fmla="*/ 2147483647 w 482"/>
                <a:gd name="T61" fmla="*/ 2147483647 h 849"/>
                <a:gd name="T62" fmla="*/ 2147483647 w 482"/>
                <a:gd name="T63" fmla="*/ 2147483647 h 849"/>
                <a:gd name="T64" fmla="*/ 2147483647 w 482"/>
                <a:gd name="T65" fmla="*/ 2147483647 h 849"/>
                <a:gd name="T66" fmla="*/ 2147483647 w 482"/>
                <a:gd name="T67" fmla="*/ 2147483647 h 849"/>
                <a:gd name="T68" fmla="*/ 2147483647 w 482"/>
                <a:gd name="T69" fmla="*/ 2147483647 h 849"/>
                <a:gd name="T70" fmla="*/ 2147483647 w 482"/>
                <a:gd name="T71" fmla="*/ 2147483647 h 849"/>
                <a:gd name="T72" fmla="*/ 2147483647 w 482"/>
                <a:gd name="T73" fmla="*/ 2147483647 h 849"/>
                <a:gd name="T74" fmla="*/ 2147483647 w 482"/>
                <a:gd name="T75" fmla="*/ 2147483647 h 849"/>
                <a:gd name="T76" fmla="*/ 2147483647 w 482"/>
                <a:gd name="T77" fmla="*/ 2147483647 h 8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5" name="Freeform 31"/>
            <p:cNvSpPr/>
            <p:nvPr/>
          </p:nvSpPr>
          <p:spPr bwMode="auto">
            <a:xfrm>
              <a:off x="4406106" y="4142201"/>
              <a:ext cx="493712" cy="582612"/>
            </a:xfrm>
            <a:custGeom>
              <a:avLst/>
              <a:gdLst>
                <a:gd name="T0" fmla="*/ 2147483647 w 451"/>
                <a:gd name="T1" fmla="*/ 0 h 543"/>
                <a:gd name="T2" fmla="*/ 2147483647 w 451"/>
                <a:gd name="T3" fmla="*/ 2147483647 h 543"/>
                <a:gd name="T4" fmla="*/ 2147483647 w 451"/>
                <a:gd name="T5" fmla="*/ 2147483647 h 543"/>
                <a:gd name="T6" fmla="*/ 2147483647 w 451"/>
                <a:gd name="T7" fmla="*/ 2147483647 h 543"/>
                <a:gd name="T8" fmla="*/ 2147483647 w 451"/>
                <a:gd name="T9" fmla="*/ 2147483647 h 543"/>
                <a:gd name="T10" fmla="*/ 2147483647 w 451"/>
                <a:gd name="T11" fmla="*/ 2147483647 h 543"/>
                <a:gd name="T12" fmla="*/ 2147483647 w 451"/>
                <a:gd name="T13" fmla="*/ 2147483647 h 543"/>
                <a:gd name="T14" fmla="*/ 2147483647 w 451"/>
                <a:gd name="T15" fmla="*/ 2147483647 h 543"/>
                <a:gd name="T16" fmla="*/ 2147483647 w 451"/>
                <a:gd name="T17" fmla="*/ 2147483647 h 543"/>
                <a:gd name="T18" fmla="*/ 2147483647 w 451"/>
                <a:gd name="T19" fmla="*/ 2147483647 h 543"/>
                <a:gd name="T20" fmla="*/ 2147483647 w 451"/>
                <a:gd name="T21" fmla="*/ 2147483647 h 543"/>
                <a:gd name="T22" fmla="*/ 2147483647 w 451"/>
                <a:gd name="T23" fmla="*/ 2147483647 h 543"/>
                <a:gd name="T24" fmla="*/ 2147483647 w 451"/>
                <a:gd name="T25" fmla="*/ 2147483647 h 543"/>
                <a:gd name="T26" fmla="*/ 2147483647 w 451"/>
                <a:gd name="T27" fmla="*/ 2147483647 h 543"/>
                <a:gd name="T28" fmla="*/ 2147483647 w 451"/>
                <a:gd name="T29" fmla="*/ 2147483647 h 543"/>
                <a:gd name="T30" fmla="*/ 2147483647 w 451"/>
                <a:gd name="T31" fmla="*/ 2147483647 h 543"/>
                <a:gd name="T32" fmla="*/ 2147483647 w 451"/>
                <a:gd name="T33" fmla="*/ 2147483647 h 543"/>
                <a:gd name="T34" fmla="*/ 2147483647 w 451"/>
                <a:gd name="T35" fmla="*/ 2147483647 h 543"/>
                <a:gd name="T36" fmla="*/ 2147483647 w 451"/>
                <a:gd name="T37" fmla="*/ 2147483647 h 543"/>
                <a:gd name="T38" fmla="*/ 2147483647 w 451"/>
                <a:gd name="T39" fmla="*/ 2147483647 h 543"/>
                <a:gd name="T40" fmla="*/ 2147483647 w 451"/>
                <a:gd name="T41" fmla="*/ 2147483647 h 543"/>
                <a:gd name="T42" fmla="*/ 2147483647 w 451"/>
                <a:gd name="T43" fmla="*/ 2147483647 h 543"/>
                <a:gd name="T44" fmla="*/ 2147483647 w 451"/>
                <a:gd name="T45" fmla="*/ 2147483647 h 543"/>
                <a:gd name="T46" fmla="*/ 2147483647 w 451"/>
                <a:gd name="T47" fmla="*/ 2147483647 h 543"/>
                <a:gd name="T48" fmla="*/ 2147483647 w 451"/>
                <a:gd name="T49" fmla="*/ 2147483647 h 543"/>
                <a:gd name="T50" fmla="*/ 2147483647 w 451"/>
                <a:gd name="T51" fmla="*/ 2147483647 h 543"/>
                <a:gd name="T52" fmla="*/ 2147483647 w 451"/>
                <a:gd name="T53" fmla="*/ 2147483647 h 543"/>
                <a:gd name="T54" fmla="*/ 2147483647 w 451"/>
                <a:gd name="T55" fmla="*/ 2147483647 h 543"/>
                <a:gd name="T56" fmla="*/ 2147483647 w 451"/>
                <a:gd name="T57" fmla="*/ 2147483647 h 543"/>
                <a:gd name="T58" fmla="*/ 2147483647 w 451"/>
                <a:gd name="T59" fmla="*/ 2147483647 h 543"/>
                <a:gd name="T60" fmla="*/ 2147483647 w 451"/>
                <a:gd name="T61" fmla="*/ 2147483647 h 543"/>
                <a:gd name="T62" fmla="*/ 2147483647 w 451"/>
                <a:gd name="T63" fmla="*/ 2147483647 h 543"/>
                <a:gd name="T64" fmla="*/ 2147483647 w 451"/>
                <a:gd name="T65" fmla="*/ 2147483647 h 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6" name="Freeform 32"/>
            <p:cNvSpPr/>
            <p:nvPr/>
          </p:nvSpPr>
          <p:spPr bwMode="auto">
            <a:xfrm>
              <a:off x="4525168" y="4056476"/>
              <a:ext cx="584200" cy="454025"/>
            </a:xfrm>
            <a:custGeom>
              <a:avLst/>
              <a:gdLst>
                <a:gd name="T0" fmla="*/ 2147483647 w 533"/>
                <a:gd name="T1" fmla="*/ 2147483647 h 427"/>
                <a:gd name="T2" fmla="*/ 2147483647 w 533"/>
                <a:gd name="T3" fmla="*/ 2147483647 h 427"/>
                <a:gd name="T4" fmla="*/ 2147483647 w 533"/>
                <a:gd name="T5" fmla="*/ 2147483647 h 427"/>
                <a:gd name="T6" fmla="*/ 2147483647 w 533"/>
                <a:gd name="T7" fmla="*/ 2147483647 h 427"/>
                <a:gd name="T8" fmla="*/ 2147483647 w 533"/>
                <a:gd name="T9" fmla="*/ 2147483647 h 427"/>
                <a:gd name="T10" fmla="*/ 2147483647 w 533"/>
                <a:gd name="T11" fmla="*/ 2147483647 h 427"/>
                <a:gd name="T12" fmla="*/ 2147483647 w 533"/>
                <a:gd name="T13" fmla="*/ 2147483647 h 427"/>
                <a:gd name="T14" fmla="*/ 2147483647 w 533"/>
                <a:gd name="T15" fmla="*/ 2147483647 h 427"/>
                <a:gd name="T16" fmla="*/ 2147483647 w 533"/>
                <a:gd name="T17" fmla="*/ 2147483647 h 427"/>
                <a:gd name="T18" fmla="*/ 2147483647 w 533"/>
                <a:gd name="T19" fmla="*/ 2147483647 h 427"/>
                <a:gd name="T20" fmla="*/ 2147483647 w 533"/>
                <a:gd name="T21" fmla="*/ 2147483647 h 427"/>
                <a:gd name="T22" fmla="*/ 2147483647 w 533"/>
                <a:gd name="T23" fmla="*/ 2147483647 h 427"/>
                <a:gd name="T24" fmla="*/ 2147483647 w 533"/>
                <a:gd name="T25" fmla="*/ 2147483647 h 427"/>
                <a:gd name="T26" fmla="*/ 2147483647 w 533"/>
                <a:gd name="T27" fmla="*/ 2147483647 h 427"/>
                <a:gd name="T28" fmla="*/ 2147483647 w 533"/>
                <a:gd name="T29" fmla="*/ 2147483647 h 427"/>
                <a:gd name="T30" fmla="*/ 2147483647 w 533"/>
                <a:gd name="T31" fmla="*/ 2147483647 h 427"/>
                <a:gd name="T32" fmla="*/ 2147483647 w 533"/>
                <a:gd name="T33" fmla="*/ 2147483647 h 427"/>
                <a:gd name="T34" fmla="*/ 2147483647 w 533"/>
                <a:gd name="T35" fmla="*/ 2147483647 h 427"/>
                <a:gd name="T36" fmla="*/ 2147483647 w 533"/>
                <a:gd name="T37" fmla="*/ 2147483647 h 427"/>
                <a:gd name="T38" fmla="*/ 2147483647 w 533"/>
                <a:gd name="T39" fmla="*/ 2147483647 h 427"/>
                <a:gd name="T40" fmla="*/ 2147483647 w 533"/>
                <a:gd name="T41" fmla="*/ 2147483647 h 427"/>
                <a:gd name="T42" fmla="*/ 2147483647 w 533"/>
                <a:gd name="T43" fmla="*/ 2147483647 h 427"/>
                <a:gd name="T44" fmla="*/ 2147483647 w 533"/>
                <a:gd name="T45" fmla="*/ 2147483647 h 427"/>
                <a:gd name="T46" fmla="*/ 2147483647 w 533"/>
                <a:gd name="T47" fmla="*/ 2147483647 h 427"/>
                <a:gd name="T48" fmla="*/ 2147483647 w 533"/>
                <a:gd name="T49" fmla="*/ 2147483647 h 427"/>
                <a:gd name="T50" fmla="*/ 2147483647 w 533"/>
                <a:gd name="T51" fmla="*/ 2147483647 h 427"/>
                <a:gd name="T52" fmla="*/ 2147483647 w 533"/>
                <a:gd name="T53" fmla="*/ 2147483647 h 427"/>
                <a:gd name="T54" fmla="*/ 2147483647 w 533"/>
                <a:gd name="T55" fmla="*/ 2147483647 h 427"/>
                <a:gd name="T56" fmla="*/ 0 w 533"/>
                <a:gd name="T57" fmla="*/ 2147483647 h 427"/>
                <a:gd name="T58" fmla="*/ 2147483647 w 533"/>
                <a:gd name="T59" fmla="*/ 2147483647 h 427"/>
                <a:gd name="T60" fmla="*/ 2147483647 w 533"/>
                <a:gd name="T61" fmla="*/ 2147483647 h 427"/>
                <a:gd name="T62" fmla="*/ 2147483647 w 533"/>
                <a:gd name="T63" fmla="*/ 2147483647 h 427"/>
                <a:gd name="T64" fmla="*/ 2147483647 w 533"/>
                <a:gd name="T65" fmla="*/ 2147483647 h 427"/>
                <a:gd name="T66" fmla="*/ 2147483647 w 533"/>
                <a:gd name="T67" fmla="*/ 2147483647 h 427"/>
                <a:gd name="T68" fmla="*/ 2147483647 w 533"/>
                <a:gd name="T69" fmla="*/ 2147483647 h 427"/>
                <a:gd name="T70" fmla="*/ 2147483647 w 533"/>
                <a:gd name="T71" fmla="*/ 2147483647 h 427"/>
                <a:gd name="T72" fmla="*/ 2147483647 w 533"/>
                <a:gd name="T73" fmla="*/ 2147483647 h 427"/>
                <a:gd name="T74" fmla="*/ 2147483647 w 533"/>
                <a:gd name="T75" fmla="*/ 2147483647 h 427"/>
                <a:gd name="T76" fmla="*/ 2147483647 w 533"/>
                <a:gd name="T77" fmla="*/ 2147483647 h 427"/>
                <a:gd name="T78" fmla="*/ 2147483647 w 533"/>
                <a:gd name="T79" fmla="*/ 2147483647 h 427"/>
                <a:gd name="T80" fmla="*/ 2147483647 w 533"/>
                <a:gd name="T81" fmla="*/ 0 h 427"/>
                <a:gd name="T82" fmla="*/ 2147483647 w 533"/>
                <a:gd name="T83" fmla="*/ 2147483647 h 427"/>
                <a:gd name="T84" fmla="*/ 2147483647 w 533"/>
                <a:gd name="T85" fmla="*/ 2147483647 h 427"/>
                <a:gd name="T86" fmla="*/ 2147483647 w 533"/>
                <a:gd name="T87" fmla="*/ 2147483647 h 427"/>
                <a:gd name="T88" fmla="*/ 2147483647 w 533"/>
                <a:gd name="T89" fmla="*/ 2147483647 h 427"/>
                <a:gd name="T90" fmla="*/ 2147483647 w 533"/>
                <a:gd name="T91" fmla="*/ 2147483647 h 427"/>
                <a:gd name="T92" fmla="*/ 2147483647 w 533"/>
                <a:gd name="T93" fmla="*/ 2147483647 h 427"/>
                <a:gd name="T94" fmla="*/ 2147483647 w 533"/>
                <a:gd name="T95" fmla="*/ 2147483647 h 427"/>
                <a:gd name="T96" fmla="*/ 2147483647 w 533"/>
                <a:gd name="T97" fmla="*/ 2147483647 h 427"/>
                <a:gd name="T98" fmla="*/ 2147483647 w 533"/>
                <a:gd name="T99" fmla="*/ 2147483647 h 427"/>
                <a:gd name="T100" fmla="*/ 2147483647 w 533"/>
                <a:gd name="T101" fmla="*/ 2147483647 h 427"/>
                <a:gd name="T102" fmla="*/ 2147483647 w 533"/>
                <a:gd name="T103" fmla="*/ 2147483647 h 427"/>
                <a:gd name="T104" fmla="*/ 2147483647 w 533"/>
                <a:gd name="T105" fmla="*/ 2147483647 h 427"/>
                <a:gd name="T106" fmla="*/ 2147483647 w 533"/>
                <a:gd name="T107" fmla="*/ 2147483647 h 427"/>
                <a:gd name="T108" fmla="*/ 2147483647 w 533"/>
                <a:gd name="T109" fmla="*/ 2147483647 h 427"/>
                <a:gd name="T110" fmla="*/ 2147483647 w 533"/>
                <a:gd name="T111" fmla="*/ 2147483647 h 427"/>
                <a:gd name="T112" fmla="*/ 2147483647 w 533"/>
                <a:gd name="T113" fmla="*/ 2147483647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solidFill>
              <a:schemeClr val="bg1">
                <a:alpha val="78038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7" name="Freeform 33"/>
            <p:cNvSpPr/>
            <p:nvPr/>
          </p:nvSpPr>
          <p:spPr bwMode="auto">
            <a:xfrm>
              <a:off x="5044281" y="4423188"/>
              <a:ext cx="82550" cy="85725"/>
            </a:xfrm>
            <a:custGeom>
              <a:avLst/>
              <a:gdLst>
                <a:gd name="T0" fmla="*/ 2147483647 w 76"/>
                <a:gd name="T1" fmla="*/ 2147483647 h 80"/>
                <a:gd name="T2" fmla="*/ 0 w 76"/>
                <a:gd name="T3" fmla="*/ 2147483647 h 80"/>
                <a:gd name="T4" fmla="*/ 2147483647 w 76"/>
                <a:gd name="T5" fmla="*/ 2147483647 h 80"/>
                <a:gd name="T6" fmla="*/ 2147483647 w 76"/>
                <a:gd name="T7" fmla="*/ 0 h 80"/>
                <a:gd name="T8" fmla="*/ 2147483647 w 76"/>
                <a:gd name="T9" fmla="*/ 2147483647 h 80"/>
                <a:gd name="T10" fmla="*/ 2147483647 w 76"/>
                <a:gd name="T11" fmla="*/ 2147483647 h 80"/>
                <a:gd name="T12" fmla="*/ 2147483647 w 76"/>
                <a:gd name="T13" fmla="*/ 2147483647 h 80"/>
                <a:gd name="T14" fmla="*/ 2147483647 w 7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8" name="Freeform 34"/>
            <p:cNvSpPr/>
            <p:nvPr/>
          </p:nvSpPr>
          <p:spPr bwMode="auto">
            <a:xfrm>
              <a:off x="4623593" y="4843876"/>
              <a:ext cx="450850" cy="550862"/>
            </a:xfrm>
            <a:custGeom>
              <a:avLst/>
              <a:gdLst>
                <a:gd name="T0" fmla="*/ 0 w 410"/>
                <a:gd name="T1" fmla="*/ 2147483647 h 515"/>
                <a:gd name="T2" fmla="*/ 2147483647 w 410"/>
                <a:gd name="T3" fmla="*/ 2147483647 h 515"/>
                <a:gd name="T4" fmla="*/ 2147483647 w 410"/>
                <a:gd name="T5" fmla="*/ 2147483647 h 515"/>
                <a:gd name="T6" fmla="*/ 2147483647 w 410"/>
                <a:gd name="T7" fmla="*/ 2147483647 h 515"/>
                <a:gd name="T8" fmla="*/ 2147483647 w 410"/>
                <a:gd name="T9" fmla="*/ 2147483647 h 515"/>
                <a:gd name="T10" fmla="*/ 2147483647 w 410"/>
                <a:gd name="T11" fmla="*/ 2147483647 h 515"/>
                <a:gd name="T12" fmla="*/ 2147483647 w 410"/>
                <a:gd name="T13" fmla="*/ 2147483647 h 515"/>
                <a:gd name="T14" fmla="*/ 2147483647 w 410"/>
                <a:gd name="T15" fmla="*/ 2147483647 h 515"/>
                <a:gd name="T16" fmla="*/ 2147483647 w 410"/>
                <a:gd name="T17" fmla="*/ 2147483647 h 515"/>
                <a:gd name="T18" fmla="*/ 2147483647 w 410"/>
                <a:gd name="T19" fmla="*/ 2147483647 h 515"/>
                <a:gd name="T20" fmla="*/ 2147483647 w 410"/>
                <a:gd name="T21" fmla="*/ 2147483647 h 515"/>
                <a:gd name="T22" fmla="*/ 2147483647 w 410"/>
                <a:gd name="T23" fmla="*/ 2147483647 h 515"/>
                <a:gd name="T24" fmla="*/ 2147483647 w 410"/>
                <a:gd name="T25" fmla="*/ 0 h 515"/>
                <a:gd name="T26" fmla="*/ 2147483647 w 410"/>
                <a:gd name="T27" fmla="*/ 2147483647 h 515"/>
                <a:gd name="T28" fmla="*/ 2147483647 w 410"/>
                <a:gd name="T29" fmla="*/ 2147483647 h 515"/>
                <a:gd name="T30" fmla="*/ 2147483647 w 410"/>
                <a:gd name="T31" fmla="*/ 2147483647 h 515"/>
                <a:gd name="T32" fmla="*/ 2147483647 w 410"/>
                <a:gd name="T33" fmla="*/ 2147483647 h 515"/>
                <a:gd name="T34" fmla="*/ 2147483647 w 410"/>
                <a:gd name="T35" fmla="*/ 2147483647 h 515"/>
                <a:gd name="T36" fmla="*/ 2147483647 w 410"/>
                <a:gd name="T37" fmla="*/ 2147483647 h 515"/>
                <a:gd name="T38" fmla="*/ 2147483647 w 410"/>
                <a:gd name="T39" fmla="*/ 2147483647 h 515"/>
                <a:gd name="T40" fmla="*/ 2147483647 w 410"/>
                <a:gd name="T41" fmla="*/ 2147483647 h 515"/>
                <a:gd name="T42" fmla="*/ 2147483647 w 410"/>
                <a:gd name="T43" fmla="*/ 2147483647 h 515"/>
                <a:gd name="T44" fmla="*/ 2147483647 w 410"/>
                <a:gd name="T45" fmla="*/ 2147483647 h 515"/>
                <a:gd name="T46" fmla="*/ 2147483647 w 410"/>
                <a:gd name="T47" fmla="*/ 2147483647 h 515"/>
                <a:gd name="T48" fmla="*/ 2147483647 w 410"/>
                <a:gd name="T49" fmla="*/ 2147483647 h 515"/>
                <a:gd name="T50" fmla="*/ 2147483647 w 410"/>
                <a:gd name="T51" fmla="*/ 2147483647 h 515"/>
                <a:gd name="T52" fmla="*/ 2147483647 w 410"/>
                <a:gd name="T53" fmla="*/ 2147483647 h 515"/>
                <a:gd name="T54" fmla="*/ 2147483647 w 410"/>
                <a:gd name="T55" fmla="*/ 2147483647 h 515"/>
                <a:gd name="T56" fmla="*/ 2147483647 w 410"/>
                <a:gd name="T57" fmla="*/ 2147483647 h 515"/>
                <a:gd name="T58" fmla="*/ 2147483647 w 410"/>
                <a:gd name="T59" fmla="*/ 2147483647 h 515"/>
                <a:gd name="T60" fmla="*/ 2147483647 w 410"/>
                <a:gd name="T61" fmla="*/ 2147483647 h 515"/>
                <a:gd name="T62" fmla="*/ 2147483647 w 410"/>
                <a:gd name="T63" fmla="*/ 2147483647 h 515"/>
                <a:gd name="T64" fmla="*/ 2147483647 w 410"/>
                <a:gd name="T65" fmla="*/ 2147483647 h 515"/>
                <a:gd name="T66" fmla="*/ 2147483647 w 410"/>
                <a:gd name="T67" fmla="*/ 2147483647 h 515"/>
                <a:gd name="T68" fmla="*/ 2147483647 w 410"/>
                <a:gd name="T69" fmla="*/ 2147483647 h 515"/>
                <a:gd name="T70" fmla="*/ 2147483647 w 410"/>
                <a:gd name="T71" fmla="*/ 2147483647 h 515"/>
                <a:gd name="T72" fmla="*/ 2147483647 w 410"/>
                <a:gd name="T73" fmla="*/ 2147483647 h 515"/>
                <a:gd name="T74" fmla="*/ 2147483647 w 410"/>
                <a:gd name="T75" fmla="*/ 2147483647 h 515"/>
                <a:gd name="T76" fmla="*/ 2147483647 w 410"/>
                <a:gd name="T77" fmla="*/ 2147483647 h 515"/>
                <a:gd name="T78" fmla="*/ 2147483647 w 410"/>
                <a:gd name="T79" fmla="*/ 2147483647 h 515"/>
                <a:gd name="T80" fmla="*/ 2147483647 w 410"/>
                <a:gd name="T81" fmla="*/ 2147483647 h 515"/>
                <a:gd name="T82" fmla="*/ 2147483647 w 410"/>
                <a:gd name="T83" fmla="*/ 2147483647 h 515"/>
                <a:gd name="T84" fmla="*/ 2147483647 w 410"/>
                <a:gd name="T85" fmla="*/ 2147483647 h 515"/>
                <a:gd name="T86" fmla="*/ 2147483647 w 410"/>
                <a:gd name="T87" fmla="*/ 2147483647 h 515"/>
                <a:gd name="T88" fmla="*/ 2147483647 w 410"/>
                <a:gd name="T89" fmla="*/ 2147483647 h 515"/>
                <a:gd name="T90" fmla="*/ 2147483647 w 410"/>
                <a:gd name="T91" fmla="*/ 2147483647 h 515"/>
                <a:gd name="T92" fmla="*/ 2147483647 w 410"/>
                <a:gd name="T93" fmla="*/ 2147483647 h 515"/>
                <a:gd name="T94" fmla="*/ 2147483647 w 410"/>
                <a:gd name="T95" fmla="*/ 2147483647 h 515"/>
                <a:gd name="T96" fmla="*/ 0 w 410"/>
                <a:gd name="T97" fmla="*/ 2147483647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9" name="Freeform 35"/>
            <p:cNvSpPr/>
            <p:nvPr/>
          </p:nvSpPr>
          <p:spPr bwMode="auto">
            <a:xfrm>
              <a:off x="4764881" y="4462876"/>
              <a:ext cx="395287" cy="452437"/>
            </a:xfrm>
            <a:custGeom>
              <a:avLst/>
              <a:gdLst>
                <a:gd name="T0" fmla="*/ 2147483647 w 361"/>
                <a:gd name="T1" fmla="*/ 2147483647 h 420"/>
                <a:gd name="T2" fmla="*/ 2147483647 w 361"/>
                <a:gd name="T3" fmla="*/ 2147483647 h 420"/>
                <a:gd name="T4" fmla="*/ 2147483647 w 361"/>
                <a:gd name="T5" fmla="*/ 2147483647 h 420"/>
                <a:gd name="T6" fmla="*/ 2147483647 w 361"/>
                <a:gd name="T7" fmla="*/ 2147483647 h 420"/>
                <a:gd name="T8" fmla="*/ 2147483647 w 361"/>
                <a:gd name="T9" fmla="*/ 2147483647 h 420"/>
                <a:gd name="T10" fmla="*/ 2147483647 w 361"/>
                <a:gd name="T11" fmla="*/ 2147483647 h 420"/>
                <a:gd name="T12" fmla="*/ 2147483647 w 361"/>
                <a:gd name="T13" fmla="*/ 2147483647 h 420"/>
                <a:gd name="T14" fmla="*/ 2147483647 w 361"/>
                <a:gd name="T15" fmla="*/ 2147483647 h 420"/>
                <a:gd name="T16" fmla="*/ 2147483647 w 361"/>
                <a:gd name="T17" fmla="*/ 2147483647 h 420"/>
                <a:gd name="T18" fmla="*/ 0 w 361"/>
                <a:gd name="T19" fmla="*/ 2147483647 h 420"/>
                <a:gd name="T20" fmla="*/ 2147483647 w 361"/>
                <a:gd name="T21" fmla="*/ 2147483647 h 420"/>
                <a:gd name="T22" fmla="*/ 2147483647 w 361"/>
                <a:gd name="T23" fmla="*/ 2147483647 h 420"/>
                <a:gd name="T24" fmla="*/ 2147483647 w 361"/>
                <a:gd name="T25" fmla="*/ 2147483647 h 420"/>
                <a:gd name="T26" fmla="*/ 2147483647 w 361"/>
                <a:gd name="T27" fmla="*/ 2147483647 h 420"/>
                <a:gd name="T28" fmla="*/ 2147483647 w 361"/>
                <a:gd name="T29" fmla="*/ 2147483647 h 420"/>
                <a:gd name="T30" fmla="*/ 2147483647 w 361"/>
                <a:gd name="T31" fmla="*/ 2147483647 h 420"/>
                <a:gd name="T32" fmla="*/ 2147483647 w 361"/>
                <a:gd name="T33" fmla="*/ 2147483647 h 420"/>
                <a:gd name="T34" fmla="*/ 2147483647 w 361"/>
                <a:gd name="T35" fmla="*/ 2147483647 h 420"/>
                <a:gd name="T36" fmla="*/ 2147483647 w 361"/>
                <a:gd name="T37" fmla="*/ 2147483647 h 420"/>
                <a:gd name="T38" fmla="*/ 2147483647 w 361"/>
                <a:gd name="T39" fmla="*/ 2147483647 h 420"/>
                <a:gd name="T40" fmla="*/ 2147483647 w 361"/>
                <a:gd name="T41" fmla="*/ 2147483647 h 420"/>
                <a:gd name="T42" fmla="*/ 2147483647 w 361"/>
                <a:gd name="T43" fmla="*/ 2147483647 h 420"/>
                <a:gd name="T44" fmla="*/ 2147483647 w 361"/>
                <a:gd name="T45" fmla="*/ 2147483647 h 420"/>
                <a:gd name="T46" fmla="*/ 2147483647 w 361"/>
                <a:gd name="T47" fmla="*/ 0 h 420"/>
                <a:gd name="T48" fmla="*/ 2147483647 w 361"/>
                <a:gd name="T49" fmla="*/ 2147483647 h 420"/>
                <a:gd name="T50" fmla="*/ 2147483647 w 361"/>
                <a:gd name="T51" fmla="*/ 2147483647 h 420"/>
                <a:gd name="T52" fmla="*/ 2147483647 w 361"/>
                <a:gd name="T53" fmla="*/ 2147483647 h 420"/>
                <a:gd name="T54" fmla="*/ 2147483647 w 361"/>
                <a:gd name="T55" fmla="*/ 2147483647 h 420"/>
                <a:gd name="T56" fmla="*/ 2147483647 w 361"/>
                <a:gd name="T57" fmla="*/ 2147483647 h 420"/>
                <a:gd name="T58" fmla="*/ 2147483647 w 361"/>
                <a:gd name="T59" fmla="*/ 2147483647 h 420"/>
                <a:gd name="T60" fmla="*/ 2147483647 w 361"/>
                <a:gd name="T61" fmla="*/ 2147483647 h 420"/>
                <a:gd name="T62" fmla="*/ 2147483647 w 361"/>
                <a:gd name="T63" fmla="*/ 2147483647 h 420"/>
                <a:gd name="T64" fmla="*/ 2147483647 w 361"/>
                <a:gd name="T65" fmla="*/ 2147483647 h 420"/>
                <a:gd name="T66" fmla="*/ 2147483647 w 361"/>
                <a:gd name="T67" fmla="*/ 2147483647 h 420"/>
                <a:gd name="T68" fmla="*/ 2147483647 w 361"/>
                <a:gd name="T69" fmla="*/ 2147483647 h 420"/>
                <a:gd name="T70" fmla="*/ 2147483647 w 361"/>
                <a:gd name="T71" fmla="*/ 2147483647 h 420"/>
                <a:gd name="T72" fmla="*/ 2147483647 w 361"/>
                <a:gd name="T73" fmla="*/ 2147483647 h 420"/>
                <a:gd name="T74" fmla="*/ 2147483647 w 361"/>
                <a:gd name="T75" fmla="*/ 2147483647 h 420"/>
                <a:gd name="T76" fmla="*/ 2147483647 w 361"/>
                <a:gd name="T77" fmla="*/ 2147483647 h 420"/>
                <a:gd name="T78" fmla="*/ 2147483647 w 361"/>
                <a:gd name="T79" fmla="*/ 2147483647 h 420"/>
                <a:gd name="T80" fmla="*/ 2147483647 w 361"/>
                <a:gd name="T81" fmla="*/ 2147483647 h 420"/>
                <a:gd name="T82" fmla="*/ 2147483647 w 361"/>
                <a:gd name="T83" fmla="*/ 2147483647 h 4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0" name="Freeform 36"/>
            <p:cNvSpPr/>
            <p:nvPr/>
          </p:nvSpPr>
          <p:spPr bwMode="auto">
            <a:xfrm>
              <a:off x="5120481" y="5191538"/>
              <a:ext cx="168275" cy="333375"/>
            </a:xfrm>
            <a:custGeom>
              <a:avLst/>
              <a:gdLst>
                <a:gd name="T0" fmla="*/ 0 w 152"/>
                <a:gd name="T1" fmla="*/ 2147483647 h 313"/>
                <a:gd name="T2" fmla="*/ 0 w 152"/>
                <a:gd name="T3" fmla="*/ 2147483647 h 313"/>
                <a:gd name="T4" fmla="*/ 2147483647 w 152"/>
                <a:gd name="T5" fmla="*/ 2147483647 h 313"/>
                <a:gd name="T6" fmla="*/ 2147483647 w 152"/>
                <a:gd name="T7" fmla="*/ 2147483647 h 313"/>
                <a:gd name="T8" fmla="*/ 2147483647 w 152"/>
                <a:gd name="T9" fmla="*/ 2147483647 h 313"/>
                <a:gd name="T10" fmla="*/ 2147483647 w 152"/>
                <a:gd name="T11" fmla="*/ 2147483647 h 313"/>
                <a:gd name="T12" fmla="*/ 2147483647 w 152"/>
                <a:gd name="T13" fmla="*/ 2147483647 h 313"/>
                <a:gd name="T14" fmla="*/ 2147483647 w 152"/>
                <a:gd name="T15" fmla="*/ 2147483647 h 313"/>
                <a:gd name="T16" fmla="*/ 2147483647 w 152"/>
                <a:gd name="T17" fmla="*/ 2147483647 h 313"/>
                <a:gd name="T18" fmla="*/ 2147483647 w 152"/>
                <a:gd name="T19" fmla="*/ 0 h 313"/>
                <a:gd name="T20" fmla="*/ 2147483647 w 152"/>
                <a:gd name="T21" fmla="*/ 2147483647 h 313"/>
                <a:gd name="T22" fmla="*/ 0 w 152"/>
                <a:gd name="T23" fmla="*/ 2147483647 h 3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1" name="Freeform 37"/>
            <p:cNvSpPr/>
            <p:nvPr/>
          </p:nvSpPr>
          <p:spPr bwMode="auto">
            <a:xfrm>
              <a:off x="4363243" y="3707226"/>
              <a:ext cx="692150" cy="447675"/>
            </a:xfrm>
            <a:custGeom>
              <a:avLst/>
              <a:gdLst>
                <a:gd name="T0" fmla="*/ 2147483647 w 629"/>
                <a:gd name="T1" fmla="*/ 2147483647 h 418"/>
                <a:gd name="T2" fmla="*/ 2147483647 w 629"/>
                <a:gd name="T3" fmla="*/ 2147483647 h 418"/>
                <a:gd name="T4" fmla="*/ 2147483647 w 629"/>
                <a:gd name="T5" fmla="*/ 2147483647 h 418"/>
                <a:gd name="T6" fmla="*/ 2147483647 w 629"/>
                <a:gd name="T7" fmla="*/ 2147483647 h 418"/>
                <a:gd name="T8" fmla="*/ 2147483647 w 629"/>
                <a:gd name="T9" fmla="*/ 2147483647 h 418"/>
                <a:gd name="T10" fmla="*/ 2147483647 w 629"/>
                <a:gd name="T11" fmla="*/ 2147483647 h 418"/>
                <a:gd name="T12" fmla="*/ 2147483647 w 629"/>
                <a:gd name="T13" fmla="*/ 2147483647 h 418"/>
                <a:gd name="T14" fmla="*/ 2147483647 w 629"/>
                <a:gd name="T15" fmla="*/ 2147483647 h 418"/>
                <a:gd name="T16" fmla="*/ 2147483647 w 629"/>
                <a:gd name="T17" fmla="*/ 2147483647 h 418"/>
                <a:gd name="T18" fmla="*/ 2147483647 w 629"/>
                <a:gd name="T19" fmla="*/ 2147483647 h 418"/>
                <a:gd name="T20" fmla="*/ 2147483647 w 629"/>
                <a:gd name="T21" fmla="*/ 2147483647 h 418"/>
                <a:gd name="T22" fmla="*/ 2147483647 w 629"/>
                <a:gd name="T23" fmla="*/ 2147483647 h 418"/>
                <a:gd name="T24" fmla="*/ 2147483647 w 629"/>
                <a:gd name="T25" fmla="*/ 2147483647 h 418"/>
                <a:gd name="T26" fmla="*/ 2147483647 w 629"/>
                <a:gd name="T27" fmla="*/ 2147483647 h 418"/>
                <a:gd name="T28" fmla="*/ 2147483647 w 629"/>
                <a:gd name="T29" fmla="*/ 2147483647 h 418"/>
                <a:gd name="T30" fmla="*/ 2147483647 w 629"/>
                <a:gd name="T31" fmla="*/ 2147483647 h 418"/>
                <a:gd name="T32" fmla="*/ 2147483647 w 629"/>
                <a:gd name="T33" fmla="*/ 2147483647 h 418"/>
                <a:gd name="T34" fmla="*/ 2147483647 w 629"/>
                <a:gd name="T35" fmla="*/ 2147483647 h 418"/>
                <a:gd name="T36" fmla="*/ 2147483647 w 629"/>
                <a:gd name="T37" fmla="*/ 2147483647 h 418"/>
                <a:gd name="T38" fmla="*/ 2147483647 w 629"/>
                <a:gd name="T39" fmla="*/ 2147483647 h 418"/>
                <a:gd name="T40" fmla="*/ 2147483647 w 629"/>
                <a:gd name="T41" fmla="*/ 2147483647 h 418"/>
                <a:gd name="T42" fmla="*/ 2147483647 w 629"/>
                <a:gd name="T43" fmla="*/ 2147483647 h 418"/>
                <a:gd name="T44" fmla="*/ 2147483647 w 629"/>
                <a:gd name="T45" fmla="*/ 2147483647 h 418"/>
                <a:gd name="T46" fmla="*/ 2147483647 w 629"/>
                <a:gd name="T47" fmla="*/ 2147483647 h 418"/>
                <a:gd name="T48" fmla="*/ 2147483647 w 629"/>
                <a:gd name="T49" fmla="*/ 2147483647 h 418"/>
                <a:gd name="T50" fmla="*/ 2147483647 w 629"/>
                <a:gd name="T51" fmla="*/ 0 h 418"/>
                <a:gd name="T52" fmla="*/ 2147483647 w 629"/>
                <a:gd name="T53" fmla="*/ 2147483647 h 418"/>
                <a:gd name="T54" fmla="*/ 2147483647 w 629"/>
                <a:gd name="T55" fmla="*/ 2147483647 h 418"/>
                <a:gd name="T56" fmla="*/ 2147483647 w 629"/>
                <a:gd name="T57" fmla="*/ 2147483647 h 418"/>
                <a:gd name="T58" fmla="*/ 2147483647 w 629"/>
                <a:gd name="T59" fmla="*/ 2147483647 h 418"/>
                <a:gd name="T60" fmla="*/ 2147483647 w 629"/>
                <a:gd name="T61" fmla="*/ 2147483647 h 418"/>
                <a:gd name="T62" fmla="*/ 2147483647 w 629"/>
                <a:gd name="T63" fmla="*/ 2147483647 h 418"/>
                <a:gd name="T64" fmla="*/ 2147483647 w 629"/>
                <a:gd name="T65" fmla="*/ 2147483647 h 418"/>
                <a:gd name="T66" fmla="*/ 2147483647 w 629"/>
                <a:gd name="T67" fmla="*/ 2147483647 h 418"/>
                <a:gd name="T68" fmla="*/ 2147483647 w 629"/>
                <a:gd name="T69" fmla="*/ 2147483647 h 418"/>
                <a:gd name="T70" fmla="*/ 2147483647 w 629"/>
                <a:gd name="T71" fmla="*/ 2147483647 h 418"/>
                <a:gd name="T72" fmla="*/ 2147483647 w 629"/>
                <a:gd name="T73" fmla="*/ 2147483647 h 418"/>
                <a:gd name="T74" fmla="*/ 2147483647 w 629"/>
                <a:gd name="T75" fmla="*/ 2147483647 h 418"/>
                <a:gd name="T76" fmla="*/ 2147483647 w 629"/>
                <a:gd name="T77" fmla="*/ 2147483647 h 418"/>
                <a:gd name="T78" fmla="*/ 2147483647 w 629"/>
                <a:gd name="T79" fmla="*/ 2147483647 h 418"/>
                <a:gd name="T80" fmla="*/ 2147483647 w 629"/>
                <a:gd name="T81" fmla="*/ 2147483647 h 418"/>
                <a:gd name="T82" fmla="*/ 2147483647 w 629"/>
                <a:gd name="T83" fmla="*/ 2147483647 h 418"/>
                <a:gd name="T84" fmla="*/ 2147483647 w 629"/>
                <a:gd name="T85" fmla="*/ 2147483647 h 418"/>
                <a:gd name="T86" fmla="*/ 2147483647 w 629"/>
                <a:gd name="T87" fmla="*/ 2147483647 h 418"/>
                <a:gd name="T88" fmla="*/ 2147483647 w 629"/>
                <a:gd name="T89" fmla="*/ 2147483647 h 418"/>
                <a:gd name="T90" fmla="*/ 0 w 629"/>
                <a:gd name="T91" fmla="*/ 2147483647 h 418"/>
                <a:gd name="T92" fmla="*/ 0 w 629"/>
                <a:gd name="T93" fmla="*/ 2147483647 h 418"/>
                <a:gd name="T94" fmla="*/ 2147483647 w 629"/>
                <a:gd name="T95" fmla="*/ 2147483647 h 418"/>
                <a:gd name="T96" fmla="*/ 2147483647 w 629"/>
                <a:gd name="T97" fmla="*/ 2147483647 h 418"/>
                <a:gd name="T98" fmla="*/ 2147483647 w 629"/>
                <a:gd name="T99" fmla="*/ 2147483647 h 418"/>
                <a:gd name="T100" fmla="*/ 2147483647 w 629"/>
                <a:gd name="T101" fmla="*/ 2147483647 h 4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2" name="Freeform 38"/>
            <p:cNvSpPr>
              <a:spLocks noChangeAspect="1"/>
            </p:cNvSpPr>
            <p:nvPr/>
          </p:nvSpPr>
          <p:spPr bwMode="auto">
            <a:xfrm>
              <a:off x="3394868" y="4481926"/>
              <a:ext cx="544513" cy="488950"/>
            </a:xfrm>
            <a:custGeom>
              <a:avLst/>
              <a:gdLst>
                <a:gd name="T0" fmla="*/ 2147483647 w 353"/>
                <a:gd name="T1" fmla="*/ 2147483647 h 330"/>
                <a:gd name="T2" fmla="*/ 2147483647 w 353"/>
                <a:gd name="T3" fmla="*/ 2147483647 h 330"/>
                <a:gd name="T4" fmla="*/ 2147483647 w 353"/>
                <a:gd name="T5" fmla="*/ 2147483647 h 330"/>
                <a:gd name="T6" fmla="*/ 2147483647 w 353"/>
                <a:gd name="T7" fmla="*/ 2147483647 h 330"/>
                <a:gd name="T8" fmla="*/ 2147483647 w 353"/>
                <a:gd name="T9" fmla="*/ 2147483647 h 330"/>
                <a:gd name="T10" fmla="*/ 2147483647 w 353"/>
                <a:gd name="T11" fmla="*/ 2147483647 h 330"/>
                <a:gd name="T12" fmla="*/ 2147483647 w 353"/>
                <a:gd name="T13" fmla="*/ 2147483647 h 330"/>
                <a:gd name="T14" fmla="*/ 2147483647 w 353"/>
                <a:gd name="T15" fmla="*/ 2147483647 h 330"/>
                <a:gd name="T16" fmla="*/ 2147483647 w 353"/>
                <a:gd name="T17" fmla="*/ 2147483647 h 330"/>
                <a:gd name="T18" fmla="*/ 2147483647 w 353"/>
                <a:gd name="T19" fmla="*/ 2147483647 h 330"/>
                <a:gd name="T20" fmla="*/ 2147483647 w 353"/>
                <a:gd name="T21" fmla="*/ 2147483647 h 330"/>
                <a:gd name="T22" fmla="*/ 2147483647 w 353"/>
                <a:gd name="T23" fmla="*/ 2147483647 h 330"/>
                <a:gd name="T24" fmla="*/ 2147483647 w 353"/>
                <a:gd name="T25" fmla="*/ 2147483647 h 330"/>
                <a:gd name="T26" fmla="*/ 2147483647 w 353"/>
                <a:gd name="T27" fmla="*/ 2147483647 h 330"/>
                <a:gd name="T28" fmla="*/ 2147483647 w 353"/>
                <a:gd name="T29" fmla="*/ 2147483647 h 330"/>
                <a:gd name="T30" fmla="*/ 2147483647 w 353"/>
                <a:gd name="T31" fmla="*/ 0 h 330"/>
                <a:gd name="T32" fmla="*/ 2147483647 w 353"/>
                <a:gd name="T33" fmla="*/ 2147483647 h 330"/>
                <a:gd name="T34" fmla="*/ 2147483647 w 353"/>
                <a:gd name="T35" fmla="*/ 2147483647 h 330"/>
                <a:gd name="T36" fmla="*/ 2147483647 w 353"/>
                <a:gd name="T37" fmla="*/ 2147483647 h 330"/>
                <a:gd name="T38" fmla="*/ 2147483647 w 353"/>
                <a:gd name="T39" fmla="*/ 2147483647 h 330"/>
                <a:gd name="T40" fmla="*/ 2147483647 w 353"/>
                <a:gd name="T41" fmla="*/ 2147483647 h 330"/>
                <a:gd name="T42" fmla="*/ 2147483647 w 353"/>
                <a:gd name="T43" fmla="*/ 2147483647 h 330"/>
                <a:gd name="T44" fmla="*/ 2147483647 w 353"/>
                <a:gd name="T45" fmla="*/ 2147483647 h 330"/>
                <a:gd name="T46" fmla="*/ 2147483647 w 353"/>
                <a:gd name="T47" fmla="*/ 2147483647 h 330"/>
                <a:gd name="T48" fmla="*/ 2147483647 w 353"/>
                <a:gd name="T49" fmla="*/ 2147483647 h 330"/>
                <a:gd name="T50" fmla="*/ 2147483647 w 353"/>
                <a:gd name="T51" fmla="*/ 2147483647 h 330"/>
                <a:gd name="T52" fmla="*/ 2147483647 w 353"/>
                <a:gd name="T53" fmla="*/ 2147483647 h 330"/>
                <a:gd name="T54" fmla="*/ 2147483647 w 353"/>
                <a:gd name="T55" fmla="*/ 2147483647 h 330"/>
                <a:gd name="T56" fmla="*/ 2147483647 w 353"/>
                <a:gd name="T57" fmla="*/ 2147483647 h 330"/>
                <a:gd name="T58" fmla="*/ 2147483647 w 353"/>
                <a:gd name="T59" fmla="*/ 2147483647 h 330"/>
                <a:gd name="T60" fmla="*/ 2147483647 w 353"/>
                <a:gd name="T61" fmla="*/ 2147483647 h 330"/>
                <a:gd name="T62" fmla="*/ 2147483647 w 353"/>
                <a:gd name="T63" fmla="*/ 2147483647 h 330"/>
                <a:gd name="T64" fmla="*/ 2147483647 w 353"/>
                <a:gd name="T65" fmla="*/ 2147483647 h 330"/>
                <a:gd name="T66" fmla="*/ 2147483647 w 353"/>
                <a:gd name="T67" fmla="*/ 2147483647 h 330"/>
                <a:gd name="T68" fmla="*/ 2147483647 w 353"/>
                <a:gd name="T69" fmla="*/ 2147483647 h 330"/>
                <a:gd name="T70" fmla="*/ 2147483647 w 353"/>
                <a:gd name="T71" fmla="*/ 2147483647 h 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13" name="任意多边形 2012"/>
          <p:cNvSpPr/>
          <p:nvPr/>
        </p:nvSpPr>
        <p:spPr>
          <a:xfrm rot="8048920">
            <a:off x="2193132" y="2426495"/>
            <a:ext cx="404813" cy="404813"/>
          </a:xfrm>
          <a:custGeom>
            <a:avLst/>
            <a:gdLst>
              <a:gd name="connsiteX0" fmla="*/ 281360 w 1124955"/>
              <a:gd name="connsiteY0" fmla="*/ 838551 h 1124955"/>
              <a:gd name="connsiteX1" fmla="*/ 613593 w 1124955"/>
              <a:gd name="connsiteY1" fmla="*/ 843487 h 1124955"/>
              <a:gd name="connsiteX2" fmla="*/ 618530 w 1124955"/>
              <a:gd name="connsiteY2" fmla="*/ 511255 h 1124955"/>
              <a:gd name="connsiteX3" fmla="*/ 286297 w 1124955"/>
              <a:gd name="connsiteY3" fmla="*/ 506318 h 1124955"/>
              <a:gd name="connsiteX4" fmla="*/ 281360 w 1124955"/>
              <a:gd name="connsiteY4" fmla="*/ 838551 h 1124955"/>
              <a:gd name="connsiteX5" fmla="*/ 132862 w 1124955"/>
              <a:gd name="connsiteY5" fmla="*/ 992093 h 1124955"/>
              <a:gd name="connsiteX6" fmla="*/ 0 w 1124955"/>
              <a:gd name="connsiteY6" fmla="*/ 671335 h 1124955"/>
              <a:gd name="connsiteX7" fmla="*/ 453620 w 1124955"/>
              <a:gd name="connsiteY7" fmla="*/ 217715 h 1124955"/>
              <a:gd name="connsiteX8" fmla="*/ 1124955 w 1124955"/>
              <a:gd name="connsiteY8" fmla="*/ 0 h 1124955"/>
              <a:gd name="connsiteX9" fmla="*/ 907240 w 1124955"/>
              <a:gd name="connsiteY9" fmla="*/ 671335 h 1124955"/>
              <a:gd name="connsiteX10" fmla="*/ 453620 w 1124955"/>
              <a:gd name="connsiteY10" fmla="*/ 1124955 h 1124955"/>
              <a:gd name="connsiteX11" fmla="*/ 132862 w 1124955"/>
              <a:gd name="connsiteY11" fmla="*/ 992093 h 11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4955" h="1124955">
                <a:moveTo>
                  <a:pt x="281360" y="838551"/>
                </a:moveTo>
                <a:cubicBezTo>
                  <a:pt x="371740" y="931657"/>
                  <a:pt x="520486" y="933868"/>
                  <a:pt x="613593" y="843487"/>
                </a:cubicBezTo>
                <a:cubicBezTo>
                  <a:pt x="706699" y="753107"/>
                  <a:pt x="708910" y="604361"/>
                  <a:pt x="618530" y="511255"/>
                </a:cubicBezTo>
                <a:cubicBezTo>
                  <a:pt x="528150" y="418148"/>
                  <a:pt x="379403" y="415938"/>
                  <a:pt x="286297" y="506318"/>
                </a:cubicBezTo>
                <a:cubicBezTo>
                  <a:pt x="193190" y="596698"/>
                  <a:pt x="190980" y="745444"/>
                  <a:pt x="281360" y="838551"/>
                </a:cubicBezTo>
                <a:close/>
                <a:moveTo>
                  <a:pt x="132862" y="992093"/>
                </a:moveTo>
                <a:cubicBezTo>
                  <a:pt x="50773" y="910004"/>
                  <a:pt x="0" y="796599"/>
                  <a:pt x="0" y="671335"/>
                </a:cubicBezTo>
                <a:cubicBezTo>
                  <a:pt x="0" y="420808"/>
                  <a:pt x="203093" y="217715"/>
                  <a:pt x="453620" y="217715"/>
                </a:cubicBezTo>
                <a:cubicBezTo>
                  <a:pt x="677398" y="217715"/>
                  <a:pt x="901176" y="145143"/>
                  <a:pt x="1124955" y="0"/>
                </a:cubicBezTo>
                <a:cubicBezTo>
                  <a:pt x="979812" y="223779"/>
                  <a:pt x="907240" y="447557"/>
                  <a:pt x="907240" y="671335"/>
                </a:cubicBezTo>
                <a:cubicBezTo>
                  <a:pt x="907240" y="921862"/>
                  <a:pt x="704147" y="1124955"/>
                  <a:pt x="453620" y="1124955"/>
                </a:cubicBezTo>
                <a:cubicBezTo>
                  <a:pt x="328356" y="1124955"/>
                  <a:pt x="214951" y="1074182"/>
                  <a:pt x="132862" y="992093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14" name="任意多边形 2013"/>
          <p:cNvSpPr/>
          <p:nvPr/>
        </p:nvSpPr>
        <p:spPr>
          <a:xfrm rot="8048920">
            <a:off x="2580681" y="3162897"/>
            <a:ext cx="404813" cy="406003"/>
          </a:xfrm>
          <a:custGeom>
            <a:avLst/>
            <a:gdLst>
              <a:gd name="connsiteX0" fmla="*/ 281360 w 1124955"/>
              <a:gd name="connsiteY0" fmla="*/ 838551 h 1124955"/>
              <a:gd name="connsiteX1" fmla="*/ 613593 w 1124955"/>
              <a:gd name="connsiteY1" fmla="*/ 843487 h 1124955"/>
              <a:gd name="connsiteX2" fmla="*/ 618530 w 1124955"/>
              <a:gd name="connsiteY2" fmla="*/ 511255 h 1124955"/>
              <a:gd name="connsiteX3" fmla="*/ 286297 w 1124955"/>
              <a:gd name="connsiteY3" fmla="*/ 506318 h 1124955"/>
              <a:gd name="connsiteX4" fmla="*/ 281360 w 1124955"/>
              <a:gd name="connsiteY4" fmla="*/ 838551 h 1124955"/>
              <a:gd name="connsiteX5" fmla="*/ 132862 w 1124955"/>
              <a:gd name="connsiteY5" fmla="*/ 992093 h 1124955"/>
              <a:gd name="connsiteX6" fmla="*/ 0 w 1124955"/>
              <a:gd name="connsiteY6" fmla="*/ 671335 h 1124955"/>
              <a:gd name="connsiteX7" fmla="*/ 453620 w 1124955"/>
              <a:gd name="connsiteY7" fmla="*/ 217715 h 1124955"/>
              <a:gd name="connsiteX8" fmla="*/ 1124955 w 1124955"/>
              <a:gd name="connsiteY8" fmla="*/ 0 h 1124955"/>
              <a:gd name="connsiteX9" fmla="*/ 907240 w 1124955"/>
              <a:gd name="connsiteY9" fmla="*/ 671335 h 1124955"/>
              <a:gd name="connsiteX10" fmla="*/ 453620 w 1124955"/>
              <a:gd name="connsiteY10" fmla="*/ 1124955 h 1124955"/>
              <a:gd name="connsiteX11" fmla="*/ 132862 w 1124955"/>
              <a:gd name="connsiteY11" fmla="*/ 992093 h 11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4955" h="1124955">
                <a:moveTo>
                  <a:pt x="281360" y="838551"/>
                </a:moveTo>
                <a:cubicBezTo>
                  <a:pt x="371740" y="931657"/>
                  <a:pt x="520486" y="933868"/>
                  <a:pt x="613593" y="843487"/>
                </a:cubicBezTo>
                <a:cubicBezTo>
                  <a:pt x="706699" y="753107"/>
                  <a:pt x="708910" y="604361"/>
                  <a:pt x="618530" y="511255"/>
                </a:cubicBezTo>
                <a:cubicBezTo>
                  <a:pt x="528150" y="418148"/>
                  <a:pt x="379403" y="415938"/>
                  <a:pt x="286297" y="506318"/>
                </a:cubicBezTo>
                <a:cubicBezTo>
                  <a:pt x="193190" y="596698"/>
                  <a:pt x="190980" y="745444"/>
                  <a:pt x="281360" y="838551"/>
                </a:cubicBezTo>
                <a:close/>
                <a:moveTo>
                  <a:pt x="132862" y="992093"/>
                </a:moveTo>
                <a:cubicBezTo>
                  <a:pt x="50773" y="910004"/>
                  <a:pt x="0" y="796599"/>
                  <a:pt x="0" y="671335"/>
                </a:cubicBezTo>
                <a:cubicBezTo>
                  <a:pt x="0" y="420808"/>
                  <a:pt x="203093" y="217715"/>
                  <a:pt x="453620" y="217715"/>
                </a:cubicBezTo>
                <a:cubicBezTo>
                  <a:pt x="677398" y="217715"/>
                  <a:pt x="901176" y="145143"/>
                  <a:pt x="1124955" y="0"/>
                </a:cubicBezTo>
                <a:cubicBezTo>
                  <a:pt x="979812" y="223779"/>
                  <a:pt x="907240" y="447557"/>
                  <a:pt x="907240" y="671335"/>
                </a:cubicBezTo>
                <a:cubicBezTo>
                  <a:pt x="907240" y="921862"/>
                  <a:pt x="704147" y="1124955"/>
                  <a:pt x="453620" y="1124955"/>
                </a:cubicBezTo>
                <a:cubicBezTo>
                  <a:pt x="328356" y="1124955"/>
                  <a:pt x="214951" y="1074182"/>
                  <a:pt x="132862" y="992093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15" name="任意多边形 2014"/>
          <p:cNvSpPr/>
          <p:nvPr/>
        </p:nvSpPr>
        <p:spPr>
          <a:xfrm rot="8048920">
            <a:off x="3489127" y="2777134"/>
            <a:ext cx="406004" cy="404813"/>
          </a:xfrm>
          <a:custGeom>
            <a:avLst/>
            <a:gdLst>
              <a:gd name="connsiteX0" fmla="*/ 281360 w 1124955"/>
              <a:gd name="connsiteY0" fmla="*/ 838551 h 1124955"/>
              <a:gd name="connsiteX1" fmla="*/ 613593 w 1124955"/>
              <a:gd name="connsiteY1" fmla="*/ 843487 h 1124955"/>
              <a:gd name="connsiteX2" fmla="*/ 618530 w 1124955"/>
              <a:gd name="connsiteY2" fmla="*/ 511255 h 1124955"/>
              <a:gd name="connsiteX3" fmla="*/ 286297 w 1124955"/>
              <a:gd name="connsiteY3" fmla="*/ 506318 h 1124955"/>
              <a:gd name="connsiteX4" fmla="*/ 281360 w 1124955"/>
              <a:gd name="connsiteY4" fmla="*/ 838551 h 1124955"/>
              <a:gd name="connsiteX5" fmla="*/ 132862 w 1124955"/>
              <a:gd name="connsiteY5" fmla="*/ 992093 h 1124955"/>
              <a:gd name="connsiteX6" fmla="*/ 0 w 1124955"/>
              <a:gd name="connsiteY6" fmla="*/ 671335 h 1124955"/>
              <a:gd name="connsiteX7" fmla="*/ 453620 w 1124955"/>
              <a:gd name="connsiteY7" fmla="*/ 217715 h 1124955"/>
              <a:gd name="connsiteX8" fmla="*/ 1124955 w 1124955"/>
              <a:gd name="connsiteY8" fmla="*/ 0 h 1124955"/>
              <a:gd name="connsiteX9" fmla="*/ 907240 w 1124955"/>
              <a:gd name="connsiteY9" fmla="*/ 671335 h 1124955"/>
              <a:gd name="connsiteX10" fmla="*/ 453620 w 1124955"/>
              <a:gd name="connsiteY10" fmla="*/ 1124955 h 1124955"/>
              <a:gd name="connsiteX11" fmla="*/ 132862 w 1124955"/>
              <a:gd name="connsiteY11" fmla="*/ 992093 h 11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4955" h="1124955">
                <a:moveTo>
                  <a:pt x="281360" y="838551"/>
                </a:moveTo>
                <a:cubicBezTo>
                  <a:pt x="371740" y="931657"/>
                  <a:pt x="520486" y="933868"/>
                  <a:pt x="613593" y="843487"/>
                </a:cubicBezTo>
                <a:cubicBezTo>
                  <a:pt x="706699" y="753107"/>
                  <a:pt x="708910" y="604361"/>
                  <a:pt x="618530" y="511255"/>
                </a:cubicBezTo>
                <a:cubicBezTo>
                  <a:pt x="528150" y="418148"/>
                  <a:pt x="379403" y="415938"/>
                  <a:pt x="286297" y="506318"/>
                </a:cubicBezTo>
                <a:cubicBezTo>
                  <a:pt x="193190" y="596698"/>
                  <a:pt x="190980" y="745444"/>
                  <a:pt x="281360" y="838551"/>
                </a:cubicBezTo>
                <a:close/>
                <a:moveTo>
                  <a:pt x="132862" y="992093"/>
                </a:moveTo>
                <a:cubicBezTo>
                  <a:pt x="50773" y="910004"/>
                  <a:pt x="0" y="796599"/>
                  <a:pt x="0" y="671335"/>
                </a:cubicBezTo>
                <a:cubicBezTo>
                  <a:pt x="0" y="420808"/>
                  <a:pt x="203093" y="217715"/>
                  <a:pt x="453620" y="217715"/>
                </a:cubicBezTo>
                <a:cubicBezTo>
                  <a:pt x="677398" y="217715"/>
                  <a:pt x="901176" y="145143"/>
                  <a:pt x="1124955" y="0"/>
                </a:cubicBezTo>
                <a:cubicBezTo>
                  <a:pt x="979812" y="223779"/>
                  <a:pt x="907240" y="447557"/>
                  <a:pt x="907240" y="671335"/>
                </a:cubicBezTo>
                <a:cubicBezTo>
                  <a:pt x="907240" y="921862"/>
                  <a:pt x="704147" y="1124955"/>
                  <a:pt x="453620" y="1124955"/>
                </a:cubicBezTo>
                <a:cubicBezTo>
                  <a:pt x="328356" y="1124955"/>
                  <a:pt x="214951" y="1074182"/>
                  <a:pt x="132862" y="992093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16" name="组合 2015"/>
          <p:cNvGrpSpPr/>
          <p:nvPr/>
        </p:nvGrpSpPr>
        <p:grpSpPr bwMode="auto">
          <a:xfrm>
            <a:off x="4645820" y="1453754"/>
            <a:ext cx="970360" cy="741759"/>
            <a:chOff x="6194016" y="1938117"/>
            <a:chExt cx="1293774" cy="989623"/>
          </a:xfrm>
        </p:grpSpPr>
        <p:sp>
          <p:nvSpPr>
            <p:cNvPr id="2017" name="矩形 2016"/>
            <p:cNvSpPr/>
            <p:nvPr/>
          </p:nvSpPr>
          <p:spPr>
            <a:xfrm>
              <a:off x="6194016" y="1938117"/>
              <a:ext cx="203194" cy="98962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18" name="椭圆 2017"/>
            <p:cNvSpPr/>
            <p:nvPr/>
          </p:nvSpPr>
          <p:spPr>
            <a:xfrm>
              <a:off x="6498807" y="1938117"/>
              <a:ext cx="988983" cy="9896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19" name="Freeform 135"/>
            <p:cNvSpPr>
              <a:spLocks noEditPoints="1"/>
            </p:cNvSpPr>
            <p:nvPr/>
          </p:nvSpPr>
          <p:spPr bwMode="auto">
            <a:xfrm>
              <a:off x="6814477" y="2153272"/>
              <a:ext cx="357002" cy="533876"/>
            </a:xfrm>
            <a:custGeom>
              <a:avLst/>
              <a:gdLst>
                <a:gd name="T0" fmla="*/ 2147483647 w 139"/>
                <a:gd name="T1" fmla="*/ 2147483647 h 208"/>
                <a:gd name="T2" fmla="*/ 2147483647 w 139"/>
                <a:gd name="T3" fmla="*/ 2147483647 h 208"/>
                <a:gd name="T4" fmla="*/ 2147483647 w 139"/>
                <a:gd name="T5" fmla="*/ 2147483647 h 208"/>
                <a:gd name="T6" fmla="*/ 2147483647 w 139"/>
                <a:gd name="T7" fmla="*/ 2147483647 h 208"/>
                <a:gd name="T8" fmla="*/ 2147483647 w 139"/>
                <a:gd name="T9" fmla="*/ 2147483647 h 208"/>
                <a:gd name="T10" fmla="*/ 2147483647 w 139"/>
                <a:gd name="T11" fmla="*/ 2147483647 h 208"/>
                <a:gd name="T12" fmla="*/ 2147483647 w 139"/>
                <a:gd name="T13" fmla="*/ 2147483647 h 208"/>
                <a:gd name="T14" fmla="*/ 2147483647 w 139"/>
                <a:gd name="T15" fmla="*/ 2147483647 h 208"/>
                <a:gd name="T16" fmla="*/ 2147483647 w 139"/>
                <a:gd name="T17" fmla="*/ 2147483647 h 208"/>
                <a:gd name="T18" fmla="*/ 2147483647 w 139"/>
                <a:gd name="T19" fmla="*/ 2147483647 h 208"/>
                <a:gd name="T20" fmla="*/ 2147483647 w 139"/>
                <a:gd name="T21" fmla="*/ 2147483647 h 208"/>
                <a:gd name="T22" fmla="*/ 2147483647 w 139"/>
                <a:gd name="T23" fmla="*/ 2147483647 h 208"/>
                <a:gd name="T24" fmla="*/ 2147483647 w 139"/>
                <a:gd name="T25" fmla="*/ 2147483647 h 208"/>
                <a:gd name="T26" fmla="*/ 2147483647 w 139"/>
                <a:gd name="T27" fmla="*/ 2147483647 h 208"/>
                <a:gd name="T28" fmla="*/ 2147483647 w 139"/>
                <a:gd name="T29" fmla="*/ 2147483647 h 208"/>
                <a:gd name="T30" fmla="*/ 2147483647 w 139"/>
                <a:gd name="T31" fmla="*/ 0 h 208"/>
                <a:gd name="T32" fmla="*/ 0 w 139"/>
                <a:gd name="T33" fmla="*/ 2147483647 h 208"/>
                <a:gd name="T34" fmla="*/ 0 w 139"/>
                <a:gd name="T35" fmla="*/ 2147483647 h 208"/>
                <a:gd name="T36" fmla="*/ 2147483647 w 139"/>
                <a:gd name="T37" fmla="*/ 2147483647 h 208"/>
                <a:gd name="T38" fmla="*/ 2147483647 w 139"/>
                <a:gd name="T39" fmla="*/ 2147483647 h 208"/>
                <a:gd name="T40" fmla="*/ 2147483647 w 139"/>
                <a:gd name="T41" fmla="*/ 2147483647 h 208"/>
                <a:gd name="T42" fmla="*/ 2147483647 w 139"/>
                <a:gd name="T43" fmla="*/ 2147483647 h 208"/>
                <a:gd name="T44" fmla="*/ 2147483647 w 139"/>
                <a:gd name="T45" fmla="*/ 0 h 208"/>
                <a:gd name="T46" fmla="*/ 2147483647 w 139"/>
                <a:gd name="T47" fmla="*/ 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20" name="文本框 2019"/>
          <p:cNvSpPr txBox="1">
            <a:spLocks noChangeArrowheads="1"/>
          </p:cNvSpPr>
          <p:nvPr/>
        </p:nvSpPr>
        <p:spPr bwMode="auto">
          <a:xfrm>
            <a:off x="5628086" y="1663305"/>
            <a:ext cx="3194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1" name="文本框 2020"/>
          <p:cNvSpPr txBox="1">
            <a:spLocks noChangeArrowheads="1"/>
          </p:cNvSpPr>
          <p:nvPr/>
        </p:nvSpPr>
        <p:spPr bwMode="auto">
          <a:xfrm>
            <a:off x="5387580" y="1406130"/>
            <a:ext cx="17549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022" name="文本框 2021"/>
          <p:cNvSpPr txBox="1">
            <a:spLocks noChangeArrowheads="1"/>
          </p:cNvSpPr>
          <p:nvPr/>
        </p:nvSpPr>
        <p:spPr bwMode="auto">
          <a:xfrm>
            <a:off x="5628086" y="2865835"/>
            <a:ext cx="3194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3" name="文本框 2022"/>
          <p:cNvSpPr txBox="1">
            <a:spLocks noChangeArrowheads="1"/>
          </p:cNvSpPr>
          <p:nvPr/>
        </p:nvSpPr>
        <p:spPr bwMode="auto">
          <a:xfrm>
            <a:off x="5387580" y="2608660"/>
            <a:ext cx="17549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2024" name="文本框 2023"/>
          <p:cNvSpPr txBox="1">
            <a:spLocks noChangeArrowheads="1"/>
          </p:cNvSpPr>
          <p:nvPr/>
        </p:nvSpPr>
        <p:spPr bwMode="auto">
          <a:xfrm>
            <a:off x="5628086" y="4067176"/>
            <a:ext cx="3194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5" name="文本框 2024"/>
          <p:cNvSpPr txBox="1">
            <a:spLocks noChangeArrowheads="1"/>
          </p:cNvSpPr>
          <p:nvPr/>
        </p:nvSpPr>
        <p:spPr bwMode="auto">
          <a:xfrm>
            <a:off x="5387580" y="3811191"/>
            <a:ext cx="17549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grpSp>
        <p:nvGrpSpPr>
          <p:cNvPr id="2026" name="组合 2025"/>
          <p:cNvGrpSpPr/>
          <p:nvPr/>
        </p:nvGrpSpPr>
        <p:grpSpPr bwMode="auto">
          <a:xfrm>
            <a:off x="4645820" y="2656286"/>
            <a:ext cx="970360" cy="741759"/>
            <a:chOff x="6194016" y="3541368"/>
            <a:chExt cx="1293774" cy="989623"/>
          </a:xfrm>
        </p:grpSpPr>
        <p:sp>
          <p:nvSpPr>
            <p:cNvPr id="2027" name="矩形 2026"/>
            <p:cNvSpPr/>
            <p:nvPr/>
          </p:nvSpPr>
          <p:spPr>
            <a:xfrm>
              <a:off x="6194016" y="3541368"/>
              <a:ext cx="203194" cy="98962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28" name="椭圆 2027"/>
            <p:cNvSpPr/>
            <p:nvPr/>
          </p:nvSpPr>
          <p:spPr>
            <a:xfrm>
              <a:off x="6498807" y="3541368"/>
              <a:ext cx="988983" cy="9896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29" name="Freeform 170"/>
            <p:cNvSpPr>
              <a:spLocks noEditPoints="1"/>
            </p:cNvSpPr>
            <p:nvPr/>
          </p:nvSpPr>
          <p:spPr bwMode="auto">
            <a:xfrm>
              <a:off x="6749625" y="3825718"/>
              <a:ext cx="486706" cy="461516"/>
            </a:xfrm>
            <a:custGeom>
              <a:avLst/>
              <a:gdLst>
                <a:gd name="T0" fmla="*/ 2147483647 w 229"/>
                <a:gd name="T1" fmla="*/ 0 h 217"/>
                <a:gd name="T2" fmla="*/ 2147483647 w 229"/>
                <a:gd name="T3" fmla="*/ 0 h 217"/>
                <a:gd name="T4" fmla="*/ 2147483647 w 229"/>
                <a:gd name="T5" fmla="*/ 2147483647 h 217"/>
                <a:gd name="T6" fmla="*/ 2147483647 w 229"/>
                <a:gd name="T7" fmla="*/ 2147483647 h 217"/>
                <a:gd name="T8" fmla="*/ 2147483647 w 229"/>
                <a:gd name="T9" fmla="*/ 2147483647 h 217"/>
                <a:gd name="T10" fmla="*/ 2147483647 w 229"/>
                <a:gd name="T11" fmla="*/ 2147483647 h 217"/>
                <a:gd name="T12" fmla="*/ 0 w 229"/>
                <a:gd name="T13" fmla="*/ 2147483647 h 217"/>
                <a:gd name="T14" fmla="*/ 0 w 229"/>
                <a:gd name="T15" fmla="*/ 2147483647 h 217"/>
                <a:gd name="T16" fmla="*/ 2147483647 w 229"/>
                <a:gd name="T17" fmla="*/ 0 h 217"/>
                <a:gd name="T18" fmla="*/ 2147483647 w 229"/>
                <a:gd name="T19" fmla="*/ 2147483647 h 217"/>
                <a:gd name="T20" fmla="*/ 2147483647 w 229"/>
                <a:gd name="T21" fmla="*/ 2147483647 h 217"/>
                <a:gd name="T22" fmla="*/ 2147483647 w 229"/>
                <a:gd name="T23" fmla="*/ 2147483647 h 217"/>
                <a:gd name="T24" fmla="*/ 2147483647 w 229"/>
                <a:gd name="T25" fmla="*/ 2147483647 h 217"/>
                <a:gd name="T26" fmla="*/ 2147483647 w 229"/>
                <a:gd name="T27" fmla="*/ 2147483647 h 217"/>
                <a:gd name="T28" fmla="*/ 2147483647 w 229"/>
                <a:gd name="T29" fmla="*/ 2147483647 h 217"/>
                <a:gd name="T30" fmla="*/ 2147483647 w 229"/>
                <a:gd name="T31" fmla="*/ 2147483647 h 217"/>
                <a:gd name="T32" fmla="*/ 2147483647 w 229"/>
                <a:gd name="T33" fmla="*/ 2147483647 h 217"/>
                <a:gd name="T34" fmla="*/ 2147483647 w 229"/>
                <a:gd name="T35" fmla="*/ 2147483647 h 217"/>
                <a:gd name="T36" fmla="*/ 2147483647 w 229"/>
                <a:gd name="T37" fmla="*/ 2147483647 h 217"/>
                <a:gd name="T38" fmla="*/ 2147483647 w 229"/>
                <a:gd name="T39" fmla="*/ 2147483647 h 217"/>
                <a:gd name="T40" fmla="*/ 2147483647 w 229"/>
                <a:gd name="T41" fmla="*/ 2147483647 h 217"/>
                <a:gd name="T42" fmla="*/ 2147483647 w 229"/>
                <a:gd name="T43" fmla="*/ 2147483647 h 217"/>
                <a:gd name="T44" fmla="*/ 2147483647 w 229"/>
                <a:gd name="T45" fmla="*/ 2147483647 h 217"/>
                <a:gd name="T46" fmla="*/ 2147483647 w 229"/>
                <a:gd name="T47" fmla="*/ 2147483647 h 217"/>
                <a:gd name="T48" fmla="*/ 2147483647 w 229"/>
                <a:gd name="T49" fmla="*/ 2147483647 h 217"/>
                <a:gd name="T50" fmla="*/ 2147483647 w 229"/>
                <a:gd name="T51" fmla="*/ 2147483647 h 217"/>
                <a:gd name="T52" fmla="*/ 2147483647 w 229"/>
                <a:gd name="T53" fmla="*/ 2147483647 h 217"/>
                <a:gd name="T54" fmla="*/ 2147483647 w 229"/>
                <a:gd name="T55" fmla="*/ 2147483647 h 2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17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30" name="组合 2029"/>
          <p:cNvGrpSpPr/>
          <p:nvPr/>
        </p:nvGrpSpPr>
        <p:grpSpPr bwMode="auto">
          <a:xfrm>
            <a:off x="4645820" y="3858817"/>
            <a:ext cx="970360" cy="741759"/>
            <a:chOff x="6194016" y="5144619"/>
            <a:chExt cx="1293774" cy="989623"/>
          </a:xfrm>
        </p:grpSpPr>
        <p:sp>
          <p:nvSpPr>
            <p:cNvPr id="2031" name="矩形 2030"/>
            <p:cNvSpPr/>
            <p:nvPr/>
          </p:nvSpPr>
          <p:spPr>
            <a:xfrm>
              <a:off x="6194016" y="5144619"/>
              <a:ext cx="203194" cy="98962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32" name="椭圆 2031"/>
            <p:cNvSpPr/>
            <p:nvPr/>
          </p:nvSpPr>
          <p:spPr>
            <a:xfrm>
              <a:off x="6498807" y="5144619"/>
              <a:ext cx="988983" cy="9896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33" name="Freeform 87"/>
            <p:cNvSpPr>
              <a:spLocks noEditPoints="1"/>
            </p:cNvSpPr>
            <p:nvPr/>
          </p:nvSpPr>
          <p:spPr bwMode="auto">
            <a:xfrm>
              <a:off x="6795398" y="5317385"/>
              <a:ext cx="395160" cy="580391"/>
            </a:xfrm>
            <a:custGeom>
              <a:avLst/>
              <a:gdLst>
                <a:gd name="T0" fmla="*/ 2147483647 w 81"/>
                <a:gd name="T1" fmla="*/ 2147483647 h 119"/>
                <a:gd name="T2" fmla="*/ 2147483647 w 81"/>
                <a:gd name="T3" fmla="*/ 2147483647 h 119"/>
                <a:gd name="T4" fmla="*/ 2147483647 w 81"/>
                <a:gd name="T5" fmla="*/ 2147483647 h 119"/>
                <a:gd name="T6" fmla="*/ 2147483647 w 81"/>
                <a:gd name="T7" fmla="*/ 2147483647 h 119"/>
                <a:gd name="T8" fmla="*/ 2147483647 w 81"/>
                <a:gd name="T9" fmla="*/ 2147483647 h 119"/>
                <a:gd name="T10" fmla="*/ 2147483647 w 81"/>
                <a:gd name="T11" fmla="*/ 2147483647 h 119"/>
                <a:gd name="T12" fmla="*/ 2147483647 w 81"/>
                <a:gd name="T13" fmla="*/ 2147483647 h 119"/>
                <a:gd name="T14" fmla="*/ 2147483647 w 81"/>
                <a:gd name="T15" fmla="*/ 2147483647 h 119"/>
                <a:gd name="T16" fmla="*/ 2147483647 w 81"/>
                <a:gd name="T17" fmla="*/ 2147483647 h 119"/>
                <a:gd name="T18" fmla="*/ 2147483647 w 81"/>
                <a:gd name="T19" fmla="*/ 2147483647 h 119"/>
                <a:gd name="T20" fmla="*/ 2147483647 w 81"/>
                <a:gd name="T21" fmla="*/ 2147483647 h 119"/>
                <a:gd name="T22" fmla="*/ 2147483647 w 81"/>
                <a:gd name="T23" fmla="*/ 2147483647 h 119"/>
                <a:gd name="T24" fmla="*/ 2147483647 w 81"/>
                <a:gd name="T25" fmla="*/ 2147483647 h 119"/>
                <a:gd name="T26" fmla="*/ 2147483647 w 81"/>
                <a:gd name="T27" fmla="*/ 2147483647 h 119"/>
                <a:gd name="T28" fmla="*/ 2147483647 w 81"/>
                <a:gd name="T29" fmla="*/ 2147483647 h 119"/>
                <a:gd name="T30" fmla="*/ 2147483647 w 81"/>
                <a:gd name="T31" fmla="*/ 2147483647 h 119"/>
                <a:gd name="T32" fmla="*/ 2147483647 w 81"/>
                <a:gd name="T33" fmla="*/ 2147483647 h 119"/>
                <a:gd name="T34" fmla="*/ 2147483647 w 81"/>
                <a:gd name="T35" fmla="*/ 2147483647 h 119"/>
                <a:gd name="T36" fmla="*/ 2147483647 w 81"/>
                <a:gd name="T37" fmla="*/ 2147483647 h 119"/>
                <a:gd name="T38" fmla="*/ 2147483647 w 81"/>
                <a:gd name="T39" fmla="*/ 2147483647 h 119"/>
                <a:gd name="T40" fmla="*/ 2147483647 w 81"/>
                <a:gd name="T41" fmla="*/ 2147483647 h 119"/>
                <a:gd name="T42" fmla="*/ 2147483647 w 81"/>
                <a:gd name="T43" fmla="*/ 2147483647 h 119"/>
                <a:gd name="T44" fmla="*/ 2147483647 w 81"/>
                <a:gd name="T45" fmla="*/ 2147483647 h 119"/>
                <a:gd name="T46" fmla="*/ 2147483647 w 81"/>
                <a:gd name="T47" fmla="*/ 2147483647 h 119"/>
                <a:gd name="T48" fmla="*/ 2147483647 w 81"/>
                <a:gd name="T49" fmla="*/ 2147483647 h 119"/>
                <a:gd name="T50" fmla="*/ 2147483647 w 81"/>
                <a:gd name="T51" fmla="*/ 2147483647 h 119"/>
                <a:gd name="T52" fmla="*/ 2147483647 w 81"/>
                <a:gd name="T53" fmla="*/ 2147483647 h 119"/>
                <a:gd name="T54" fmla="*/ 2147483647 w 81"/>
                <a:gd name="T55" fmla="*/ 2147483647 h 119"/>
                <a:gd name="T56" fmla="*/ 2147483647 w 81"/>
                <a:gd name="T57" fmla="*/ 2147483647 h 119"/>
                <a:gd name="T58" fmla="*/ 2147483647 w 81"/>
                <a:gd name="T59" fmla="*/ 2147483647 h 119"/>
                <a:gd name="T60" fmla="*/ 2147483647 w 81"/>
                <a:gd name="T61" fmla="*/ 2147483647 h 119"/>
                <a:gd name="T62" fmla="*/ 2147483647 w 81"/>
                <a:gd name="T63" fmla="*/ 2147483647 h 119"/>
                <a:gd name="T64" fmla="*/ 2147483647 w 81"/>
                <a:gd name="T65" fmla="*/ 2147483647 h 119"/>
                <a:gd name="T66" fmla="*/ 2147483647 w 81"/>
                <a:gd name="T67" fmla="*/ 2147483647 h 119"/>
                <a:gd name="T68" fmla="*/ 2147483647 w 81"/>
                <a:gd name="T69" fmla="*/ 2147483647 h 119"/>
                <a:gd name="T70" fmla="*/ 2147483647 w 81"/>
                <a:gd name="T71" fmla="*/ 2147483647 h 119"/>
                <a:gd name="T72" fmla="*/ 2147483647 w 81"/>
                <a:gd name="T73" fmla="*/ 2147483647 h 119"/>
                <a:gd name="T74" fmla="*/ 2147483647 w 81"/>
                <a:gd name="T75" fmla="*/ 2147483647 h 119"/>
                <a:gd name="T76" fmla="*/ 2147483647 w 81"/>
                <a:gd name="T77" fmla="*/ 2147483647 h 1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119">
                  <a:moveTo>
                    <a:pt x="76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7"/>
                    <a:pt x="29" y="4"/>
                    <a:pt x="26" y="2"/>
                  </a:cubicBezTo>
                  <a:cubicBezTo>
                    <a:pt x="23" y="0"/>
                    <a:pt x="19" y="0"/>
                    <a:pt x="16" y="2"/>
                  </a:cubicBezTo>
                  <a:cubicBezTo>
                    <a:pt x="12" y="3"/>
                    <a:pt x="9" y="5"/>
                    <a:pt x="7" y="8"/>
                  </a:cubicBezTo>
                  <a:cubicBezTo>
                    <a:pt x="3" y="14"/>
                    <a:pt x="1" y="23"/>
                    <a:pt x="8" y="34"/>
                  </a:cubicBezTo>
                  <a:cubicBezTo>
                    <a:pt x="8" y="35"/>
                    <a:pt x="10" y="37"/>
                    <a:pt x="11" y="40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2" y="49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0" y="50"/>
                    <a:pt x="10" y="51"/>
                  </a:cubicBezTo>
                  <a:cubicBezTo>
                    <a:pt x="5" y="53"/>
                    <a:pt x="2" y="58"/>
                    <a:pt x="2" y="63"/>
                  </a:cubicBezTo>
                  <a:cubicBezTo>
                    <a:pt x="1" y="65"/>
                    <a:pt x="2" y="68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5"/>
                    <a:pt x="0" y="79"/>
                    <a:pt x="0" y="83"/>
                  </a:cubicBezTo>
                  <a:cubicBezTo>
                    <a:pt x="1" y="86"/>
                    <a:pt x="2" y="88"/>
                    <a:pt x="4" y="90"/>
                  </a:cubicBezTo>
                  <a:cubicBezTo>
                    <a:pt x="5" y="92"/>
                    <a:pt x="8" y="94"/>
                    <a:pt x="11" y="95"/>
                  </a:cubicBezTo>
                  <a:cubicBezTo>
                    <a:pt x="12" y="95"/>
                    <a:pt x="13" y="95"/>
                    <a:pt x="14" y="96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7"/>
                    <a:pt x="16" y="119"/>
                    <a:pt x="19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8" y="119"/>
                    <a:pt x="81" y="117"/>
                    <a:pt x="81" y="115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27"/>
                    <a:pt x="78" y="25"/>
                    <a:pt x="76" y="25"/>
                  </a:cubicBezTo>
                  <a:close/>
                  <a:moveTo>
                    <a:pt x="14" y="89"/>
                  </a:moveTo>
                  <a:cubicBezTo>
                    <a:pt x="13" y="89"/>
                    <a:pt x="13" y="89"/>
                    <a:pt x="13" y="89"/>
                  </a:cubicBezTo>
                  <a:cubicBezTo>
                    <a:pt x="11" y="88"/>
                    <a:pt x="9" y="87"/>
                    <a:pt x="8" y="86"/>
                  </a:cubicBezTo>
                  <a:cubicBezTo>
                    <a:pt x="7" y="85"/>
                    <a:pt x="7" y="83"/>
                    <a:pt x="6" y="82"/>
                  </a:cubicBezTo>
                  <a:cubicBezTo>
                    <a:pt x="6" y="80"/>
                    <a:pt x="6" y="78"/>
                    <a:pt x="7" y="76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10" y="78"/>
                    <a:pt x="12" y="79"/>
                    <a:pt x="14" y="79"/>
                  </a:cubicBezTo>
                  <a:lnTo>
                    <a:pt x="14" y="89"/>
                  </a:lnTo>
                  <a:close/>
                  <a:moveTo>
                    <a:pt x="14" y="73"/>
                  </a:move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1"/>
                  </a:cubicBezTo>
                  <a:cubicBezTo>
                    <a:pt x="14" y="69"/>
                    <a:pt x="14" y="69"/>
                    <a:pt x="14" y="69"/>
                  </a:cubicBezTo>
                  <a:lnTo>
                    <a:pt x="14" y="73"/>
                  </a:lnTo>
                  <a:close/>
                  <a:moveTo>
                    <a:pt x="14" y="61"/>
                  </a:moveTo>
                  <a:cubicBezTo>
                    <a:pt x="13" y="62"/>
                    <a:pt x="10" y="64"/>
                    <a:pt x="8" y="66"/>
                  </a:cubicBezTo>
                  <a:cubicBezTo>
                    <a:pt x="8" y="65"/>
                    <a:pt x="8" y="64"/>
                    <a:pt x="8" y="63"/>
                  </a:cubicBezTo>
                  <a:cubicBezTo>
                    <a:pt x="8" y="61"/>
                    <a:pt x="10" y="58"/>
                    <a:pt x="13" y="56"/>
                  </a:cubicBezTo>
                  <a:cubicBezTo>
                    <a:pt x="13" y="56"/>
                    <a:pt x="14" y="56"/>
                    <a:pt x="14" y="56"/>
                  </a:cubicBezTo>
                  <a:lnTo>
                    <a:pt x="14" y="61"/>
                  </a:lnTo>
                  <a:close/>
                  <a:moveTo>
                    <a:pt x="23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6" y="25"/>
                    <a:pt x="14" y="27"/>
                    <a:pt x="14" y="3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3" y="31"/>
                    <a:pt x="13" y="31"/>
                  </a:cubicBezTo>
                  <a:cubicBezTo>
                    <a:pt x="8" y="22"/>
                    <a:pt x="9" y="16"/>
                    <a:pt x="12" y="12"/>
                  </a:cubicBezTo>
                  <a:cubicBezTo>
                    <a:pt x="13" y="10"/>
                    <a:pt x="15" y="8"/>
                    <a:pt x="18" y="7"/>
                  </a:cubicBezTo>
                  <a:cubicBezTo>
                    <a:pt x="20" y="7"/>
                    <a:pt x="21" y="7"/>
                    <a:pt x="23" y="7"/>
                  </a:cubicBezTo>
                  <a:cubicBezTo>
                    <a:pt x="24" y="8"/>
                    <a:pt x="24" y="9"/>
                    <a:pt x="24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25"/>
                  </a:lnTo>
                  <a:close/>
                  <a:moveTo>
                    <a:pt x="24" y="80"/>
                  </a:moveTo>
                  <a:cubicBezTo>
                    <a:pt x="27" y="80"/>
                    <a:pt x="30" y="80"/>
                    <a:pt x="34" y="79"/>
                  </a:cubicBezTo>
                  <a:cubicBezTo>
                    <a:pt x="34" y="79"/>
                    <a:pt x="35" y="79"/>
                    <a:pt x="35" y="80"/>
                  </a:cubicBezTo>
                  <a:cubicBezTo>
                    <a:pt x="33" y="81"/>
                    <a:pt x="32" y="82"/>
                    <a:pt x="32" y="85"/>
                  </a:cubicBezTo>
                  <a:cubicBezTo>
                    <a:pt x="29" y="86"/>
                    <a:pt x="26" y="88"/>
                    <a:pt x="24" y="88"/>
                  </a:cubicBezTo>
                  <a:lnTo>
                    <a:pt x="24" y="80"/>
                  </a:lnTo>
                  <a:close/>
                  <a:moveTo>
                    <a:pt x="72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7" y="94"/>
                    <a:pt x="30" y="93"/>
                    <a:pt x="34" y="90"/>
                  </a:cubicBezTo>
                  <a:cubicBezTo>
                    <a:pt x="35" y="91"/>
                    <a:pt x="37" y="92"/>
                    <a:pt x="38" y="92"/>
                  </a:cubicBezTo>
                  <a:cubicBezTo>
                    <a:pt x="42" y="92"/>
                    <a:pt x="45" y="89"/>
                    <a:pt x="45" y="85"/>
                  </a:cubicBezTo>
                  <a:cubicBezTo>
                    <a:pt x="45" y="83"/>
                    <a:pt x="44" y="81"/>
                    <a:pt x="42" y="80"/>
                  </a:cubicBezTo>
                  <a:cubicBezTo>
                    <a:pt x="44" y="79"/>
                    <a:pt x="46" y="77"/>
                    <a:pt x="46" y="74"/>
                  </a:cubicBezTo>
                  <a:cubicBezTo>
                    <a:pt x="46" y="70"/>
                    <a:pt x="43" y="67"/>
                    <a:pt x="39" y="67"/>
                  </a:cubicBezTo>
                  <a:cubicBezTo>
                    <a:pt x="36" y="67"/>
                    <a:pt x="33" y="70"/>
                    <a:pt x="32" y="73"/>
                  </a:cubicBezTo>
                  <a:cubicBezTo>
                    <a:pt x="29" y="74"/>
                    <a:pt x="26" y="74"/>
                    <a:pt x="24" y="7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72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0" grpId="0"/>
      <p:bldP spid="2021" grpId="0"/>
      <p:bldP spid="2022" grpId="0"/>
      <p:bldP spid="2023" grpId="0"/>
      <p:bldP spid="2024" grpId="0"/>
      <p:bldP spid="2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5" name="组合 1974"/>
          <p:cNvGrpSpPr/>
          <p:nvPr/>
        </p:nvGrpSpPr>
        <p:grpSpPr bwMode="auto">
          <a:xfrm>
            <a:off x="1293019" y="1663305"/>
            <a:ext cx="372666" cy="369094"/>
            <a:chOff x="2469360" y="-458788"/>
            <a:chExt cx="698500" cy="690562"/>
          </a:xfrm>
        </p:grpSpPr>
        <p:sp>
          <p:nvSpPr>
            <p:cNvPr id="1976" name="Freeform 71"/>
            <p:cNvSpPr/>
            <p:nvPr/>
          </p:nvSpPr>
          <p:spPr bwMode="auto">
            <a:xfrm>
              <a:off x="2469360" y="-458788"/>
              <a:ext cx="698500" cy="423863"/>
            </a:xfrm>
            <a:custGeom>
              <a:avLst/>
              <a:gdLst>
                <a:gd name="T0" fmla="*/ 2147483647 w 186"/>
                <a:gd name="T1" fmla="*/ 2147483647 h 113"/>
                <a:gd name="T2" fmla="*/ 2147483647 w 186"/>
                <a:gd name="T3" fmla="*/ 2147483647 h 113"/>
                <a:gd name="T4" fmla="*/ 2147483647 w 186"/>
                <a:gd name="T5" fmla="*/ 2147483647 h 113"/>
                <a:gd name="T6" fmla="*/ 2147483647 w 186"/>
                <a:gd name="T7" fmla="*/ 2147483647 h 113"/>
                <a:gd name="T8" fmla="*/ 2147483647 w 186"/>
                <a:gd name="T9" fmla="*/ 0 h 113"/>
                <a:gd name="T10" fmla="*/ 2147483647 w 186"/>
                <a:gd name="T11" fmla="*/ 2147483647 h 113"/>
                <a:gd name="T12" fmla="*/ 2147483647 w 186"/>
                <a:gd name="T13" fmla="*/ 2147483647 h 113"/>
                <a:gd name="T14" fmla="*/ 2147483647 w 186"/>
                <a:gd name="T15" fmla="*/ 2147483647 h 113"/>
                <a:gd name="T16" fmla="*/ 2147483647 w 186"/>
                <a:gd name="T17" fmla="*/ 2147483647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" name="Freeform 72"/>
            <p:cNvSpPr/>
            <p:nvPr/>
          </p:nvSpPr>
          <p:spPr bwMode="auto">
            <a:xfrm>
              <a:off x="2563022" y="-63501"/>
              <a:ext cx="511175" cy="295275"/>
            </a:xfrm>
            <a:custGeom>
              <a:avLst/>
              <a:gdLst>
                <a:gd name="T0" fmla="*/ 0 w 322"/>
                <a:gd name="T1" fmla="*/ 0 h 186"/>
                <a:gd name="T2" fmla="*/ 0 w 322"/>
                <a:gd name="T3" fmla="*/ 2147483647 h 186"/>
                <a:gd name="T4" fmla="*/ 2147483647 w 322"/>
                <a:gd name="T5" fmla="*/ 2147483647 h 186"/>
                <a:gd name="T6" fmla="*/ 2147483647 w 322"/>
                <a:gd name="T7" fmla="*/ 2147483647 h 186"/>
                <a:gd name="T8" fmla="*/ 2147483647 w 322"/>
                <a:gd name="T9" fmla="*/ 2147483647 h 186"/>
                <a:gd name="T10" fmla="*/ 2147483647 w 322"/>
                <a:gd name="T11" fmla="*/ 2147483647 h 186"/>
                <a:gd name="T12" fmla="*/ 2147483647 w 322"/>
                <a:gd name="T13" fmla="*/ 2147483647 h 186"/>
                <a:gd name="T14" fmla="*/ 2147483647 w 322"/>
                <a:gd name="T15" fmla="*/ 0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78" name="组合 1977"/>
          <p:cNvGrpSpPr/>
          <p:nvPr/>
        </p:nvGrpSpPr>
        <p:grpSpPr bwMode="auto">
          <a:xfrm>
            <a:off x="310754" y="2120503"/>
            <a:ext cx="2337197" cy="939863"/>
            <a:chOff x="414844" y="2706202"/>
            <a:chExt cx="3116334" cy="1253148"/>
          </a:xfrm>
        </p:grpSpPr>
        <p:sp>
          <p:nvSpPr>
            <p:cNvPr id="1979" name="文本框 5620"/>
            <p:cNvSpPr txBox="1">
              <a:spLocks noChangeArrowheads="1"/>
            </p:cNvSpPr>
            <p:nvPr/>
          </p:nvSpPr>
          <p:spPr bwMode="auto">
            <a:xfrm>
              <a:off x="1391520" y="2706202"/>
              <a:ext cx="1162983" cy="49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AED5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0" name="文本框 5621"/>
            <p:cNvSpPr txBox="1">
              <a:spLocks noChangeArrowheads="1"/>
            </p:cNvSpPr>
            <p:nvPr/>
          </p:nvSpPr>
          <p:spPr bwMode="auto">
            <a:xfrm>
              <a:off x="964943" y="3050272"/>
              <a:ext cx="2016135" cy="55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81" name="文本框 5622"/>
            <p:cNvSpPr txBox="1">
              <a:spLocks noChangeArrowheads="1"/>
            </p:cNvSpPr>
            <p:nvPr/>
          </p:nvSpPr>
          <p:spPr bwMode="auto">
            <a:xfrm>
              <a:off x="414844" y="3528464"/>
              <a:ext cx="311633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500" dirty="0">
                  <a:solidFill>
                    <a:srgbClr val="AED5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caption</a:t>
              </a:r>
              <a:endParaRPr lang="zh-CN" altLang="en-US" sz="1500" dirty="0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82" name="组合 1981"/>
          <p:cNvGrpSpPr/>
          <p:nvPr/>
        </p:nvGrpSpPr>
        <p:grpSpPr bwMode="auto">
          <a:xfrm>
            <a:off x="7559279" y="1647826"/>
            <a:ext cx="342900" cy="384572"/>
            <a:chOff x="5692136" y="2176193"/>
            <a:chExt cx="558126" cy="624139"/>
          </a:xfrm>
        </p:grpSpPr>
        <p:sp>
          <p:nvSpPr>
            <p:cNvPr id="1983" name="Oval 144"/>
            <p:cNvSpPr>
              <a:spLocks noChangeArrowheads="1"/>
            </p:cNvSpPr>
            <p:nvPr/>
          </p:nvSpPr>
          <p:spPr bwMode="auto">
            <a:xfrm>
              <a:off x="5845170" y="2429249"/>
              <a:ext cx="48011" cy="47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984" name="Oval 145"/>
            <p:cNvSpPr>
              <a:spLocks noChangeArrowheads="1"/>
            </p:cNvSpPr>
            <p:nvPr/>
          </p:nvSpPr>
          <p:spPr bwMode="auto">
            <a:xfrm>
              <a:off x="6044215" y="2429249"/>
              <a:ext cx="47011" cy="47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985" name="Freeform 146"/>
            <p:cNvSpPr/>
            <p:nvPr/>
          </p:nvSpPr>
          <p:spPr bwMode="auto">
            <a:xfrm>
              <a:off x="5864174" y="2602287"/>
              <a:ext cx="208046" cy="42010"/>
            </a:xfrm>
            <a:custGeom>
              <a:avLst/>
              <a:gdLst>
                <a:gd name="T0" fmla="*/ 2147483647 w 88"/>
                <a:gd name="T1" fmla="*/ 2147483647 h 18"/>
                <a:gd name="T2" fmla="*/ 0 w 88"/>
                <a:gd name="T3" fmla="*/ 0 h 18"/>
                <a:gd name="T4" fmla="*/ 2147483647 w 88"/>
                <a:gd name="T5" fmla="*/ 0 h 18"/>
                <a:gd name="T6" fmla="*/ 2147483647 w 88"/>
                <a:gd name="T7" fmla="*/ 2147483647 h 18"/>
                <a:gd name="T8" fmla="*/ 2147483647 w 88"/>
                <a:gd name="T9" fmla="*/ 0 h 18"/>
                <a:gd name="T10" fmla="*/ 2147483647 w 88"/>
                <a:gd name="T11" fmla="*/ 0 h 18"/>
                <a:gd name="T12" fmla="*/ 2147483647 w 88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18">
                  <a:moveTo>
                    <a:pt x="44" y="18"/>
                  </a:moveTo>
                  <a:cubicBezTo>
                    <a:pt x="27" y="18"/>
                    <a:pt x="0" y="16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31" y="10"/>
                    <a:pt x="44" y="10"/>
                  </a:cubicBezTo>
                  <a:cubicBezTo>
                    <a:pt x="58" y="10"/>
                    <a:pt x="80" y="8"/>
                    <a:pt x="8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16"/>
                    <a:pt x="62" y="18"/>
                    <a:pt x="44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6" name="Freeform 147"/>
            <p:cNvSpPr>
              <a:spLocks noEditPoints="1"/>
            </p:cNvSpPr>
            <p:nvPr/>
          </p:nvSpPr>
          <p:spPr bwMode="auto">
            <a:xfrm>
              <a:off x="5692136" y="2176193"/>
              <a:ext cx="558126" cy="624139"/>
            </a:xfrm>
            <a:custGeom>
              <a:avLst/>
              <a:gdLst>
                <a:gd name="T0" fmla="*/ 2147483647 w 236"/>
                <a:gd name="T1" fmla="*/ 2147483647 h 264"/>
                <a:gd name="T2" fmla="*/ 2147483647 w 236"/>
                <a:gd name="T3" fmla="*/ 2147483647 h 264"/>
                <a:gd name="T4" fmla="*/ 2147483647 w 236"/>
                <a:gd name="T5" fmla="*/ 2147483647 h 264"/>
                <a:gd name="T6" fmla="*/ 2147483647 w 236"/>
                <a:gd name="T7" fmla="*/ 2147483647 h 264"/>
                <a:gd name="T8" fmla="*/ 2147483647 w 236"/>
                <a:gd name="T9" fmla="*/ 2147483647 h 264"/>
                <a:gd name="T10" fmla="*/ 0 w 236"/>
                <a:gd name="T11" fmla="*/ 2147483647 h 264"/>
                <a:gd name="T12" fmla="*/ 0 w 236"/>
                <a:gd name="T13" fmla="*/ 2147483647 h 264"/>
                <a:gd name="T14" fmla="*/ 2147483647 w 236"/>
                <a:gd name="T15" fmla="*/ 2147483647 h 264"/>
                <a:gd name="T16" fmla="*/ 2147483647 w 236"/>
                <a:gd name="T17" fmla="*/ 2147483647 h 264"/>
                <a:gd name="T18" fmla="*/ 2147483647 w 236"/>
                <a:gd name="T19" fmla="*/ 2147483647 h 264"/>
                <a:gd name="T20" fmla="*/ 2147483647 w 236"/>
                <a:gd name="T21" fmla="*/ 0 h 264"/>
                <a:gd name="T22" fmla="*/ 2147483647 w 236"/>
                <a:gd name="T23" fmla="*/ 0 h 264"/>
                <a:gd name="T24" fmla="*/ 2147483647 w 236"/>
                <a:gd name="T25" fmla="*/ 2147483647 h 264"/>
                <a:gd name="T26" fmla="*/ 2147483647 w 236"/>
                <a:gd name="T27" fmla="*/ 2147483647 h 264"/>
                <a:gd name="T28" fmla="*/ 2147483647 w 236"/>
                <a:gd name="T29" fmla="*/ 2147483647 h 264"/>
                <a:gd name="T30" fmla="*/ 2147483647 w 236"/>
                <a:gd name="T31" fmla="*/ 2147483647 h 264"/>
                <a:gd name="T32" fmla="*/ 2147483647 w 236"/>
                <a:gd name="T33" fmla="*/ 2147483647 h 264"/>
                <a:gd name="T34" fmla="*/ 2147483647 w 236"/>
                <a:gd name="T35" fmla="*/ 2147483647 h 264"/>
                <a:gd name="T36" fmla="*/ 2147483647 w 236"/>
                <a:gd name="T37" fmla="*/ 2147483647 h 264"/>
                <a:gd name="T38" fmla="*/ 2147483647 w 236"/>
                <a:gd name="T39" fmla="*/ 2147483647 h 264"/>
                <a:gd name="T40" fmla="*/ 2147483647 w 236"/>
                <a:gd name="T41" fmla="*/ 2147483647 h 264"/>
                <a:gd name="T42" fmla="*/ 2147483647 w 236"/>
                <a:gd name="T43" fmla="*/ 2147483647 h 264"/>
                <a:gd name="T44" fmla="*/ 2147483647 w 236"/>
                <a:gd name="T45" fmla="*/ 2147483647 h 264"/>
                <a:gd name="T46" fmla="*/ 2147483647 w 236"/>
                <a:gd name="T47" fmla="*/ 2147483647 h 264"/>
                <a:gd name="T48" fmla="*/ 2147483647 w 236"/>
                <a:gd name="T49" fmla="*/ 2147483647 h 264"/>
                <a:gd name="T50" fmla="*/ 2147483647 w 236"/>
                <a:gd name="T51" fmla="*/ 2147483647 h 264"/>
                <a:gd name="T52" fmla="*/ 2147483647 w 236"/>
                <a:gd name="T53" fmla="*/ 2147483647 h 264"/>
                <a:gd name="T54" fmla="*/ 2147483647 w 236"/>
                <a:gd name="T55" fmla="*/ 2147483647 h 264"/>
                <a:gd name="T56" fmla="*/ 2147483647 w 236"/>
                <a:gd name="T57" fmla="*/ 2147483647 h 264"/>
                <a:gd name="T58" fmla="*/ 2147483647 w 236"/>
                <a:gd name="T59" fmla="*/ 2147483647 h 264"/>
                <a:gd name="T60" fmla="*/ 2147483647 w 236"/>
                <a:gd name="T61" fmla="*/ 2147483647 h 264"/>
                <a:gd name="T62" fmla="*/ 2147483647 w 236"/>
                <a:gd name="T63" fmla="*/ 2147483647 h 264"/>
                <a:gd name="T64" fmla="*/ 2147483647 w 236"/>
                <a:gd name="T65" fmla="*/ 2147483647 h 264"/>
                <a:gd name="T66" fmla="*/ 2147483647 w 236"/>
                <a:gd name="T67" fmla="*/ 2147483647 h 264"/>
                <a:gd name="T68" fmla="*/ 2147483647 w 236"/>
                <a:gd name="T69" fmla="*/ 2147483647 h 264"/>
                <a:gd name="T70" fmla="*/ 2147483647 w 236"/>
                <a:gd name="T71" fmla="*/ 2147483647 h 264"/>
                <a:gd name="T72" fmla="*/ 2147483647 w 236"/>
                <a:gd name="T73" fmla="*/ 2147483647 h 264"/>
                <a:gd name="T74" fmla="*/ 2147483647 w 236"/>
                <a:gd name="T75" fmla="*/ 2147483647 h 264"/>
                <a:gd name="T76" fmla="*/ 2147483647 w 236"/>
                <a:gd name="T77" fmla="*/ 2147483647 h 264"/>
                <a:gd name="T78" fmla="*/ 2147483647 w 236"/>
                <a:gd name="T79" fmla="*/ 2147483647 h 264"/>
                <a:gd name="T80" fmla="*/ 2147483647 w 236"/>
                <a:gd name="T81" fmla="*/ 2147483647 h 264"/>
                <a:gd name="T82" fmla="*/ 2147483647 w 236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36" h="264">
                  <a:moveTo>
                    <a:pt x="152" y="264"/>
                  </a:moveTo>
                  <a:cubicBezTo>
                    <a:pt x="83" y="264"/>
                    <a:pt x="83" y="264"/>
                    <a:pt x="83" y="264"/>
                  </a:cubicBezTo>
                  <a:cubicBezTo>
                    <a:pt x="73" y="264"/>
                    <a:pt x="64" y="255"/>
                    <a:pt x="64" y="245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55" y="244"/>
                    <a:pt x="55" y="244"/>
                    <a:pt x="55" y="244"/>
                  </a:cubicBezTo>
                  <a:cubicBezTo>
                    <a:pt x="26" y="244"/>
                    <a:pt x="0" y="219"/>
                    <a:pt x="0" y="18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51"/>
                    <a:pt x="26" y="28"/>
                    <a:pt x="55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7"/>
                    <a:pt x="81" y="0"/>
                    <a:pt x="91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2" y="0"/>
                    <a:pt x="168" y="8"/>
                    <a:pt x="168" y="18"/>
                  </a:cubicBezTo>
                  <a:cubicBezTo>
                    <a:pt x="168" y="28"/>
                    <a:pt x="168" y="28"/>
                    <a:pt x="168" y="28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214" y="28"/>
                    <a:pt x="236" y="51"/>
                    <a:pt x="236" y="80"/>
                  </a:cubicBezTo>
                  <a:cubicBezTo>
                    <a:pt x="236" y="189"/>
                    <a:pt x="236" y="189"/>
                    <a:pt x="236" y="189"/>
                  </a:cubicBezTo>
                  <a:cubicBezTo>
                    <a:pt x="236" y="219"/>
                    <a:pt x="214" y="244"/>
                    <a:pt x="184" y="244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68" y="245"/>
                    <a:pt x="168" y="245"/>
                    <a:pt x="168" y="245"/>
                  </a:cubicBezTo>
                  <a:cubicBezTo>
                    <a:pt x="168" y="255"/>
                    <a:pt x="161" y="264"/>
                    <a:pt x="152" y="264"/>
                  </a:cubicBezTo>
                  <a:moveTo>
                    <a:pt x="55" y="36"/>
                  </a:moveTo>
                  <a:cubicBezTo>
                    <a:pt x="30" y="36"/>
                    <a:pt x="8" y="55"/>
                    <a:pt x="8" y="80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214"/>
                    <a:pt x="30" y="236"/>
                    <a:pt x="55" y="236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2" y="245"/>
                    <a:pt x="72" y="245"/>
                    <a:pt x="72" y="245"/>
                  </a:cubicBezTo>
                  <a:cubicBezTo>
                    <a:pt x="72" y="250"/>
                    <a:pt x="77" y="256"/>
                    <a:pt x="83" y="256"/>
                  </a:cubicBezTo>
                  <a:cubicBezTo>
                    <a:pt x="152" y="256"/>
                    <a:pt x="152" y="256"/>
                    <a:pt x="152" y="256"/>
                  </a:cubicBezTo>
                  <a:cubicBezTo>
                    <a:pt x="157" y="256"/>
                    <a:pt x="160" y="250"/>
                    <a:pt x="160" y="245"/>
                  </a:cubicBezTo>
                  <a:cubicBezTo>
                    <a:pt x="160" y="236"/>
                    <a:pt x="160" y="236"/>
                    <a:pt x="160" y="236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209" y="236"/>
                    <a:pt x="228" y="214"/>
                    <a:pt x="228" y="189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55"/>
                    <a:pt x="209" y="36"/>
                    <a:pt x="184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0" y="12"/>
                    <a:pt x="157" y="8"/>
                    <a:pt x="152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86" y="8"/>
                    <a:pt x="80" y="12"/>
                    <a:pt x="80" y="18"/>
                  </a:cubicBezTo>
                  <a:cubicBezTo>
                    <a:pt x="80" y="36"/>
                    <a:pt x="80" y="36"/>
                    <a:pt x="80" y="36"/>
                  </a:cubicBezTo>
                  <a:lnTo>
                    <a:pt x="55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7" name="Rectangle 148"/>
            <p:cNvSpPr>
              <a:spLocks noChangeArrowheads="1"/>
            </p:cNvSpPr>
            <p:nvPr/>
          </p:nvSpPr>
          <p:spPr bwMode="auto">
            <a:xfrm>
              <a:off x="5881177" y="2242206"/>
              <a:ext cx="189042" cy="19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988" name="Rectangle 149"/>
            <p:cNvSpPr>
              <a:spLocks noChangeArrowheads="1"/>
            </p:cNvSpPr>
            <p:nvPr/>
          </p:nvSpPr>
          <p:spPr bwMode="auto">
            <a:xfrm>
              <a:off x="5843169" y="2734317"/>
              <a:ext cx="236053" cy="19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1989" name="组合 1988"/>
          <p:cNvGrpSpPr/>
          <p:nvPr/>
        </p:nvGrpSpPr>
        <p:grpSpPr bwMode="auto">
          <a:xfrm>
            <a:off x="6562727" y="2120505"/>
            <a:ext cx="2337197" cy="939863"/>
            <a:chOff x="4222607" y="3211960"/>
            <a:chExt cx="3116334" cy="1253147"/>
          </a:xfrm>
        </p:grpSpPr>
        <p:sp>
          <p:nvSpPr>
            <p:cNvPr id="1990" name="文本框 5649"/>
            <p:cNvSpPr txBox="1">
              <a:spLocks noChangeArrowheads="1"/>
            </p:cNvSpPr>
            <p:nvPr/>
          </p:nvSpPr>
          <p:spPr bwMode="auto">
            <a:xfrm>
              <a:off x="5199283" y="3211960"/>
              <a:ext cx="1162983" cy="49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AED5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1" name="文本框 5650"/>
            <p:cNvSpPr txBox="1">
              <a:spLocks noChangeArrowheads="1"/>
            </p:cNvSpPr>
            <p:nvPr/>
          </p:nvSpPr>
          <p:spPr bwMode="auto">
            <a:xfrm>
              <a:off x="4772706" y="3556030"/>
              <a:ext cx="2016135" cy="55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92" name="文本框 5651"/>
            <p:cNvSpPr txBox="1">
              <a:spLocks noChangeArrowheads="1"/>
            </p:cNvSpPr>
            <p:nvPr/>
          </p:nvSpPr>
          <p:spPr bwMode="auto">
            <a:xfrm>
              <a:off x="4222607" y="4034222"/>
              <a:ext cx="3116334" cy="43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500" dirty="0">
                  <a:solidFill>
                    <a:srgbClr val="AED5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caption</a:t>
              </a:r>
              <a:endParaRPr lang="zh-CN" altLang="en-US" sz="1500" dirty="0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93" name="Freeform 89"/>
          <p:cNvSpPr>
            <a:spLocks noEditPoints="1"/>
          </p:cNvSpPr>
          <p:nvPr/>
        </p:nvSpPr>
        <p:spPr bwMode="auto">
          <a:xfrm>
            <a:off x="4386264" y="1640681"/>
            <a:ext cx="397669" cy="391716"/>
          </a:xfrm>
          <a:custGeom>
            <a:avLst/>
            <a:gdLst>
              <a:gd name="T0" fmla="*/ 2147483647 w 209"/>
              <a:gd name="T1" fmla="*/ 2147483647 h 206"/>
              <a:gd name="T2" fmla="*/ 0 w 209"/>
              <a:gd name="T3" fmla="*/ 2147483647 h 206"/>
              <a:gd name="T4" fmla="*/ 2147483647 w 209"/>
              <a:gd name="T5" fmla="*/ 2147483647 h 206"/>
              <a:gd name="T6" fmla="*/ 2147483647 w 209"/>
              <a:gd name="T7" fmla="*/ 2147483647 h 206"/>
              <a:gd name="T8" fmla="*/ 2147483647 w 209"/>
              <a:gd name="T9" fmla="*/ 2147483647 h 206"/>
              <a:gd name="T10" fmla="*/ 2147483647 w 209"/>
              <a:gd name="T11" fmla="*/ 2147483647 h 206"/>
              <a:gd name="T12" fmla="*/ 2147483647 w 209"/>
              <a:gd name="T13" fmla="*/ 2147483647 h 206"/>
              <a:gd name="T14" fmla="*/ 2147483647 w 209"/>
              <a:gd name="T15" fmla="*/ 2147483647 h 206"/>
              <a:gd name="T16" fmla="*/ 2147483647 w 209"/>
              <a:gd name="T17" fmla="*/ 2147483647 h 206"/>
              <a:gd name="T18" fmla="*/ 2147483647 w 209"/>
              <a:gd name="T19" fmla="*/ 2147483647 h 206"/>
              <a:gd name="T20" fmla="*/ 2147483647 w 209"/>
              <a:gd name="T21" fmla="*/ 2147483647 h 206"/>
              <a:gd name="T22" fmla="*/ 2147483647 w 209"/>
              <a:gd name="T23" fmla="*/ 2147483647 h 206"/>
              <a:gd name="T24" fmla="*/ 2147483647 w 209"/>
              <a:gd name="T25" fmla="*/ 2147483647 h 206"/>
              <a:gd name="T26" fmla="*/ 2147483647 w 209"/>
              <a:gd name="T27" fmla="*/ 2147483647 h 206"/>
              <a:gd name="T28" fmla="*/ 2147483647 w 209"/>
              <a:gd name="T29" fmla="*/ 2147483647 h 206"/>
              <a:gd name="T30" fmla="*/ 2147483647 w 209"/>
              <a:gd name="T31" fmla="*/ 2147483647 h 206"/>
              <a:gd name="T32" fmla="*/ 2147483647 w 209"/>
              <a:gd name="T33" fmla="*/ 2147483647 h 206"/>
              <a:gd name="T34" fmla="*/ 2147483647 w 209"/>
              <a:gd name="T35" fmla="*/ 2147483647 h 206"/>
              <a:gd name="T36" fmla="*/ 2147483647 w 209"/>
              <a:gd name="T37" fmla="*/ 2147483647 h 206"/>
              <a:gd name="T38" fmla="*/ 2147483647 w 209"/>
              <a:gd name="T39" fmla="*/ 2147483647 h 206"/>
              <a:gd name="T40" fmla="*/ 2147483647 w 209"/>
              <a:gd name="T41" fmla="*/ 2147483647 h 206"/>
              <a:gd name="T42" fmla="*/ 2147483647 w 209"/>
              <a:gd name="T43" fmla="*/ 2147483647 h 206"/>
              <a:gd name="T44" fmla="*/ 2147483647 w 209"/>
              <a:gd name="T45" fmla="*/ 2147483647 h 206"/>
              <a:gd name="T46" fmla="*/ 2147483647 w 209"/>
              <a:gd name="T47" fmla="*/ 2147483647 h 206"/>
              <a:gd name="T48" fmla="*/ 2147483647 w 209"/>
              <a:gd name="T49" fmla="*/ 2147483647 h 206"/>
              <a:gd name="T50" fmla="*/ 2147483647 w 209"/>
              <a:gd name="T51" fmla="*/ 2147483647 h 206"/>
              <a:gd name="T52" fmla="*/ 2147483647 w 209"/>
              <a:gd name="T53" fmla="*/ 2147483647 h 206"/>
              <a:gd name="T54" fmla="*/ 2147483647 w 209"/>
              <a:gd name="T55" fmla="*/ 2147483647 h 206"/>
              <a:gd name="T56" fmla="*/ 2147483647 w 209"/>
              <a:gd name="T57" fmla="*/ 2147483647 h 206"/>
              <a:gd name="T58" fmla="*/ 2147483647 w 209"/>
              <a:gd name="T59" fmla="*/ 2147483647 h 206"/>
              <a:gd name="T60" fmla="*/ 2147483647 w 209"/>
              <a:gd name="T61" fmla="*/ 2147483647 h 206"/>
              <a:gd name="T62" fmla="*/ 2147483647 w 209"/>
              <a:gd name="T63" fmla="*/ 2147483647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09" h="206">
                <a:moveTo>
                  <a:pt x="48" y="206"/>
                </a:moveTo>
                <a:cubicBezTo>
                  <a:pt x="19" y="206"/>
                  <a:pt x="19" y="206"/>
                  <a:pt x="19" y="206"/>
                </a:cubicBezTo>
                <a:cubicBezTo>
                  <a:pt x="15" y="206"/>
                  <a:pt x="4" y="206"/>
                  <a:pt x="4" y="19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4"/>
                  <a:pt x="11" y="94"/>
                  <a:pt x="15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4" y="94"/>
                  <a:pt x="51" y="94"/>
                  <a:pt x="54" y="100"/>
                </a:cubicBezTo>
                <a:cubicBezTo>
                  <a:pt x="69" y="88"/>
                  <a:pt x="81" y="47"/>
                  <a:pt x="81" y="37"/>
                </a:cubicBezTo>
                <a:cubicBezTo>
                  <a:pt x="81" y="35"/>
                  <a:pt x="81" y="33"/>
                  <a:pt x="81" y="31"/>
                </a:cubicBezTo>
                <a:cubicBezTo>
                  <a:pt x="81" y="21"/>
                  <a:pt x="80" y="11"/>
                  <a:pt x="86" y="4"/>
                </a:cubicBezTo>
                <a:cubicBezTo>
                  <a:pt x="89" y="2"/>
                  <a:pt x="92" y="0"/>
                  <a:pt x="96" y="0"/>
                </a:cubicBezTo>
                <a:cubicBezTo>
                  <a:pt x="113" y="0"/>
                  <a:pt x="123" y="17"/>
                  <a:pt x="125" y="34"/>
                </a:cubicBezTo>
                <a:cubicBezTo>
                  <a:pt x="126" y="52"/>
                  <a:pt x="126" y="65"/>
                  <a:pt x="124" y="73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99" y="73"/>
                  <a:pt x="209" y="83"/>
                  <a:pt x="209" y="96"/>
                </a:cubicBezTo>
                <a:cubicBezTo>
                  <a:pt x="209" y="103"/>
                  <a:pt x="205" y="110"/>
                  <a:pt x="199" y="114"/>
                </a:cubicBezTo>
                <a:cubicBezTo>
                  <a:pt x="200" y="117"/>
                  <a:pt x="201" y="121"/>
                  <a:pt x="201" y="125"/>
                </a:cubicBezTo>
                <a:cubicBezTo>
                  <a:pt x="201" y="134"/>
                  <a:pt x="196" y="141"/>
                  <a:pt x="188" y="144"/>
                </a:cubicBezTo>
                <a:cubicBezTo>
                  <a:pt x="190" y="148"/>
                  <a:pt x="191" y="152"/>
                  <a:pt x="191" y="156"/>
                </a:cubicBezTo>
                <a:cubicBezTo>
                  <a:pt x="191" y="164"/>
                  <a:pt x="187" y="171"/>
                  <a:pt x="180" y="174"/>
                </a:cubicBezTo>
                <a:cubicBezTo>
                  <a:pt x="180" y="176"/>
                  <a:pt x="181" y="177"/>
                  <a:pt x="181" y="179"/>
                </a:cubicBezTo>
                <a:cubicBezTo>
                  <a:pt x="181" y="180"/>
                  <a:pt x="181" y="180"/>
                  <a:pt x="181" y="180"/>
                </a:cubicBezTo>
                <a:cubicBezTo>
                  <a:pt x="181" y="191"/>
                  <a:pt x="171" y="200"/>
                  <a:pt x="160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9" y="200"/>
                  <a:pt x="66" y="199"/>
                  <a:pt x="63" y="198"/>
                </a:cubicBezTo>
                <a:cubicBezTo>
                  <a:pt x="61" y="206"/>
                  <a:pt x="52" y="206"/>
                  <a:pt x="48" y="206"/>
                </a:cubicBezTo>
                <a:moveTo>
                  <a:pt x="15" y="102"/>
                </a:moveTo>
                <a:cubicBezTo>
                  <a:pt x="8" y="102"/>
                  <a:pt x="8" y="104"/>
                  <a:pt x="8" y="106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6"/>
                  <a:pt x="12" y="198"/>
                  <a:pt x="19" y="198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56" y="198"/>
                  <a:pt x="56" y="196"/>
                  <a:pt x="56" y="194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3" y="188"/>
                  <a:pt x="63" y="188"/>
                  <a:pt x="63" y="188"/>
                </a:cubicBezTo>
                <a:cubicBezTo>
                  <a:pt x="65" y="191"/>
                  <a:pt x="69" y="192"/>
                  <a:pt x="72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7" y="192"/>
                  <a:pt x="173" y="187"/>
                  <a:pt x="173" y="180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7"/>
                  <a:pt x="172" y="175"/>
                  <a:pt x="171" y="173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9" y="166"/>
                  <a:pt x="183" y="161"/>
                  <a:pt x="183" y="156"/>
                </a:cubicBezTo>
                <a:cubicBezTo>
                  <a:pt x="183" y="152"/>
                  <a:pt x="181" y="147"/>
                  <a:pt x="178" y="144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81" y="138"/>
                  <a:pt x="181" y="138"/>
                  <a:pt x="181" y="138"/>
                </a:cubicBezTo>
                <a:cubicBezTo>
                  <a:pt x="188" y="137"/>
                  <a:pt x="193" y="132"/>
                  <a:pt x="193" y="125"/>
                </a:cubicBezTo>
                <a:cubicBezTo>
                  <a:pt x="193" y="121"/>
                  <a:pt x="192" y="117"/>
                  <a:pt x="189" y="115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91" y="108"/>
                  <a:pt x="191" y="108"/>
                  <a:pt x="191" y="108"/>
                </a:cubicBezTo>
                <a:cubicBezTo>
                  <a:pt x="197" y="107"/>
                  <a:pt x="201" y="102"/>
                  <a:pt x="201" y="96"/>
                </a:cubicBezTo>
                <a:cubicBezTo>
                  <a:pt x="201" y="88"/>
                  <a:pt x="194" y="81"/>
                  <a:pt x="186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6" y="73"/>
                  <a:pt x="119" y="64"/>
                  <a:pt x="117" y="35"/>
                </a:cubicBezTo>
                <a:cubicBezTo>
                  <a:pt x="116" y="24"/>
                  <a:pt x="110" y="8"/>
                  <a:pt x="96" y="8"/>
                </a:cubicBezTo>
                <a:cubicBezTo>
                  <a:pt x="94" y="8"/>
                  <a:pt x="92" y="9"/>
                  <a:pt x="92" y="10"/>
                </a:cubicBezTo>
                <a:cubicBezTo>
                  <a:pt x="88" y="14"/>
                  <a:pt x="89" y="23"/>
                  <a:pt x="89" y="31"/>
                </a:cubicBezTo>
                <a:cubicBezTo>
                  <a:pt x="89" y="33"/>
                  <a:pt x="89" y="35"/>
                  <a:pt x="89" y="37"/>
                </a:cubicBezTo>
                <a:cubicBezTo>
                  <a:pt x="89" y="50"/>
                  <a:pt x="74" y="99"/>
                  <a:pt x="55" y="109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8" y="104"/>
                  <a:pt x="48" y="102"/>
                  <a:pt x="41" y="102"/>
                </a:cubicBezTo>
                <a:lnTo>
                  <a:pt x="15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94" name="组合 1993"/>
          <p:cNvGrpSpPr/>
          <p:nvPr/>
        </p:nvGrpSpPr>
        <p:grpSpPr bwMode="auto">
          <a:xfrm>
            <a:off x="3417095" y="2120505"/>
            <a:ext cx="2337197" cy="939863"/>
            <a:chOff x="8258713" y="3357819"/>
            <a:chExt cx="3116334" cy="1253147"/>
          </a:xfrm>
        </p:grpSpPr>
        <p:sp>
          <p:nvSpPr>
            <p:cNvPr id="1995" name="文本框 5657"/>
            <p:cNvSpPr txBox="1">
              <a:spLocks noChangeArrowheads="1"/>
            </p:cNvSpPr>
            <p:nvPr/>
          </p:nvSpPr>
          <p:spPr bwMode="auto">
            <a:xfrm>
              <a:off x="9235389" y="3357819"/>
              <a:ext cx="1162983" cy="49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AED5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6" name="文本框 5658"/>
            <p:cNvSpPr txBox="1">
              <a:spLocks noChangeArrowheads="1"/>
            </p:cNvSpPr>
            <p:nvPr/>
          </p:nvSpPr>
          <p:spPr bwMode="auto">
            <a:xfrm>
              <a:off x="8808812" y="3701889"/>
              <a:ext cx="2016135" cy="55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97" name="文本框 5659"/>
            <p:cNvSpPr txBox="1">
              <a:spLocks noChangeArrowheads="1"/>
            </p:cNvSpPr>
            <p:nvPr/>
          </p:nvSpPr>
          <p:spPr bwMode="auto">
            <a:xfrm>
              <a:off x="8258713" y="4180081"/>
              <a:ext cx="3116334" cy="43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500" dirty="0">
                  <a:solidFill>
                    <a:srgbClr val="AED5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caption</a:t>
              </a:r>
              <a:endParaRPr lang="zh-CN" altLang="en-US" sz="1500" dirty="0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98" name="组合 1997"/>
          <p:cNvGrpSpPr/>
          <p:nvPr/>
        </p:nvGrpSpPr>
        <p:grpSpPr bwMode="auto">
          <a:xfrm>
            <a:off x="1295401" y="3363517"/>
            <a:ext cx="367904" cy="367903"/>
            <a:chOff x="13162760" y="5061742"/>
            <a:chExt cx="690562" cy="690563"/>
          </a:xfrm>
        </p:grpSpPr>
        <p:sp>
          <p:nvSpPr>
            <p:cNvPr id="1999" name="Freeform 288"/>
            <p:cNvSpPr/>
            <p:nvPr/>
          </p:nvSpPr>
          <p:spPr bwMode="auto">
            <a:xfrm>
              <a:off x="13297697" y="5242717"/>
              <a:ext cx="555625" cy="300038"/>
            </a:xfrm>
            <a:custGeom>
              <a:avLst/>
              <a:gdLst>
                <a:gd name="T0" fmla="*/ 2147483647 w 350"/>
                <a:gd name="T1" fmla="*/ 2147483647 h 189"/>
                <a:gd name="T2" fmla="*/ 2147483647 w 350"/>
                <a:gd name="T3" fmla="*/ 2147483647 h 189"/>
                <a:gd name="T4" fmla="*/ 2147483647 w 350"/>
                <a:gd name="T5" fmla="*/ 0 h 189"/>
                <a:gd name="T6" fmla="*/ 0 w 350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0" h="189">
                  <a:moveTo>
                    <a:pt x="47" y="189"/>
                  </a:moveTo>
                  <a:lnTo>
                    <a:pt x="312" y="151"/>
                  </a:lnTo>
                  <a:lnTo>
                    <a:pt x="350" y="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0" name="Line 289"/>
            <p:cNvSpPr>
              <a:spLocks noChangeShapeType="1"/>
            </p:cNvSpPr>
            <p:nvPr/>
          </p:nvSpPr>
          <p:spPr bwMode="auto">
            <a:xfrm>
              <a:off x="13267535" y="5137942"/>
              <a:ext cx="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1" name="Line 290"/>
            <p:cNvSpPr>
              <a:spLocks noChangeShapeType="1"/>
            </p:cNvSpPr>
            <p:nvPr/>
          </p:nvSpPr>
          <p:spPr bwMode="auto">
            <a:xfrm flipH="1" flipV="1">
              <a:off x="13221497" y="5107780"/>
              <a:ext cx="46038" cy="30163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2" name="Oval 291"/>
            <p:cNvSpPr>
              <a:spLocks noChangeArrowheads="1"/>
            </p:cNvSpPr>
            <p:nvPr/>
          </p:nvSpPr>
          <p:spPr bwMode="auto">
            <a:xfrm>
              <a:off x="13462797" y="5661817"/>
              <a:ext cx="90488" cy="90488"/>
            </a:xfrm>
            <a:prstGeom prst="ellipse">
              <a:avLst/>
            </a:prstGeom>
            <a:noFill/>
            <a:ln w="19050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003" name="Oval 292"/>
            <p:cNvSpPr>
              <a:spLocks noChangeArrowheads="1"/>
            </p:cNvSpPr>
            <p:nvPr/>
          </p:nvSpPr>
          <p:spPr bwMode="auto">
            <a:xfrm>
              <a:off x="13688222" y="5661817"/>
              <a:ext cx="90488" cy="90488"/>
            </a:xfrm>
            <a:prstGeom prst="ellipse">
              <a:avLst/>
            </a:prstGeom>
            <a:noFill/>
            <a:ln w="19050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2004" name="Freeform 293"/>
            <p:cNvSpPr/>
            <p:nvPr/>
          </p:nvSpPr>
          <p:spPr bwMode="auto">
            <a:xfrm>
              <a:off x="13267535" y="5137942"/>
              <a:ext cx="465138" cy="523875"/>
            </a:xfrm>
            <a:custGeom>
              <a:avLst/>
              <a:gdLst>
                <a:gd name="T0" fmla="*/ 2147483647 w 124"/>
                <a:gd name="T1" fmla="*/ 2147483647 h 140"/>
                <a:gd name="T2" fmla="*/ 2147483647 w 124"/>
                <a:gd name="T3" fmla="*/ 2147483647 h 140"/>
                <a:gd name="T4" fmla="*/ 2147483647 w 124"/>
                <a:gd name="T5" fmla="*/ 2147483647 h 140"/>
                <a:gd name="T6" fmla="*/ 0 w 124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140">
                  <a:moveTo>
                    <a:pt x="124" y="140"/>
                  </a:moveTo>
                  <a:cubicBezTo>
                    <a:pt x="48" y="140"/>
                    <a:pt x="48" y="140"/>
                    <a:pt x="48" y="140"/>
                  </a:cubicBezTo>
                  <a:cubicBezTo>
                    <a:pt x="39" y="140"/>
                    <a:pt x="30" y="133"/>
                    <a:pt x="28" y="1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5" name="Oval 294"/>
            <p:cNvSpPr>
              <a:spLocks noChangeArrowheads="1"/>
            </p:cNvSpPr>
            <p:nvPr/>
          </p:nvSpPr>
          <p:spPr bwMode="auto">
            <a:xfrm>
              <a:off x="13162760" y="5061742"/>
              <a:ext cx="58738" cy="60325"/>
            </a:xfrm>
            <a:prstGeom prst="ellipse">
              <a:avLst/>
            </a:prstGeom>
            <a:noFill/>
            <a:ln w="19050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2006" name="组合 2005"/>
          <p:cNvGrpSpPr/>
          <p:nvPr/>
        </p:nvGrpSpPr>
        <p:grpSpPr bwMode="auto">
          <a:xfrm>
            <a:off x="310754" y="3768330"/>
            <a:ext cx="2337197" cy="939863"/>
            <a:chOff x="414844" y="5024585"/>
            <a:chExt cx="3116334" cy="1253147"/>
          </a:xfrm>
        </p:grpSpPr>
        <p:sp>
          <p:nvSpPr>
            <p:cNvPr id="2007" name="文本框 5667"/>
            <p:cNvSpPr txBox="1">
              <a:spLocks noChangeArrowheads="1"/>
            </p:cNvSpPr>
            <p:nvPr/>
          </p:nvSpPr>
          <p:spPr bwMode="auto">
            <a:xfrm>
              <a:off x="1391520" y="5024585"/>
              <a:ext cx="1162983" cy="49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AED5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08" name="文本框 5668"/>
            <p:cNvSpPr txBox="1">
              <a:spLocks noChangeArrowheads="1"/>
            </p:cNvSpPr>
            <p:nvPr/>
          </p:nvSpPr>
          <p:spPr bwMode="auto">
            <a:xfrm>
              <a:off x="964943" y="5368655"/>
              <a:ext cx="2016135" cy="55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009" name="文本框 5669"/>
            <p:cNvSpPr txBox="1">
              <a:spLocks noChangeArrowheads="1"/>
            </p:cNvSpPr>
            <p:nvPr/>
          </p:nvSpPr>
          <p:spPr bwMode="auto">
            <a:xfrm>
              <a:off x="414844" y="5846847"/>
              <a:ext cx="3116334" cy="43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500" dirty="0">
                  <a:solidFill>
                    <a:srgbClr val="AED5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caption</a:t>
              </a:r>
              <a:endParaRPr lang="zh-CN" altLang="en-US" sz="1500" dirty="0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10" name="组合 2009"/>
          <p:cNvGrpSpPr/>
          <p:nvPr/>
        </p:nvGrpSpPr>
        <p:grpSpPr bwMode="auto">
          <a:xfrm>
            <a:off x="4423172" y="3363518"/>
            <a:ext cx="323850" cy="353615"/>
            <a:chOff x="5896986" y="4484714"/>
            <a:chExt cx="433056" cy="470948"/>
          </a:xfrm>
        </p:grpSpPr>
        <p:sp>
          <p:nvSpPr>
            <p:cNvPr id="2011" name="Freeform 319"/>
            <p:cNvSpPr/>
            <p:nvPr/>
          </p:nvSpPr>
          <p:spPr bwMode="auto">
            <a:xfrm>
              <a:off x="6142745" y="4794349"/>
              <a:ext cx="162396" cy="161313"/>
            </a:xfrm>
            <a:custGeom>
              <a:avLst/>
              <a:gdLst>
                <a:gd name="T0" fmla="*/ 2147483647 w 150"/>
                <a:gd name="T1" fmla="*/ 2147483647 h 149"/>
                <a:gd name="T2" fmla="*/ 0 w 150"/>
                <a:gd name="T3" fmla="*/ 2147483647 h 149"/>
                <a:gd name="T4" fmla="*/ 2147483647 w 150"/>
                <a:gd name="T5" fmla="*/ 2147483647 h 149"/>
                <a:gd name="T6" fmla="*/ 2147483647 w 150"/>
                <a:gd name="T7" fmla="*/ 0 h 149"/>
                <a:gd name="T8" fmla="*/ 2147483647 w 150"/>
                <a:gd name="T9" fmla="*/ 2147483647 h 149"/>
                <a:gd name="T10" fmla="*/ 2147483647 w 150"/>
                <a:gd name="T11" fmla="*/ 2147483647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49">
                  <a:moveTo>
                    <a:pt x="43" y="137"/>
                  </a:moveTo>
                  <a:lnTo>
                    <a:pt x="0" y="149"/>
                  </a:lnTo>
                  <a:lnTo>
                    <a:pt x="12" y="106"/>
                  </a:lnTo>
                  <a:lnTo>
                    <a:pt x="116" y="0"/>
                  </a:lnTo>
                  <a:lnTo>
                    <a:pt x="150" y="33"/>
                  </a:lnTo>
                  <a:lnTo>
                    <a:pt x="43" y="137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2" name="Freeform 320"/>
            <p:cNvSpPr/>
            <p:nvPr/>
          </p:nvSpPr>
          <p:spPr bwMode="auto">
            <a:xfrm>
              <a:off x="6268331" y="4768365"/>
              <a:ext cx="61711" cy="61711"/>
            </a:xfrm>
            <a:custGeom>
              <a:avLst/>
              <a:gdLst>
                <a:gd name="T0" fmla="*/ 2147483647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4" y="24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4" y="13"/>
                    <a:pt x="24" y="7"/>
                    <a:pt x="20" y="4"/>
                  </a:cubicBezTo>
                  <a:cubicBezTo>
                    <a:pt x="17" y="0"/>
                    <a:pt x="11" y="0"/>
                    <a:pt x="7" y="4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3" name="Freeform 321"/>
            <p:cNvSpPr/>
            <p:nvPr/>
          </p:nvSpPr>
          <p:spPr bwMode="auto">
            <a:xfrm>
              <a:off x="5896986" y="4484714"/>
              <a:ext cx="245759" cy="470948"/>
            </a:xfrm>
            <a:custGeom>
              <a:avLst/>
              <a:gdLst>
                <a:gd name="T0" fmla="*/ 2147483647 w 227"/>
                <a:gd name="T1" fmla="*/ 2147483647 h 435"/>
                <a:gd name="T2" fmla="*/ 0 w 227"/>
                <a:gd name="T3" fmla="*/ 2147483647 h 435"/>
                <a:gd name="T4" fmla="*/ 0 w 227"/>
                <a:gd name="T5" fmla="*/ 0 h 435"/>
                <a:gd name="T6" fmla="*/ 2147483647 w 227"/>
                <a:gd name="T7" fmla="*/ 0 h 4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435">
                  <a:moveTo>
                    <a:pt x="190" y="435"/>
                  </a:moveTo>
                  <a:lnTo>
                    <a:pt x="0" y="435"/>
                  </a:lnTo>
                  <a:lnTo>
                    <a:pt x="0" y="0"/>
                  </a:lnTo>
                  <a:lnTo>
                    <a:pt x="227" y="0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4" name="Line 322"/>
            <p:cNvSpPr>
              <a:spLocks noChangeShapeType="1"/>
            </p:cNvSpPr>
            <p:nvPr/>
          </p:nvSpPr>
          <p:spPr bwMode="auto">
            <a:xfrm>
              <a:off x="6245596" y="4586482"/>
              <a:ext cx="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5" name="Freeform 323"/>
            <p:cNvSpPr/>
            <p:nvPr/>
          </p:nvSpPr>
          <p:spPr bwMode="auto">
            <a:xfrm>
              <a:off x="6142745" y="4484714"/>
              <a:ext cx="102851" cy="101768"/>
            </a:xfrm>
            <a:custGeom>
              <a:avLst/>
              <a:gdLst>
                <a:gd name="T0" fmla="*/ 2147483647 w 95"/>
                <a:gd name="T1" fmla="*/ 2147483647 h 94"/>
                <a:gd name="T2" fmla="*/ 0 w 95"/>
                <a:gd name="T3" fmla="*/ 2147483647 h 94"/>
                <a:gd name="T4" fmla="*/ 0 w 95"/>
                <a:gd name="T5" fmla="*/ 0 h 94"/>
                <a:gd name="T6" fmla="*/ 2147483647 w 95"/>
                <a:gd name="T7" fmla="*/ 2147483647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94">
                  <a:moveTo>
                    <a:pt x="95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95" y="94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6" name="Line 324"/>
            <p:cNvSpPr>
              <a:spLocks noChangeShapeType="1"/>
            </p:cNvSpPr>
            <p:nvPr/>
          </p:nvSpPr>
          <p:spPr bwMode="auto">
            <a:xfrm>
              <a:off x="6245596" y="4586482"/>
              <a:ext cx="0" cy="163479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17" name="组合 2016"/>
          <p:cNvGrpSpPr/>
          <p:nvPr/>
        </p:nvGrpSpPr>
        <p:grpSpPr bwMode="auto">
          <a:xfrm>
            <a:off x="3417095" y="3764757"/>
            <a:ext cx="2337197" cy="939863"/>
            <a:chOff x="4555347" y="5019101"/>
            <a:chExt cx="3116334" cy="1253147"/>
          </a:xfrm>
        </p:grpSpPr>
        <p:sp>
          <p:nvSpPr>
            <p:cNvPr id="2018" name="文本框 5674"/>
            <p:cNvSpPr txBox="1">
              <a:spLocks noChangeArrowheads="1"/>
            </p:cNvSpPr>
            <p:nvPr/>
          </p:nvSpPr>
          <p:spPr bwMode="auto">
            <a:xfrm>
              <a:off x="5532023" y="5019101"/>
              <a:ext cx="1162983" cy="49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AED5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19" name="文本框 5675"/>
            <p:cNvSpPr txBox="1">
              <a:spLocks noChangeArrowheads="1"/>
            </p:cNvSpPr>
            <p:nvPr/>
          </p:nvSpPr>
          <p:spPr bwMode="auto">
            <a:xfrm>
              <a:off x="5105446" y="5363171"/>
              <a:ext cx="2016135" cy="55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020" name="文本框 5676"/>
            <p:cNvSpPr txBox="1">
              <a:spLocks noChangeArrowheads="1"/>
            </p:cNvSpPr>
            <p:nvPr/>
          </p:nvSpPr>
          <p:spPr bwMode="auto">
            <a:xfrm>
              <a:off x="4555347" y="5841363"/>
              <a:ext cx="3116334" cy="43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500" dirty="0">
                  <a:solidFill>
                    <a:srgbClr val="AED5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caption</a:t>
              </a:r>
              <a:endParaRPr lang="zh-CN" altLang="en-US" sz="1500" dirty="0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21" name="组合 2020"/>
          <p:cNvGrpSpPr/>
          <p:nvPr/>
        </p:nvGrpSpPr>
        <p:grpSpPr>
          <a:xfrm>
            <a:off x="7592977" y="3363536"/>
            <a:ext cx="276044" cy="422814"/>
            <a:chOff x="2673351" y="-974725"/>
            <a:chExt cx="450850" cy="690562"/>
          </a:xfrm>
          <a:noFill/>
        </p:grpSpPr>
        <p:sp>
          <p:nvSpPr>
            <p:cNvPr id="2022" name="Line 536"/>
            <p:cNvSpPr>
              <a:spLocks noChangeShapeType="1"/>
            </p:cNvSpPr>
            <p:nvPr/>
          </p:nvSpPr>
          <p:spPr bwMode="auto">
            <a:xfrm flipH="1">
              <a:off x="2794001" y="-463550"/>
              <a:ext cx="209550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3" name="Freeform 537"/>
            <p:cNvSpPr/>
            <p:nvPr/>
          </p:nvSpPr>
          <p:spPr bwMode="auto">
            <a:xfrm>
              <a:off x="2822576" y="-344488"/>
              <a:ext cx="150813" cy="60325"/>
            </a:xfrm>
            <a:custGeom>
              <a:avLst/>
              <a:gdLst>
                <a:gd name="T0" fmla="*/ 0 w 40"/>
                <a:gd name="T1" fmla="*/ 0 h 16"/>
                <a:gd name="T2" fmla="*/ 0 w 40"/>
                <a:gd name="T3" fmla="*/ 8 h 16"/>
                <a:gd name="T4" fmla="*/ 8 w 40"/>
                <a:gd name="T5" fmla="*/ 16 h 16"/>
                <a:gd name="T6" fmla="*/ 32 w 40"/>
                <a:gd name="T7" fmla="*/ 16 h 16"/>
                <a:gd name="T8" fmla="*/ 40 w 40"/>
                <a:gd name="T9" fmla="*/ 8 h 16"/>
                <a:gd name="T10" fmla="*/ 40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7" y="16"/>
                    <a:pt x="40" y="12"/>
                    <a:pt x="40" y="8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4" name="Freeform 538"/>
            <p:cNvSpPr/>
            <p:nvPr/>
          </p:nvSpPr>
          <p:spPr bwMode="auto">
            <a:xfrm>
              <a:off x="2673351" y="-974725"/>
              <a:ext cx="450850" cy="630238"/>
            </a:xfrm>
            <a:custGeom>
              <a:avLst/>
              <a:gdLst>
                <a:gd name="T0" fmla="*/ 32 w 120"/>
                <a:gd name="T1" fmla="*/ 144 h 168"/>
                <a:gd name="T2" fmla="*/ 0 w 120"/>
                <a:gd name="T3" fmla="*/ 60 h 168"/>
                <a:gd name="T4" fmla="*/ 60 w 120"/>
                <a:gd name="T5" fmla="*/ 0 h 168"/>
                <a:gd name="T6" fmla="*/ 120 w 120"/>
                <a:gd name="T7" fmla="*/ 60 h 168"/>
                <a:gd name="T8" fmla="*/ 88 w 120"/>
                <a:gd name="T9" fmla="*/ 144 h 168"/>
                <a:gd name="T10" fmla="*/ 88 w 120"/>
                <a:gd name="T11" fmla="*/ 168 h 168"/>
                <a:gd name="T12" fmla="*/ 32 w 120"/>
                <a:gd name="T13" fmla="*/ 168 h 168"/>
                <a:gd name="T14" fmla="*/ 32 w 120"/>
                <a:gd name="T15" fmla="*/ 14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8">
                  <a:moveTo>
                    <a:pt x="32" y="144"/>
                  </a:moveTo>
                  <a:cubicBezTo>
                    <a:pt x="32" y="120"/>
                    <a:pt x="0" y="93"/>
                    <a:pt x="0" y="60"/>
                  </a:cubicBezTo>
                  <a:cubicBezTo>
                    <a:pt x="0" y="26"/>
                    <a:pt x="27" y="0"/>
                    <a:pt x="60" y="0"/>
                  </a:cubicBezTo>
                  <a:cubicBezTo>
                    <a:pt x="93" y="0"/>
                    <a:pt x="120" y="26"/>
                    <a:pt x="120" y="60"/>
                  </a:cubicBezTo>
                  <a:cubicBezTo>
                    <a:pt x="120" y="93"/>
                    <a:pt x="88" y="120"/>
                    <a:pt x="88" y="144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32" y="144"/>
                    <a:pt x="32" y="144"/>
                    <a:pt x="32" y="144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5" name="Freeform 539"/>
            <p:cNvSpPr/>
            <p:nvPr/>
          </p:nvSpPr>
          <p:spPr bwMode="auto">
            <a:xfrm>
              <a:off x="2763838" y="-884238"/>
              <a:ext cx="119063" cy="269875"/>
            </a:xfrm>
            <a:custGeom>
              <a:avLst/>
              <a:gdLst>
                <a:gd name="T0" fmla="*/ 32 w 32"/>
                <a:gd name="T1" fmla="*/ 0 h 72"/>
                <a:gd name="T2" fmla="*/ 0 w 32"/>
                <a:gd name="T3" fmla="*/ 36 h 72"/>
                <a:gd name="T4" fmla="*/ 16 w 32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cubicBezTo>
                    <a:pt x="14" y="2"/>
                    <a:pt x="0" y="17"/>
                    <a:pt x="0" y="36"/>
                  </a:cubicBezTo>
                  <a:cubicBezTo>
                    <a:pt x="0" y="46"/>
                    <a:pt x="10" y="61"/>
                    <a:pt x="16" y="72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026" name="组合 2025"/>
          <p:cNvGrpSpPr/>
          <p:nvPr/>
        </p:nvGrpSpPr>
        <p:grpSpPr bwMode="auto">
          <a:xfrm>
            <a:off x="6562727" y="3794523"/>
            <a:ext cx="2337197" cy="939863"/>
            <a:chOff x="8749830" y="5059479"/>
            <a:chExt cx="3116334" cy="1253147"/>
          </a:xfrm>
        </p:grpSpPr>
        <p:sp>
          <p:nvSpPr>
            <p:cNvPr id="2027" name="文本框 5688"/>
            <p:cNvSpPr txBox="1">
              <a:spLocks noChangeArrowheads="1"/>
            </p:cNvSpPr>
            <p:nvPr/>
          </p:nvSpPr>
          <p:spPr bwMode="auto">
            <a:xfrm>
              <a:off x="9726506" y="5059479"/>
              <a:ext cx="1162983" cy="49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AED5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28" name="文本框 5689"/>
            <p:cNvSpPr txBox="1">
              <a:spLocks noChangeArrowheads="1"/>
            </p:cNvSpPr>
            <p:nvPr/>
          </p:nvSpPr>
          <p:spPr bwMode="auto">
            <a:xfrm>
              <a:off x="9299929" y="5403549"/>
              <a:ext cx="2016135" cy="55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029" name="文本框 5690"/>
            <p:cNvSpPr txBox="1">
              <a:spLocks noChangeArrowheads="1"/>
            </p:cNvSpPr>
            <p:nvPr/>
          </p:nvSpPr>
          <p:spPr bwMode="auto">
            <a:xfrm>
              <a:off x="8749830" y="5881741"/>
              <a:ext cx="3116334" cy="43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500" dirty="0">
                  <a:solidFill>
                    <a:srgbClr val="AED5D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caption</a:t>
              </a:r>
              <a:endParaRPr lang="zh-CN" altLang="en-US" sz="1500" dirty="0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30" name="文本框 2029"/>
          <p:cNvSpPr txBox="1">
            <a:spLocks noChangeArrowheads="1"/>
          </p:cNvSpPr>
          <p:nvPr/>
        </p:nvSpPr>
        <p:spPr bwMode="auto">
          <a:xfrm>
            <a:off x="2491978" y="1081089"/>
            <a:ext cx="4118372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en-US" altLang="zh-CN" sz="1500">
                <a:solidFill>
                  <a:srgbClr val="AED5D7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Catalogue Of The Whole Presentation</a:t>
            </a:r>
            <a:endParaRPr lang="zh-CN" altLang="en-US" sz="1500">
              <a:solidFill>
                <a:srgbClr val="AED5D7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031" name="文本框 2030"/>
          <p:cNvSpPr txBox="1">
            <a:spLocks noChangeArrowheads="1"/>
          </p:cNvSpPr>
          <p:nvPr/>
        </p:nvSpPr>
        <p:spPr bwMode="auto">
          <a:xfrm>
            <a:off x="3028951" y="308373"/>
            <a:ext cx="30432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500">
                <a:solidFill>
                  <a:srgbClr val="AED5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2032" name="组合 2031"/>
          <p:cNvGrpSpPr/>
          <p:nvPr/>
        </p:nvGrpSpPr>
        <p:grpSpPr bwMode="auto">
          <a:xfrm>
            <a:off x="5175648" y="507207"/>
            <a:ext cx="2309813" cy="366713"/>
            <a:chOff x="7043462" y="790424"/>
            <a:chExt cx="3080506" cy="488462"/>
          </a:xfrm>
        </p:grpSpPr>
        <p:cxnSp>
          <p:nvCxnSpPr>
            <p:cNvPr id="2033" name="直接连接符 2032"/>
            <p:cNvCxnSpPr/>
            <p:nvPr/>
          </p:nvCxnSpPr>
          <p:spPr>
            <a:xfrm>
              <a:off x="7043462" y="790424"/>
              <a:ext cx="3080506" cy="0"/>
            </a:xfrm>
            <a:prstGeom prst="line">
              <a:avLst/>
            </a:prstGeom>
            <a:ln w="0">
              <a:solidFill>
                <a:srgbClr val="AED5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4" name="直接连接符 2033"/>
            <p:cNvCxnSpPr/>
            <p:nvPr/>
          </p:nvCxnSpPr>
          <p:spPr>
            <a:xfrm>
              <a:off x="7241948" y="1034655"/>
              <a:ext cx="2057905" cy="0"/>
            </a:xfrm>
            <a:prstGeom prst="line">
              <a:avLst/>
            </a:prstGeom>
            <a:ln w="0">
              <a:solidFill>
                <a:srgbClr val="AED5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5" name="直接连接符 2034"/>
            <p:cNvCxnSpPr/>
            <p:nvPr/>
          </p:nvCxnSpPr>
          <p:spPr>
            <a:xfrm>
              <a:off x="7491247" y="1278886"/>
              <a:ext cx="882867" cy="0"/>
            </a:xfrm>
            <a:prstGeom prst="line">
              <a:avLst/>
            </a:prstGeom>
            <a:ln w="0">
              <a:solidFill>
                <a:srgbClr val="AED5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6" name="组合 2035"/>
          <p:cNvGrpSpPr/>
          <p:nvPr/>
        </p:nvGrpSpPr>
        <p:grpSpPr bwMode="auto">
          <a:xfrm flipH="1">
            <a:off x="1615680" y="507207"/>
            <a:ext cx="2311003" cy="366713"/>
            <a:chOff x="7043462" y="790424"/>
            <a:chExt cx="3080506" cy="488462"/>
          </a:xfrm>
        </p:grpSpPr>
        <p:cxnSp>
          <p:nvCxnSpPr>
            <p:cNvPr id="2037" name="直接连接符 2036"/>
            <p:cNvCxnSpPr/>
            <p:nvPr/>
          </p:nvCxnSpPr>
          <p:spPr>
            <a:xfrm>
              <a:off x="7043462" y="790424"/>
              <a:ext cx="3080506" cy="0"/>
            </a:xfrm>
            <a:prstGeom prst="line">
              <a:avLst/>
            </a:prstGeom>
            <a:ln w="0">
              <a:solidFill>
                <a:srgbClr val="AED5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8" name="直接连接符 2037"/>
            <p:cNvCxnSpPr/>
            <p:nvPr/>
          </p:nvCxnSpPr>
          <p:spPr>
            <a:xfrm>
              <a:off x="7241845" y="1034655"/>
              <a:ext cx="2058433" cy="0"/>
            </a:xfrm>
            <a:prstGeom prst="line">
              <a:avLst/>
            </a:prstGeom>
            <a:ln w="0">
              <a:solidFill>
                <a:srgbClr val="AED5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9" name="直接连接符 2038"/>
            <p:cNvCxnSpPr/>
            <p:nvPr/>
          </p:nvCxnSpPr>
          <p:spPr>
            <a:xfrm>
              <a:off x="7491016" y="1278886"/>
              <a:ext cx="883999" cy="0"/>
            </a:xfrm>
            <a:prstGeom prst="line">
              <a:avLst/>
            </a:prstGeom>
            <a:ln w="0">
              <a:solidFill>
                <a:srgbClr val="AED5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3" grpId="0" animBg="1"/>
      <p:bldP spid="2030" grpId="0"/>
      <p:bldP spid="20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7" name="组合 1976"/>
          <p:cNvGrpSpPr/>
          <p:nvPr/>
        </p:nvGrpSpPr>
        <p:grpSpPr bwMode="auto">
          <a:xfrm>
            <a:off x="260746" y="1408252"/>
            <a:ext cx="1371600" cy="614363"/>
            <a:chOff x="418279" y="1566965"/>
            <a:chExt cx="1828800" cy="819150"/>
          </a:xfrm>
        </p:grpSpPr>
        <p:grpSp>
          <p:nvGrpSpPr>
            <p:cNvPr id="1978" name="组合 2003"/>
            <p:cNvGrpSpPr/>
            <p:nvPr/>
          </p:nvGrpSpPr>
          <p:grpSpPr bwMode="auto">
            <a:xfrm>
              <a:off x="418279" y="1566965"/>
              <a:ext cx="1828800" cy="819150"/>
              <a:chOff x="418279" y="1566965"/>
              <a:chExt cx="1828800" cy="819150"/>
            </a:xfrm>
          </p:grpSpPr>
          <p:sp>
            <p:nvSpPr>
              <p:cNvPr id="1980" name="矩形 1979"/>
              <p:cNvSpPr/>
              <p:nvPr/>
            </p:nvSpPr>
            <p:spPr>
              <a:xfrm>
                <a:off x="418279" y="1566965"/>
                <a:ext cx="1828800" cy="81915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1981" name="组合 1994"/>
              <p:cNvGrpSpPr/>
              <p:nvPr/>
            </p:nvGrpSpPr>
            <p:grpSpPr bwMode="auto">
              <a:xfrm>
                <a:off x="639121" y="1738242"/>
                <a:ext cx="523414" cy="476595"/>
                <a:chOff x="2512217" y="1611767"/>
                <a:chExt cx="692150" cy="630238"/>
              </a:xfrm>
            </p:grpSpPr>
            <p:sp>
              <p:nvSpPr>
                <p:cNvPr id="1982" name="Freeform 24"/>
                <p:cNvSpPr/>
                <p:nvPr/>
              </p:nvSpPr>
              <p:spPr bwMode="auto">
                <a:xfrm>
                  <a:off x="2512217" y="1611767"/>
                  <a:ext cx="692150" cy="630238"/>
                </a:xfrm>
                <a:custGeom>
                  <a:avLst/>
                  <a:gdLst>
                    <a:gd name="T0" fmla="*/ 0 w 184"/>
                    <a:gd name="T1" fmla="*/ 2147483647 h 168"/>
                    <a:gd name="T2" fmla="*/ 0 w 184"/>
                    <a:gd name="T3" fmla="*/ 2147483647 h 168"/>
                    <a:gd name="T4" fmla="*/ 2147483647 w 184"/>
                    <a:gd name="T5" fmla="*/ 0 h 168"/>
                    <a:gd name="T6" fmla="*/ 2147483647 w 184"/>
                    <a:gd name="T7" fmla="*/ 0 h 168"/>
                    <a:gd name="T8" fmla="*/ 2147483647 w 184"/>
                    <a:gd name="T9" fmla="*/ 0 h 168"/>
                    <a:gd name="T10" fmla="*/ 2147483647 w 184"/>
                    <a:gd name="T11" fmla="*/ 2147483647 h 168"/>
                    <a:gd name="T12" fmla="*/ 2147483647 w 184"/>
                    <a:gd name="T13" fmla="*/ 2147483647 h 168"/>
                    <a:gd name="T14" fmla="*/ 2147483647 w 184"/>
                    <a:gd name="T15" fmla="*/ 2147483647 h 168"/>
                    <a:gd name="T16" fmla="*/ 2147483647 w 184"/>
                    <a:gd name="T17" fmla="*/ 2147483647 h 168"/>
                    <a:gd name="T18" fmla="*/ 2147483647 w 184"/>
                    <a:gd name="T19" fmla="*/ 2147483647 h 168"/>
                    <a:gd name="T20" fmla="*/ 2147483647 w 184"/>
                    <a:gd name="T21" fmla="*/ 2147483647 h 168"/>
                    <a:gd name="T22" fmla="*/ 0 w 184"/>
                    <a:gd name="T23" fmla="*/ 2147483647 h 16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4" h="168">
                      <a:moveTo>
                        <a:pt x="0" y="168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3"/>
                        <a:pt x="4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7" y="0"/>
                        <a:pt x="62" y="3"/>
                        <a:pt x="65" y="6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4" y="21"/>
                        <a:pt x="80" y="24"/>
                        <a:pt x="84" y="24"/>
                      </a:cubicBezTo>
                      <a:cubicBezTo>
                        <a:pt x="176" y="24"/>
                        <a:pt x="176" y="24"/>
                        <a:pt x="176" y="24"/>
                      </a:cubicBezTo>
                      <a:cubicBezTo>
                        <a:pt x="181" y="24"/>
                        <a:pt x="184" y="28"/>
                        <a:pt x="184" y="32"/>
                      </a:cubicBezTo>
                      <a:cubicBezTo>
                        <a:pt x="184" y="168"/>
                        <a:pt x="184" y="168"/>
                        <a:pt x="184" y="168"/>
                      </a:cubicBezTo>
                      <a:lnTo>
                        <a:pt x="0" y="168"/>
                      </a:lnTo>
                      <a:close/>
                    </a:path>
                  </a:pathLst>
                </a:custGeom>
                <a:noFill/>
                <a:ln w="30163" cap="rnd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3" name="Line 25"/>
                <p:cNvSpPr>
                  <a:spLocks noChangeShapeType="1"/>
                </p:cNvSpPr>
                <p:nvPr/>
              </p:nvSpPr>
              <p:spPr bwMode="auto">
                <a:xfrm>
                  <a:off x="2512217" y="1821317"/>
                  <a:ext cx="692150" cy="0"/>
                </a:xfrm>
                <a:prstGeom prst="line">
                  <a:avLst/>
                </a:prstGeom>
                <a:noFill/>
                <a:ln w="30163" cap="rnd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79" name="文本框 1978"/>
            <p:cNvSpPr txBox="1"/>
            <p:nvPr/>
          </p:nvSpPr>
          <p:spPr>
            <a:xfrm>
              <a:off x="1332679" y="1811439"/>
              <a:ext cx="914400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1984" name="组合 1983"/>
          <p:cNvGrpSpPr/>
          <p:nvPr/>
        </p:nvGrpSpPr>
        <p:grpSpPr bwMode="auto">
          <a:xfrm>
            <a:off x="1647825" y="1408255"/>
            <a:ext cx="2599135" cy="614363"/>
            <a:chOff x="2267334" y="1566965"/>
            <a:chExt cx="3465896" cy="819150"/>
          </a:xfrm>
        </p:grpSpPr>
        <p:grpSp>
          <p:nvGrpSpPr>
            <p:cNvPr id="1985" name="组合 2005"/>
            <p:cNvGrpSpPr/>
            <p:nvPr/>
          </p:nvGrpSpPr>
          <p:grpSpPr bwMode="auto">
            <a:xfrm>
              <a:off x="2267334" y="1566965"/>
              <a:ext cx="3465896" cy="819150"/>
              <a:chOff x="2267334" y="1566965"/>
              <a:chExt cx="3465896" cy="819150"/>
            </a:xfrm>
          </p:grpSpPr>
          <p:sp>
            <p:nvSpPr>
              <p:cNvPr id="1987" name="矩形 1986"/>
              <p:cNvSpPr/>
              <p:nvPr/>
            </p:nvSpPr>
            <p:spPr>
              <a:xfrm>
                <a:off x="2267334" y="1566965"/>
                <a:ext cx="3465896" cy="819150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1988" name="组合 1995"/>
              <p:cNvGrpSpPr/>
              <p:nvPr/>
            </p:nvGrpSpPr>
            <p:grpSpPr bwMode="auto">
              <a:xfrm>
                <a:off x="2634942" y="1809329"/>
                <a:ext cx="523414" cy="385357"/>
                <a:chOff x="4285455" y="1672092"/>
                <a:chExt cx="692150" cy="509587"/>
              </a:xfrm>
            </p:grpSpPr>
            <p:sp>
              <p:nvSpPr>
                <p:cNvPr id="1989" name="Oval 33"/>
                <p:cNvSpPr>
                  <a:spLocks noChangeArrowheads="1"/>
                </p:cNvSpPr>
                <p:nvPr/>
              </p:nvSpPr>
              <p:spPr bwMode="auto">
                <a:xfrm>
                  <a:off x="4315617" y="1911804"/>
                  <a:ext cx="271463" cy="269875"/>
                </a:xfrm>
                <a:prstGeom prst="ellipse">
                  <a:avLst/>
                </a:prstGeom>
                <a:noFill/>
                <a:ln w="30163" cap="rnd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90" name="Freeform 34"/>
                <p:cNvSpPr/>
                <p:nvPr/>
              </p:nvSpPr>
              <p:spPr bwMode="auto">
                <a:xfrm>
                  <a:off x="4375942" y="1972129"/>
                  <a:ext cx="74613" cy="74613"/>
                </a:xfrm>
                <a:custGeom>
                  <a:avLst/>
                  <a:gdLst>
                    <a:gd name="T0" fmla="*/ 0 w 20"/>
                    <a:gd name="T1" fmla="*/ 2147483647 h 20"/>
                    <a:gd name="T2" fmla="*/ 2147483647 w 20"/>
                    <a:gd name="T3" fmla="*/ 0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" h="20">
                      <a:moveTo>
                        <a:pt x="0" y="20"/>
                      </a:moveTo>
                      <a:cubicBezTo>
                        <a:pt x="0" y="9"/>
                        <a:pt x="9" y="0"/>
                        <a:pt x="20" y="0"/>
                      </a:cubicBezTo>
                    </a:path>
                  </a:pathLst>
                </a:custGeom>
                <a:noFill/>
                <a:ln w="30163" cap="rnd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1" name="Oval 35"/>
                <p:cNvSpPr>
                  <a:spLocks noChangeArrowheads="1"/>
                </p:cNvSpPr>
                <p:nvPr/>
              </p:nvSpPr>
              <p:spPr bwMode="auto">
                <a:xfrm>
                  <a:off x="4675980" y="1911804"/>
                  <a:ext cx="271463" cy="269875"/>
                </a:xfrm>
                <a:prstGeom prst="ellipse">
                  <a:avLst/>
                </a:prstGeom>
                <a:noFill/>
                <a:ln w="30163" cap="rnd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92" name="Freeform 36"/>
                <p:cNvSpPr/>
                <p:nvPr/>
              </p:nvSpPr>
              <p:spPr bwMode="auto">
                <a:xfrm>
                  <a:off x="4736305" y="1972129"/>
                  <a:ext cx="76200" cy="74613"/>
                </a:xfrm>
                <a:custGeom>
                  <a:avLst/>
                  <a:gdLst>
                    <a:gd name="T0" fmla="*/ 0 w 20"/>
                    <a:gd name="T1" fmla="*/ 2147483647 h 20"/>
                    <a:gd name="T2" fmla="*/ 2147483647 w 20"/>
                    <a:gd name="T3" fmla="*/ 0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" h="20">
                      <a:moveTo>
                        <a:pt x="0" y="20"/>
                      </a:moveTo>
                      <a:cubicBezTo>
                        <a:pt x="0" y="9"/>
                        <a:pt x="9" y="0"/>
                        <a:pt x="20" y="0"/>
                      </a:cubicBezTo>
                    </a:path>
                  </a:pathLst>
                </a:custGeom>
                <a:noFill/>
                <a:ln w="30163" cap="rnd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3" name="Line 37"/>
                <p:cNvSpPr>
                  <a:spLocks noChangeShapeType="1"/>
                </p:cNvSpPr>
                <p:nvPr/>
              </p:nvSpPr>
              <p:spPr bwMode="auto">
                <a:xfrm>
                  <a:off x="4947442" y="2046742"/>
                  <a:ext cx="30163" cy="0"/>
                </a:xfrm>
                <a:prstGeom prst="line">
                  <a:avLst/>
                </a:prstGeom>
                <a:noFill/>
                <a:ln w="30163" cap="rnd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4" name="Freeform 38"/>
                <p:cNvSpPr/>
                <p:nvPr/>
              </p:nvSpPr>
              <p:spPr bwMode="auto">
                <a:xfrm>
                  <a:off x="4285455" y="1672092"/>
                  <a:ext cx="120650" cy="374650"/>
                </a:xfrm>
                <a:custGeom>
                  <a:avLst/>
                  <a:gdLst>
                    <a:gd name="T0" fmla="*/ 2147483647 w 76"/>
                    <a:gd name="T1" fmla="*/ 2147483647 h 236"/>
                    <a:gd name="T2" fmla="*/ 0 w 76"/>
                    <a:gd name="T3" fmla="*/ 2147483647 h 236"/>
                    <a:gd name="T4" fmla="*/ 2147483647 w 76"/>
                    <a:gd name="T5" fmla="*/ 0 h 236"/>
                    <a:gd name="T6" fmla="*/ 2147483647 w 76"/>
                    <a:gd name="T7" fmla="*/ 2147483647 h 2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6" h="236">
                      <a:moveTo>
                        <a:pt x="19" y="236"/>
                      </a:moveTo>
                      <a:lnTo>
                        <a:pt x="0" y="236"/>
                      </a:lnTo>
                      <a:lnTo>
                        <a:pt x="38" y="0"/>
                      </a:lnTo>
                      <a:lnTo>
                        <a:pt x="76" y="9"/>
                      </a:lnTo>
                    </a:path>
                  </a:pathLst>
                </a:custGeom>
                <a:noFill/>
                <a:ln w="30163" cap="rnd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5" name="Freeform 39"/>
                <p:cNvSpPr/>
                <p:nvPr/>
              </p:nvSpPr>
              <p:spPr bwMode="auto">
                <a:xfrm>
                  <a:off x="4856955" y="1672092"/>
                  <a:ext cx="120650" cy="374650"/>
                </a:xfrm>
                <a:custGeom>
                  <a:avLst/>
                  <a:gdLst>
                    <a:gd name="T0" fmla="*/ 2147483647 w 76"/>
                    <a:gd name="T1" fmla="*/ 2147483647 h 236"/>
                    <a:gd name="T2" fmla="*/ 2147483647 w 76"/>
                    <a:gd name="T3" fmla="*/ 0 h 236"/>
                    <a:gd name="T4" fmla="*/ 0 w 76"/>
                    <a:gd name="T5" fmla="*/ 2147483647 h 2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236">
                      <a:moveTo>
                        <a:pt x="76" y="236"/>
                      </a:moveTo>
                      <a:lnTo>
                        <a:pt x="38" y="0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0163" cap="rnd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6" name="Freeform 40"/>
                <p:cNvSpPr/>
                <p:nvPr/>
              </p:nvSpPr>
              <p:spPr bwMode="auto">
                <a:xfrm>
                  <a:off x="4587080" y="1972129"/>
                  <a:ext cx="88900" cy="44450"/>
                </a:xfrm>
                <a:custGeom>
                  <a:avLst/>
                  <a:gdLst>
                    <a:gd name="T0" fmla="*/ 0 w 24"/>
                    <a:gd name="T1" fmla="*/ 2147483647 h 12"/>
                    <a:gd name="T2" fmla="*/ 2147483647 w 24"/>
                    <a:gd name="T3" fmla="*/ 0 h 12"/>
                    <a:gd name="T4" fmla="*/ 2147483647 w 24"/>
                    <a:gd name="T5" fmla="*/ 2147483647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12">
                      <a:moveTo>
                        <a:pt x="0" y="12"/>
                      </a:move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9" y="0"/>
                        <a:pt x="24" y="5"/>
                        <a:pt x="24" y="12"/>
                      </a:cubicBezTo>
                    </a:path>
                  </a:pathLst>
                </a:custGeom>
                <a:noFill/>
                <a:ln w="30163" cap="rnd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86" name="文本框 1985"/>
            <p:cNvSpPr txBox="1"/>
            <p:nvPr/>
          </p:nvSpPr>
          <p:spPr>
            <a:xfrm>
              <a:off x="3424750" y="1833665"/>
              <a:ext cx="2152888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1997" name="组合 1996"/>
          <p:cNvGrpSpPr/>
          <p:nvPr/>
        </p:nvGrpSpPr>
        <p:grpSpPr bwMode="auto">
          <a:xfrm>
            <a:off x="4262438" y="1408254"/>
            <a:ext cx="2307431" cy="614363"/>
            <a:chOff x="5753485" y="1566965"/>
            <a:chExt cx="3075652" cy="819150"/>
          </a:xfrm>
        </p:grpSpPr>
        <p:grpSp>
          <p:nvGrpSpPr>
            <p:cNvPr id="1998" name="组合 2006"/>
            <p:cNvGrpSpPr/>
            <p:nvPr/>
          </p:nvGrpSpPr>
          <p:grpSpPr bwMode="auto">
            <a:xfrm>
              <a:off x="5753485" y="1566965"/>
              <a:ext cx="2961352" cy="819150"/>
              <a:chOff x="5753485" y="1566965"/>
              <a:chExt cx="2961352" cy="819150"/>
            </a:xfrm>
          </p:grpSpPr>
          <p:sp>
            <p:nvSpPr>
              <p:cNvPr id="2000" name="矩形 1999"/>
              <p:cNvSpPr/>
              <p:nvPr/>
            </p:nvSpPr>
            <p:spPr>
              <a:xfrm>
                <a:off x="5753485" y="1566965"/>
                <a:ext cx="2961386" cy="81915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2001" name="组合 1993"/>
              <p:cNvGrpSpPr/>
              <p:nvPr/>
            </p:nvGrpSpPr>
            <p:grpSpPr bwMode="auto">
              <a:xfrm>
                <a:off x="5891288" y="1738242"/>
                <a:ext cx="386558" cy="522214"/>
                <a:chOff x="4375942" y="5123317"/>
                <a:chExt cx="511175" cy="690563"/>
              </a:xfrm>
            </p:grpSpPr>
            <p:sp>
              <p:nvSpPr>
                <p:cNvPr id="2002" name="Oval 5"/>
                <p:cNvSpPr>
                  <a:spLocks noChangeArrowheads="1"/>
                </p:cNvSpPr>
                <p:nvPr/>
              </p:nvSpPr>
              <p:spPr bwMode="auto">
                <a:xfrm>
                  <a:off x="4556917" y="5393192"/>
                  <a:ext cx="149225" cy="150813"/>
                </a:xfrm>
                <a:prstGeom prst="ellipse">
                  <a:avLst/>
                </a:prstGeom>
                <a:noFill/>
                <a:ln w="30163" cap="rnd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03" name="Freeform 6"/>
                <p:cNvSpPr/>
                <p:nvPr/>
              </p:nvSpPr>
              <p:spPr bwMode="auto">
                <a:xfrm>
                  <a:off x="4436267" y="5663067"/>
                  <a:ext cx="390525" cy="150813"/>
                </a:xfrm>
                <a:custGeom>
                  <a:avLst/>
                  <a:gdLst>
                    <a:gd name="T0" fmla="*/ 0 w 104"/>
                    <a:gd name="T1" fmla="*/ 2147483647 h 40"/>
                    <a:gd name="T2" fmla="*/ 2147483647 w 104"/>
                    <a:gd name="T3" fmla="*/ 0 h 40"/>
                    <a:gd name="T4" fmla="*/ 2147483647 w 104"/>
                    <a:gd name="T5" fmla="*/ 0 h 40"/>
                    <a:gd name="T6" fmla="*/ 2147483647 w 104"/>
                    <a:gd name="T7" fmla="*/ 2147483647 h 40"/>
                    <a:gd name="T8" fmla="*/ 2147483647 w 104"/>
                    <a:gd name="T9" fmla="*/ 2147483647 h 40"/>
                    <a:gd name="T10" fmla="*/ 0 w 104"/>
                    <a:gd name="T11" fmla="*/ 2147483647 h 40"/>
                    <a:gd name="T12" fmla="*/ 0 w 104"/>
                    <a:gd name="T13" fmla="*/ 2147483647 h 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4" h="40">
                      <a:moveTo>
                        <a:pt x="0" y="20"/>
                      </a:move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95" y="0"/>
                        <a:pt x="104" y="9"/>
                        <a:pt x="104" y="20"/>
                      </a:cubicBezTo>
                      <a:cubicBezTo>
                        <a:pt x="104" y="40"/>
                        <a:pt x="104" y="40"/>
                        <a:pt x="104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lnTo>
                        <a:pt x="0" y="20"/>
                      </a:lnTo>
                      <a:close/>
                    </a:path>
                  </a:pathLst>
                </a:custGeom>
                <a:noFill/>
                <a:ln w="30163" cap="rnd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4" name="Freeform 7"/>
                <p:cNvSpPr/>
                <p:nvPr/>
              </p:nvSpPr>
              <p:spPr bwMode="auto">
                <a:xfrm>
                  <a:off x="4375942" y="5123317"/>
                  <a:ext cx="511175" cy="539750"/>
                </a:xfrm>
                <a:custGeom>
                  <a:avLst/>
                  <a:gdLst>
                    <a:gd name="T0" fmla="*/ 2147483647 w 322"/>
                    <a:gd name="T1" fmla="*/ 2147483647 h 340"/>
                    <a:gd name="T2" fmla="*/ 2147483647 w 322"/>
                    <a:gd name="T3" fmla="*/ 2147483647 h 340"/>
                    <a:gd name="T4" fmla="*/ 2147483647 w 322"/>
                    <a:gd name="T5" fmla="*/ 0 h 340"/>
                    <a:gd name="T6" fmla="*/ 0 w 322"/>
                    <a:gd name="T7" fmla="*/ 2147483647 h 340"/>
                    <a:gd name="T8" fmla="*/ 2147483647 w 322"/>
                    <a:gd name="T9" fmla="*/ 2147483647 h 3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2" h="340">
                      <a:moveTo>
                        <a:pt x="237" y="340"/>
                      </a:moveTo>
                      <a:lnTo>
                        <a:pt x="322" y="227"/>
                      </a:lnTo>
                      <a:lnTo>
                        <a:pt x="161" y="0"/>
                      </a:lnTo>
                      <a:lnTo>
                        <a:pt x="0" y="227"/>
                      </a:lnTo>
                      <a:lnTo>
                        <a:pt x="85" y="340"/>
                      </a:lnTo>
                    </a:path>
                  </a:pathLst>
                </a:custGeom>
                <a:noFill/>
                <a:ln w="30163" cap="rnd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5" name="Line 8"/>
                <p:cNvSpPr>
                  <a:spLocks noChangeShapeType="1"/>
                </p:cNvSpPr>
                <p:nvPr/>
              </p:nvSpPr>
              <p:spPr bwMode="auto">
                <a:xfrm>
                  <a:off x="4631530" y="5123317"/>
                  <a:ext cx="0" cy="269875"/>
                </a:xfrm>
                <a:prstGeom prst="line">
                  <a:avLst/>
                </a:prstGeom>
                <a:noFill/>
                <a:ln w="30163" cap="rnd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99" name="文本框 1998"/>
            <p:cNvSpPr txBox="1"/>
            <p:nvPr/>
          </p:nvSpPr>
          <p:spPr>
            <a:xfrm>
              <a:off x="6486690" y="1833665"/>
              <a:ext cx="2342447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sp>
        <p:nvSpPr>
          <p:cNvPr id="2006" name="文本框 2005"/>
          <p:cNvSpPr txBox="1">
            <a:spLocks noChangeArrowheads="1"/>
          </p:cNvSpPr>
          <p:nvPr/>
        </p:nvSpPr>
        <p:spPr bwMode="auto">
          <a:xfrm flipH="1">
            <a:off x="0" y="2057143"/>
            <a:ext cx="187523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7" name="文本框 2006"/>
          <p:cNvSpPr txBox="1">
            <a:spLocks noChangeArrowheads="1"/>
          </p:cNvSpPr>
          <p:nvPr/>
        </p:nvSpPr>
        <p:spPr bwMode="auto">
          <a:xfrm flipH="1">
            <a:off x="2358627" y="2080956"/>
            <a:ext cx="187523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8" name="文本框 2007"/>
          <p:cNvSpPr txBox="1">
            <a:spLocks noChangeArrowheads="1"/>
          </p:cNvSpPr>
          <p:nvPr/>
        </p:nvSpPr>
        <p:spPr bwMode="auto">
          <a:xfrm flipH="1">
            <a:off x="4631531" y="2080956"/>
            <a:ext cx="187523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09" name="直接连接符 2008"/>
          <p:cNvCxnSpPr/>
          <p:nvPr/>
        </p:nvCxnSpPr>
        <p:spPr>
          <a:xfrm>
            <a:off x="2116930" y="2080957"/>
            <a:ext cx="0" cy="2187179"/>
          </a:xfrm>
          <a:prstGeom prst="line">
            <a:avLst/>
          </a:prstGeom>
          <a:ln w="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0" name="直接连接符 2009"/>
          <p:cNvCxnSpPr/>
          <p:nvPr/>
        </p:nvCxnSpPr>
        <p:spPr>
          <a:xfrm>
            <a:off x="4475558" y="2080957"/>
            <a:ext cx="0" cy="2187179"/>
          </a:xfrm>
          <a:prstGeom prst="line">
            <a:avLst/>
          </a:prstGeom>
          <a:ln w="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1" name="组合 2010"/>
          <p:cNvGrpSpPr/>
          <p:nvPr/>
        </p:nvGrpSpPr>
        <p:grpSpPr bwMode="auto">
          <a:xfrm>
            <a:off x="6506765" y="1408254"/>
            <a:ext cx="2532459" cy="614363"/>
            <a:chOff x="8745268" y="1566965"/>
            <a:chExt cx="3377165" cy="819150"/>
          </a:xfrm>
        </p:grpSpPr>
        <p:grpSp>
          <p:nvGrpSpPr>
            <p:cNvPr id="2012" name="组合 2007"/>
            <p:cNvGrpSpPr/>
            <p:nvPr/>
          </p:nvGrpSpPr>
          <p:grpSpPr bwMode="auto">
            <a:xfrm>
              <a:off x="8745268" y="1566965"/>
              <a:ext cx="3360672" cy="819150"/>
              <a:chOff x="8745268" y="1566965"/>
              <a:chExt cx="3360672" cy="819150"/>
            </a:xfrm>
          </p:grpSpPr>
          <p:sp>
            <p:nvSpPr>
              <p:cNvPr id="2014" name="矩形 2013"/>
              <p:cNvSpPr/>
              <p:nvPr/>
            </p:nvSpPr>
            <p:spPr>
              <a:xfrm>
                <a:off x="8745268" y="1566965"/>
                <a:ext cx="3361287" cy="81915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2015" name="组合 2017"/>
              <p:cNvGrpSpPr/>
              <p:nvPr/>
            </p:nvGrpSpPr>
            <p:grpSpPr bwMode="auto">
              <a:xfrm>
                <a:off x="8918805" y="1705495"/>
                <a:ext cx="556236" cy="554961"/>
                <a:chOff x="699297" y="4854574"/>
                <a:chExt cx="692150" cy="690563"/>
              </a:xfrm>
            </p:grpSpPr>
            <p:sp>
              <p:nvSpPr>
                <p:cNvPr id="2016" name="Oval 88"/>
                <p:cNvSpPr>
                  <a:spLocks noChangeArrowheads="1"/>
                </p:cNvSpPr>
                <p:nvPr/>
              </p:nvSpPr>
              <p:spPr bwMode="auto">
                <a:xfrm>
                  <a:off x="699297" y="4854574"/>
                  <a:ext cx="692150" cy="690563"/>
                </a:xfrm>
                <a:prstGeom prst="ellipse">
                  <a:avLst/>
                </a:prstGeom>
                <a:noFill/>
                <a:ln w="30163" cap="rnd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17" name="Freeform 89"/>
                <p:cNvSpPr/>
                <p:nvPr/>
              </p:nvSpPr>
              <p:spPr bwMode="auto">
                <a:xfrm>
                  <a:off x="850110" y="5064124"/>
                  <a:ext cx="330200" cy="330200"/>
                </a:xfrm>
                <a:custGeom>
                  <a:avLst/>
                  <a:gdLst>
                    <a:gd name="T0" fmla="*/ 2147483647 w 208"/>
                    <a:gd name="T1" fmla="*/ 2147483647 h 208"/>
                    <a:gd name="T2" fmla="*/ 2147483647 w 208"/>
                    <a:gd name="T3" fmla="*/ 2147483647 h 208"/>
                    <a:gd name="T4" fmla="*/ 0 w 208"/>
                    <a:gd name="T5" fmla="*/ 2147483647 h 208"/>
                    <a:gd name="T6" fmla="*/ 2147483647 w 208"/>
                    <a:gd name="T7" fmla="*/ 0 h 208"/>
                    <a:gd name="T8" fmla="*/ 2147483647 w 208"/>
                    <a:gd name="T9" fmla="*/ 2147483647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8" h="208">
                      <a:moveTo>
                        <a:pt x="139" y="208"/>
                      </a:moveTo>
                      <a:lnTo>
                        <a:pt x="104" y="104"/>
                      </a:lnTo>
                      <a:lnTo>
                        <a:pt x="0" y="69"/>
                      </a:lnTo>
                      <a:lnTo>
                        <a:pt x="208" y="0"/>
                      </a:lnTo>
                      <a:lnTo>
                        <a:pt x="139" y="208"/>
                      </a:lnTo>
                      <a:close/>
                    </a:path>
                  </a:pathLst>
                </a:custGeom>
                <a:noFill/>
                <a:ln w="30163" cap="rnd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013" name="文本框 2012"/>
            <p:cNvSpPr txBox="1"/>
            <p:nvPr/>
          </p:nvSpPr>
          <p:spPr>
            <a:xfrm>
              <a:off x="9780488" y="1833665"/>
              <a:ext cx="2341945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sp>
        <p:nvSpPr>
          <p:cNvPr id="2018" name="文本框 2017"/>
          <p:cNvSpPr txBox="1">
            <a:spLocks noChangeArrowheads="1"/>
          </p:cNvSpPr>
          <p:nvPr/>
        </p:nvSpPr>
        <p:spPr bwMode="auto">
          <a:xfrm flipH="1">
            <a:off x="7075883" y="2080956"/>
            <a:ext cx="187523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19" name="直接连接符 2018"/>
          <p:cNvCxnSpPr/>
          <p:nvPr/>
        </p:nvCxnSpPr>
        <p:spPr>
          <a:xfrm>
            <a:off x="6834186" y="2080957"/>
            <a:ext cx="0" cy="2187179"/>
          </a:xfrm>
          <a:prstGeom prst="line">
            <a:avLst/>
          </a:prstGeom>
          <a:ln w="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" grpId="0"/>
      <p:bldP spid="2007" grpId="0"/>
      <p:bldP spid="2008" grpId="0"/>
      <p:bldP spid="20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896542" y="1400176"/>
            <a:ext cx="2280047" cy="2109788"/>
            <a:chOff x="1069913" y="1866468"/>
            <a:chExt cx="3272545" cy="3028512"/>
          </a:xfrm>
        </p:grpSpPr>
        <p:sp>
          <p:nvSpPr>
            <p:cNvPr id="3" name="Rectangle 104"/>
            <p:cNvSpPr>
              <a:spLocks noChangeArrowheads="1"/>
            </p:cNvSpPr>
            <p:nvPr/>
          </p:nvSpPr>
          <p:spPr bwMode="auto">
            <a:xfrm>
              <a:off x="1069913" y="2536493"/>
              <a:ext cx="451491" cy="1685485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4" name="Freeform 105"/>
            <p:cNvSpPr/>
            <p:nvPr/>
          </p:nvSpPr>
          <p:spPr bwMode="auto">
            <a:xfrm>
              <a:off x="2189688" y="1869446"/>
              <a:ext cx="449502" cy="667047"/>
            </a:xfrm>
            <a:custGeom>
              <a:avLst/>
              <a:gdLst>
                <a:gd name="T0" fmla="*/ 2147483647 w 226"/>
                <a:gd name="T1" fmla="*/ 2147483647 h 224"/>
                <a:gd name="T2" fmla="*/ 0 w 226"/>
                <a:gd name="T3" fmla="*/ 0 h 224"/>
                <a:gd name="T4" fmla="*/ 0 w 226"/>
                <a:gd name="T5" fmla="*/ 2147483647 h 224"/>
                <a:gd name="T6" fmla="*/ 2147483647 w 226"/>
                <a:gd name="T7" fmla="*/ 2147483647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4">
                  <a:moveTo>
                    <a:pt x="226" y="224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06"/>
            <p:cNvSpPr/>
            <p:nvPr/>
          </p:nvSpPr>
          <p:spPr bwMode="auto">
            <a:xfrm>
              <a:off x="1069913" y="4221977"/>
              <a:ext cx="451491" cy="673003"/>
            </a:xfrm>
            <a:custGeom>
              <a:avLst/>
              <a:gdLst>
                <a:gd name="T0" fmla="*/ 2147483647 w 227"/>
                <a:gd name="T1" fmla="*/ 0 h 226"/>
                <a:gd name="T2" fmla="*/ 0 w 227"/>
                <a:gd name="T3" fmla="*/ 0 h 226"/>
                <a:gd name="T4" fmla="*/ 2147483647 w 227"/>
                <a:gd name="T5" fmla="*/ 2147483647 h 226"/>
                <a:gd name="T6" fmla="*/ 2147483647 w 227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6">
                  <a:moveTo>
                    <a:pt x="227" y="0"/>
                  </a:moveTo>
                  <a:lnTo>
                    <a:pt x="0" y="0"/>
                  </a:lnTo>
                  <a:lnTo>
                    <a:pt x="227" y="2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07"/>
            <p:cNvSpPr/>
            <p:nvPr/>
          </p:nvSpPr>
          <p:spPr bwMode="auto">
            <a:xfrm>
              <a:off x="2189688" y="4221977"/>
              <a:ext cx="449502" cy="673003"/>
            </a:xfrm>
            <a:custGeom>
              <a:avLst/>
              <a:gdLst>
                <a:gd name="T0" fmla="*/ 0 w 226"/>
                <a:gd name="T1" fmla="*/ 2147483647 h 226"/>
                <a:gd name="T2" fmla="*/ 2147483647 w 226"/>
                <a:gd name="T3" fmla="*/ 0 h 226"/>
                <a:gd name="T4" fmla="*/ 0 w 226"/>
                <a:gd name="T5" fmla="*/ 0 h 226"/>
                <a:gd name="T6" fmla="*/ 0 w 226"/>
                <a:gd name="T7" fmla="*/ 2147483647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6">
                  <a:moveTo>
                    <a:pt x="0" y="226"/>
                  </a:moveTo>
                  <a:lnTo>
                    <a:pt x="226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08"/>
            <p:cNvSpPr/>
            <p:nvPr/>
          </p:nvSpPr>
          <p:spPr bwMode="auto">
            <a:xfrm>
              <a:off x="1069913" y="1869446"/>
              <a:ext cx="451491" cy="667047"/>
            </a:xfrm>
            <a:custGeom>
              <a:avLst/>
              <a:gdLst>
                <a:gd name="T0" fmla="*/ 2147483647 w 227"/>
                <a:gd name="T1" fmla="*/ 0 h 224"/>
                <a:gd name="T2" fmla="*/ 0 w 227"/>
                <a:gd name="T3" fmla="*/ 2147483647 h 224"/>
                <a:gd name="T4" fmla="*/ 2147483647 w 227"/>
                <a:gd name="T5" fmla="*/ 2147483647 h 224"/>
                <a:gd name="T6" fmla="*/ 2147483647 w 227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4">
                  <a:moveTo>
                    <a:pt x="227" y="0"/>
                  </a:moveTo>
                  <a:lnTo>
                    <a:pt x="0" y="224"/>
                  </a:lnTo>
                  <a:lnTo>
                    <a:pt x="227" y="2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Rectangle 109"/>
            <p:cNvSpPr>
              <a:spLocks noChangeArrowheads="1"/>
            </p:cNvSpPr>
            <p:nvPr/>
          </p:nvSpPr>
          <p:spPr bwMode="auto">
            <a:xfrm>
              <a:off x="2189688" y="2536493"/>
              <a:ext cx="449502" cy="1685485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9" name="Rectangle 110"/>
            <p:cNvSpPr>
              <a:spLocks noChangeArrowheads="1"/>
            </p:cNvSpPr>
            <p:nvPr/>
          </p:nvSpPr>
          <p:spPr bwMode="auto">
            <a:xfrm>
              <a:off x="1521403" y="1869446"/>
              <a:ext cx="668286" cy="66704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0" name="Rectangle 111"/>
            <p:cNvSpPr>
              <a:spLocks noChangeArrowheads="1"/>
            </p:cNvSpPr>
            <p:nvPr/>
          </p:nvSpPr>
          <p:spPr bwMode="auto">
            <a:xfrm>
              <a:off x="1521403" y="4221977"/>
              <a:ext cx="668286" cy="67300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11" name="组合 29"/>
            <p:cNvGrpSpPr/>
            <p:nvPr/>
          </p:nvGrpSpPr>
          <p:grpSpPr bwMode="auto">
            <a:xfrm>
              <a:off x="2762724" y="1866468"/>
              <a:ext cx="1579734" cy="3025533"/>
              <a:chOff x="5411788" y="2627313"/>
              <a:chExt cx="1368425" cy="1609726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5508626" y="2982913"/>
                <a:ext cx="360363" cy="265113"/>
              </a:xfrm>
              <a:prstGeom prst="rect">
                <a:avLst/>
              </a:pr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5508626" y="3606801"/>
                <a:ext cx="360363" cy="276225"/>
              </a:xfrm>
              <a:prstGeom prst="rect">
                <a:avLst/>
              </a:pr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6424613" y="3606801"/>
                <a:ext cx="355600" cy="276225"/>
              </a:xfrm>
              <a:prstGeom prst="rect">
                <a:avLst/>
              </a:pr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5868988" y="3883026"/>
                <a:ext cx="555625" cy="35401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5868988" y="3248026"/>
                <a:ext cx="555625" cy="35877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>
                <a:off x="5868988" y="2627313"/>
                <a:ext cx="892175" cy="355600"/>
              </a:xfrm>
              <a:custGeom>
                <a:avLst/>
                <a:gdLst>
                  <a:gd name="T0" fmla="*/ 2147483647 w 562"/>
                  <a:gd name="T1" fmla="*/ 2147483647 h 224"/>
                  <a:gd name="T2" fmla="*/ 2147483647 w 562"/>
                  <a:gd name="T3" fmla="*/ 0 h 224"/>
                  <a:gd name="T4" fmla="*/ 0 w 562"/>
                  <a:gd name="T5" fmla="*/ 0 h 224"/>
                  <a:gd name="T6" fmla="*/ 0 w 562"/>
                  <a:gd name="T7" fmla="*/ 2147483647 h 224"/>
                  <a:gd name="T8" fmla="*/ 2147483647 w 562"/>
                  <a:gd name="T9" fmla="*/ 214748364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2" h="224">
                    <a:moveTo>
                      <a:pt x="562" y="224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0" y="224"/>
                    </a:lnTo>
                    <a:lnTo>
                      <a:pt x="562" y="22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11"/>
              <p:cNvSpPr/>
              <p:nvPr/>
            </p:nvSpPr>
            <p:spPr bwMode="auto">
              <a:xfrm>
                <a:off x="5508626" y="3883026"/>
                <a:ext cx="360363" cy="354013"/>
              </a:xfrm>
              <a:custGeom>
                <a:avLst/>
                <a:gdLst>
                  <a:gd name="T0" fmla="*/ 0 w 227"/>
                  <a:gd name="T1" fmla="*/ 0 h 223"/>
                  <a:gd name="T2" fmla="*/ 2147483647 w 227"/>
                  <a:gd name="T3" fmla="*/ 2147483647 h 223"/>
                  <a:gd name="T4" fmla="*/ 2147483647 w 227"/>
                  <a:gd name="T5" fmla="*/ 0 h 223"/>
                  <a:gd name="T6" fmla="*/ 0 w 227"/>
                  <a:gd name="T7" fmla="*/ 0 h 2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7" h="223">
                    <a:moveTo>
                      <a:pt x="0" y="0"/>
                    </a:moveTo>
                    <a:lnTo>
                      <a:pt x="227" y="223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2"/>
              <p:cNvSpPr/>
              <p:nvPr/>
            </p:nvSpPr>
            <p:spPr bwMode="auto">
              <a:xfrm>
                <a:off x="6424613" y="3883026"/>
                <a:ext cx="355600" cy="354013"/>
              </a:xfrm>
              <a:custGeom>
                <a:avLst/>
                <a:gdLst>
                  <a:gd name="T0" fmla="*/ 0 w 224"/>
                  <a:gd name="T1" fmla="*/ 2147483647 h 223"/>
                  <a:gd name="T2" fmla="*/ 2147483647 w 224"/>
                  <a:gd name="T3" fmla="*/ 0 h 223"/>
                  <a:gd name="T4" fmla="*/ 0 w 224"/>
                  <a:gd name="T5" fmla="*/ 0 h 223"/>
                  <a:gd name="T6" fmla="*/ 0 w 224"/>
                  <a:gd name="T7" fmla="*/ 2147483647 h 2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4" h="223">
                    <a:moveTo>
                      <a:pt x="0" y="223"/>
                    </a:moveTo>
                    <a:lnTo>
                      <a:pt x="224" y="0"/>
                    </a:lnTo>
                    <a:lnTo>
                      <a:pt x="0" y="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5508626" y="3248026"/>
                <a:ext cx="360363" cy="358775"/>
              </a:xfrm>
              <a:prstGeom prst="rect">
                <a:avLst/>
              </a:pr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1" name="Freeform 14"/>
              <p:cNvSpPr/>
              <p:nvPr/>
            </p:nvSpPr>
            <p:spPr bwMode="auto">
              <a:xfrm>
                <a:off x="6424613" y="3248026"/>
                <a:ext cx="355600" cy="358775"/>
              </a:xfrm>
              <a:custGeom>
                <a:avLst/>
                <a:gdLst>
                  <a:gd name="T0" fmla="*/ 0 w 224"/>
                  <a:gd name="T1" fmla="*/ 2147483647 h 226"/>
                  <a:gd name="T2" fmla="*/ 2147483647 w 224"/>
                  <a:gd name="T3" fmla="*/ 2147483647 h 226"/>
                  <a:gd name="T4" fmla="*/ 0 w 224"/>
                  <a:gd name="T5" fmla="*/ 0 h 226"/>
                  <a:gd name="T6" fmla="*/ 0 w 224"/>
                  <a:gd name="T7" fmla="*/ 2147483647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4" h="226">
                    <a:moveTo>
                      <a:pt x="0" y="226"/>
                    </a:moveTo>
                    <a:lnTo>
                      <a:pt x="224" y="226"/>
                    </a:lnTo>
                    <a:lnTo>
                      <a:pt x="0" y="0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/>
              <p:nvPr/>
            </p:nvSpPr>
            <p:spPr bwMode="auto">
              <a:xfrm>
                <a:off x="5508626" y="2627313"/>
                <a:ext cx="360363" cy="355600"/>
              </a:xfrm>
              <a:custGeom>
                <a:avLst/>
                <a:gdLst>
                  <a:gd name="T0" fmla="*/ 2147483647 w 227"/>
                  <a:gd name="T1" fmla="*/ 0 h 224"/>
                  <a:gd name="T2" fmla="*/ 0 w 227"/>
                  <a:gd name="T3" fmla="*/ 2147483647 h 224"/>
                  <a:gd name="T4" fmla="*/ 2147483647 w 227"/>
                  <a:gd name="T5" fmla="*/ 2147483647 h 224"/>
                  <a:gd name="T6" fmla="*/ 2147483647 w 227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7" h="224">
                    <a:moveTo>
                      <a:pt x="227" y="0"/>
                    </a:moveTo>
                    <a:lnTo>
                      <a:pt x="0" y="224"/>
                    </a:lnTo>
                    <a:lnTo>
                      <a:pt x="227" y="224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16"/>
              <p:cNvSpPr/>
              <p:nvPr/>
            </p:nvSpPr>
            <p:spPr bwMode="auto">
              <a:xfrm>
                <a:off x="5411788" y="3248026"/>
                <a:ext cx="96838" cy="358775"/>
              </a:xfrm>
              <a:custGeom>
                <a:avLst/>
                <a:gdLst>
                  <a:gd name="T0" fmla="*/ 2147483647 w 61"/>
                  <a:gd name="T1" fmla="*/ 2147483647 h 226"/>
                  <a:gd name="T2" fmla="*/ 0 w 61"/>
                  <a:gd name="T3" fmla="*/ 2147483647 h 226"/>
                  <a:gd name="T4" fmla="*/ 2147483647 w 61"/>
                  <a:gd name="T5" fmla="*/ 2147483647 h 226"/>
                  <a:gd name="T6" fmla="*/ 0 w 61"/>
                  <a:gd name="T7" fmla="*/ 2147483647 h 226"/>
                  <a:gd name="T8" fmla="*/ 2147483647 w 61"/>
                  <a:gd name="T9" fmla="*/ 2147483647 h 226"/>
                  <a:gd name="T10" fmla="*/ 0 w 61"/>
                  <a:gd name="T11" fmla="*/ 2147483647 h 226"/>
                  <a:gd name="T12" fmla="*/ 2147483647 w 61"/>
                  <a:gd name="T13" fmla="*/ 2147483647 h 226"/>
                  <a:gd name="T14" fmla="*/ 0 w 61"/>
                  <a:gd name="T15" fmla="*/ 2147483647 h 226"/>
                  <a:gd name="T16" fmla="*/ 2147483647 w 61"/>
                  <a:gd name="T17" fmla="*/ 2147483647 h 226"/>
                  <a:gd name="T18" fmla="*/ 0 w 61"/>
                  <a:gd name="T19" fmla="*/ 0 h 226"/>
                  <a:gd name="T20" fmla="*/ 2147483647 w 61"/>
                  <a:gd name="T21" fmla="*/ 0 h 226"/>
                  <a:gd name="T22" fmla="*/ 2147483647 w 61"/>
                  <a:gd name="T23" fmla="*/ 2147483647 h 2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" h="226">
                    <a:moveTo>
                      <a:pt x="61" y="226"/>
                    </a:moveTo>
                    <a:lnTo>
                      <a:pt x="0" y="226"/>
                    </a:lnTo>
                    <a:lnTo>
                      <a:pt x="30" y="197"/>
                    </a:lnTo>
                    <a:lnTo>
                      <a:pt x="0" y="169"/>
                    </a:lnTo>
                    <a:lnTo>
                      <a:pt x="30" y="140"/>
                    </a:lnTo>
                    <a:lnTo>
                      <a:pt x="0" y="112"/>
                    </a:lnTo>
                    <a:lnTo>
                      <a:pt x="30" y="85"/>
                    </a:lnTo>
                    <a:lnTo>
                      <a:pt x="0" y="57"/>
                    </a:lnTo>
                    <a:lnTo>
                      <a:pt x="30" y="28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226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157664" y="1416844"/>
            <a:ext cx="354687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9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681414" y="2946799"/>
            <a:ext cx="449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42819" y="2323479"/>
            <a:ext cx="3776372" cy="605998"/>
            <a:chOff x="2010225" y="4867691"/>
            <a:chExt cx="5421087" cy="869927"/>
          </a:xfrm>
          <a:solidFill>
            <a:schemeClr val="bg1"/>
          </a:solidFill>
        </p:grpSpPr>
        <p:sp>
          <p:nvSpPr>
            <p:cNvPr id="27" name="Freeform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3570686" y="3353992"/>
            <a:ext cx="4704159" cy="466725"/>
            <a:chOff x="3493119" y="4376948"/>
            <a:chExt cx="7360973" cy="730804"/>
          </a:xfrm>
        </p:grpSpPr>
        <p:grpSp>
          <p:nvGrpSpPr>
            <p:cNvPr id="47" name="组合 53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5400000">
                <a:off x="5245512" y="1811693"/>
                <a:ext cx="0" cy="1085765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组合 54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rot="5400000">
                <a:off x="5245511" y="1811693"/>
                <a:ext cx="0" cy="1085765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/>
          <p:cNvGrpSpPr/>
          <p:nvPr/>
        </p:nvGrpSpPr>
        <p:grpSpPr bwMode="auto">
          <a:xfrm flipH="1" flipV="1">
            <a:off x="3570686" y="1247776"/>
            <a:ext cx="4704159" cy="466725"/>
            <a:chOff x="3424715" y="4465315"/>
            <a:chExt cx="7360973" cy="730804"/>
          </a:xfrm>
        </p:grpSpPr>
        <p:grpSp>
          <p:nvGrpSpPr>
            <p:cNvPr id="54" name="组合 60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5400000">
                <a:off x="5245511" y="1811692"/>
                <a:ext cx="0" cy="1085765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61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5400000">
                <a:off x="5245512" y="1811692"/>
                <a:ext cx="0" cy="1085765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77" name="图片 197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067" y="1075135"/>
            <a:ext cx="3350419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8" name="文本框 1977"/>
          <p:cNvSpPr txBox="1">
            <a:spLocks noChangeArrowheads="1"/>
          </p:cNvSpPr>
          <p:nvPr/>
        </p:nvSpPr>
        <p:spPr bwMode="auto">
          <a:xfrm>
            <a:off x="1322786" y="3515916"/>
            <a:ext cx="17549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1979" name="文本框 1978"/>
          <p:cNvSpPr txBox="1">
            <a:spLocks noChangeArrowheads="1"/>
          </p:cNvSpPr>
          <p:nvPr/>
        </p:nvSpPr>
        <p:spPr bwMode="auto">
          <a:xfrm>
            <a:off x="482204" y="3821907"/>
            <a:ext cx="34373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80" name="直接连接符 1979"/>
          <p:cNvCxnSpPr/>
          <p:nvPr/>
        </p:nvCxnSpPr>
        <p:spPr>
          <a:xfrm>
            <a:off x="4443413" y="1076327"/>
            <a:ext cx="0" cy="2375297"/>
          </a:xfrm>
          <a:prstGeom prst="line">
            <a:avLst/>
          </a:prstGeom>
          <a:ln w="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1" name="组合 1980"/>
          <p:cNvGrpSpPr/>
          <p:nvPr/>
        </p:nvGrpSpPr>
        <p:grpSpPr bwMode="auto">
          <a:xfrm>
            <a:off x="5010151" y="1371602"/>
            <a:ext cx="542925" cy="2810053"/>
            <a:chOff x="6680229" y="1829314"/>
            <a:chExt cx="724013" cy="3745927"/>
          </a:xfrm>
        </p:grpSpPr>
        <p:sp>
          <p:nvSpPr>
            <p:cNvPr id="1982" name="矩形 1981"/>
            <p:cNvSpPr/>
            <p:nvPr/>
          </p:nvSpPr>
          <p:spPr>
            <a:xfrm>
              <a:off x="6758029" y="3806911"/>
              <a:ext cx="590642" cy="79516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83" name="矩形 1982"/>
            <p:cNvSpPr/>
            <p:nvPr/>
          </p:nvSpPr>
          <p:spPr>
            <a:xfrm>
              <a:off x="6758029" y="2413388"/>
              <a:ext cx="590642" cy="131734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84" name="矩形 1983"/>
            <p:cNvSpPr/>
            <p:nvPr/>
          </p:nvSpPr>
          <p:spPr>
            <a:xfrm>
              <a:off x="6758029" y="1829314"/>
              <a:ext cx="590642" cy="50789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85" name="文本框 2014"/>
            <p:cNvSpPr txBox="1">
              <a:spLocks noChangeArrowheads="1"/>
            </p:cNvSpPr>
            <p:nvPr/>
          </p:nvSpPr>
          <p:spPr bwMode="auto">
            <a:xfrm>
              <a:off x="6680229" y="4713653"/>
              <a:ext cx="724013" cy="86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1986" name="组合 1985"/>
          <p:cNvGrpSpPr/>
          <p:nvPr/>
        </p:nvGrpSpPr>
        <p:grpSpPr bwMode="auto">
          <a:xfrm>
            <a:off x="5794772" y="1089424"/>
            <a:ext cx="542925" cy="3092323"/>
            <a:chOff x="7726516" y="1451945"/>
            <a:chExt cx="724013" cy="4123585"/>
          </a:xfrm>
        </p:grpSpPr>
        <p:grpSp>
          <p:nvGrpSpPr>
            <p:cNvPr id="1987" name="组合 1990"/>
            <p:cNvGrpSpPr/>
            <p:nvPr/>
          </p:nvGrpSpPr>
          <p:grpSpPr bwMode="auto">
            <a:xfrm>
              <a:off x="7793463" y="1451945"/>
              <a:ext cx="590121" cy="3150661"/>
              <a:chOff x="6487164" y="1574599"/>
              <a:chExt cx="590121" cy="3150661"/>
            </a:xfrm>
          </p:grpSpPr>
          <p:sp>
            <p:nvSpPr>
              <p:cNvPr id="1989" name="矩形 1988"/>
              <p:cNvSpPr/>
              <p:nvPr/>
            </p:nvSpPr>
            <p:spPr>
              <a:xfrm>
                <a:off x="6486902" y="3929138"/>
                <a:ext cx="590642" cy="795432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90" name="矩形 1989"/>
              <p:cNvSpPr/>
              <p:nvPr/>
            </p:nvSpPr>
            <p:spPr>
              <a:xfrm>
                <a:off x="6486902" y="3138470"/>
                <a:ext cx="590642" cy="71445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91" name="矩形 1990"/>
              <p:cNvSpPr/>
              <p:nvPr/>
            </p:nvSpPr>
            <p:spPr>
              <a:xfrm>
                <a:off x="6486902" y="1574599"/>
                <a:ext cx="590642" cy="1487662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988" name="文本框 2015"/>
            <p:cNvSpPr txBox="1">
              <a:spLocks noChangeArrowheads="1"/>
            </p:cNvSpPr>
            <p:nvPr/>
          </p:nvSpPr>
          <p:spPr bwMode="auto">
            <a:xfrm>
              <a:off x="7726516" y="4713653"/>
              <a:ext cx="724013" cy="86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1992" name="组合 1991"/>
          <p:cNvGrpSpPr/>
          <p:nvPr/>
        </p:nvGrpSpPr>
        <p:grpSpPr bwMode="auto">
          <a:xfrm>
            <a:off x="6579395" y="1441847"/>
            <a:ext cx="542925" cy="2739842"/>
            <a:chOff x="8772803" y="1922563"/>
            <a:chExt cx="724013" cy="3652786"/>
          </a:xfrm>
        </p:grpSpPr>
        <p:grpSp>
          <p:nvGrpSpPr>
            <p:cNvPr id="1993" name="组合 1994"/>
            <p:cNvGrpSpPr/>
            <p:nvPr/>
          </p:nvGrpSpPr>
          <p:grpSpPr bwMode="auto">
            <a:xfrm>
              <a:off x="8828250" y="1922563"/>
              <a:ext cx="590121" cy="2680043"/>
              <a:chOff x="6487164" y="2045217"/>
              <a:chExt cx="590121" cy="2680043"/>
            </a:xfrm>
          </p:grpSpPr>
          <p:sp>
            <p:nvSpPr>
              <p:cNvPr id="1995" name="矩形 1994"/>
              <p:cNvSpPr/>
              <p:nvPr/>
            </p:nvSpPr>
            <p:spPr>
              <a:xfrm>
                <a:off x="6487289" y="4338943"/>
                <a:ext cx="590642" cy="385728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96" name="矩形 1995"/>
              <p:cNvSpPr/>
              <p:nvPr/>
            </p:nvSpPr>
            <p:spPr>
              <a:xfrm>
                <a:off x="6487289" y="3145253"/>
                <a:ext cx="590642" cy="114448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97" name="矩形 1996"/>
              <p:cNvSpPr/>
              <p:nvPr/>
            </p:nvSpPr>
            <p:spPr>
              <a:xfrm>
                <a:off x="6487289" y="2045217"/>
                <a:ext cx="590642" cy="1017494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994" name="文本框 2016"/>
            <p:cNvSpPr txBox="1">
              <a:spLocks noChangeArrowheads="1"/>
            </p:cNvSpPr>
            <p:nvPr/>
          </p:nvSpPr>
          <p:spPr bwMode="auto">
            <a:xfrm>
              <a:off x="8772803" y="4713654"/>
              <a:ext cx="724013" cy="86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1998" name="组合 1997"/>
          <p:cNvGrpSpPr/>
          <p:nvPr/>
        </p:nvGrpSpPr>
        <p:grpSpPr bwMode="auto">
          <a:xfrm>
            <a:off x="7364017" y="1214438"/>
            <a:ext cx="542925" cy="2967262"/>
            <a:chOff x="9819090" y="1619250"/>
            <a:chExt cx="724013" cy="3956130"/>
          </a:xfrm>
        </p:grpSpPr>
        <p:grpSp>
          <p:nvGrpSpPr>
            <p:cNvPr id="1999" name="组合 1998"/>
            <p:cNvGrpSpPr/>
            <p:nvPr/>
          </p:nvGrpSpPr>
          <p:grpSpPr bwMode="auto">
            <a:xfrm>
              <a:off x="9863037" y="1619250"/>
              <a:ext cx="590121" cy="2983356"/>
              <a:chOff x="6487164" y="1741905"/>
              <a:chExt cx="590121" cy="2983356"/>
            </a:xfrm>
          </p:grpSpPr>
          <p:sp>
            <p:nvSpPr>
              <p:cNvPr id="2001" name="矩形 2000"/>
              <p:cNvSpPr/>
              <p:nvPr/>
            </p:nvSpPr>
            <p:spPr>
              <a:xfrm>
                <a:off x="6487674" y="4073815"/>
                <a:ext cx="589054" cy="65083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02" name="矩形 2001"/>
              <p:cNvSpPr/>
              <p:nvPr/>
            </p:nvSpPr>
            <p:spPr>
              <a:xfrm>
                <a:off x="6487674" y="3119779"/>
                <a:ext cx="589054" cy="89688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03" name="矩形 2002"/>
              <p:cNvSpPr/>
              <p:nvPr/>
            </p:nvSpPr>
            <p:spPr>
              <a:xfrm>
                <a:off x="6487674" y="1741905"/>
                <a:ext cx="589054" cy="1320727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000" name="文本框 2017"/>
            <p:cNvSpPr txBox="1">
              <a:spLocks noChangeArrowheads="1"/>
            </p:cNvSpPr>
            <p:nvPr/>
          </p:nvSpPr>
          <p:spPr bwMode="auto">
            <a:xfrm>
              <a:off x="9819090" y="4713653"/>
              <a:ext cx="724013" cy="86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2004" name="组合 2003"/>
          <p:cNvGrpSpPr/>
          <p:nvPr/>
        </p:nvGrpSpPr>
        <p:grpSpPr bwMode="auto">
          <a:xfrm>
            <a:off x="8148638" y="945358"/>
            <a:ext cx="542925" cy="3236317"/>
            <a:chOff x="10865377" y="1260828"/>
            <a:chExt cx="724013" cy="4314478"/>
          </a:xfrm>
        </p:grpSpPr>
        <p:grpSp>
          <p:nvGrpSpPr>
            <p:cNvPr id="2005" name="组合 2002"/>
            <p:cNvGrpSpPr/>
            <p:nvPr/>
          </p:nvGrpSpPr>
          <p:grpSpPr bwMode="auto">
            <a:xfrm>
              <a:off x="10897825" y="1260828"/>
              <a:ext cx="590121" cy="3341778"/>
              <a:chOff x="6487164" y="1383483"/>
              <a:chExt cx="590121" cy="3341778"/>
            </a:xfrm>
          </p:grpSpPr>
          <p:sp>
            <p:nvSpPr>
              <p:cNvPr id="2007" name="矩形 2006"/>
              <p:cNvSpPr/>
              <p:nvPr/>
            </p:nvSpPr>
            <p:spPr>
              <a:xfrm>
                <a:off x="6486471" y="4446923"/>
                <a:ext cx="590642" cy="2777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08" name="矩形 2007"/>
              <p:cNvSpPr/>
              <p:nvPr/>
            </p:nvSpPr>
            <p:spPr>
              <a:xfrm>
                <a:off x="6486471" y="3245356"/>
                <a:ext cx="590642" cy="114283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09" name="矩形 2008"/>
              <p:cNvSpPr/>
              <p:nvPr/>
            </p:nvSpPr>
            <p:spPr>
              <a:xfrm>
                <a:off x="6486471" y="1383483"/>
                <a:ext cx="590642" cy="1804731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006" name="文本框 2018"/>
            <p:cNvSpPr txBox="1">
              <a:spLocks noChangeArrowheads="1"/>
            </p:cNvSpPr>
            <p:nvPr/>
          </p:nvSpPr>
          <p:spPr bwMode="auto">
            <a:xfrm>
              <a:off x="10865377" y="4713653"/>
              <a:ext cx="724013" cy="86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2010" name="组合 2009"/>
          <p:cNvGrpSpPr/>
          <p:nvPr/>
        </p:nvGrpSpPr>
        <p:grpSpPr bwMode="auto">
          <a:xfrm>
            <a:off x="4897042" y="4126712"/>
            <a:ext cx="1346597" cy="381001"/>
            <a:chOff x="9486900" y="5560036"/>
            <a:chExt cx="1794761" cy="507688"/>
          </a:xfrm>
        </p:grpSpPr>
        <p:sp>
          <p:nvSpPr>
            <p:cNvPr id="2011" name="矩形 2010"/>
            <p:cNvSpPr/>
            <p:nvPr/>
          </p:nvSpPr>
          <p:spPr>
            <a:xfrm>
              <a:off x="9486900" y="5560036"/>
              <a:ext cx="590319" cy="507688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12" name="文本框 2023"/>
            <p:cNvSpPr txBox="1">
              <a:spLocks noChangeArrowheads="1"/>
            </p:cNvSpPr>
            <p:nvPr/>
          </p:nvSpPr>
          <p:spPr bwMode="auto">
            <a:xfrm>
              <a:off x="10052913" y="5609592"/>
              <a:ext cx="1228748" cy="430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类别</a:t>
              </a: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13" name="组合 2012"/>
          <p:cNvGrpSpPr/>
          <p:nvPr/>
        </p:nvGrpSpPr>
        <p:grpSpPr bwMode="auto">
          <a:xfrm>
            <a:off x="6178155" y="4126712"/>
            <a:ext cx="1345406" cy="381001"/>
            <a:chOff x="9486900" y="5560036"/>
            <a:chExt cx="1794761" cy="507688"/>
          </a:xfrm>
        </p:grpSpPr>
        <p:sp>
          <p:nvSpPr>
            <p:cNvPr id="2014" name="矩形 2013"/>
            <p:cNvSpPr/>
            <p:nvPr/>
          </p:nvSpPr>
          <p:spPr>
            <a:xfrm>
              <a:off x="9486900" y="5560036"/>
              <a:ext cx="590842" cy="5076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15" name="文本框 2027"/>
            <p:cNvSpPr txBox="1">
              <a:spLocks noChangeArrowheads="1"/>
            </p:cNvSpPr>
            <p:nvPr/>
          </p:nvSpPr>
          <p:spPr bwMode="auto">
            <a:xfrm>
              <a:off x="10052914" y="5609592"/>
              <a:ext cx="1228747" cy="430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类别</a:t>
              </a: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16" name="组合 2015"/>
          <p:cNvGrpSpPr/>
          <p:nvPr/>
        </p:nvGrpSpPr>
        <p:grpSpPr bwMode="auto">
          <a:xfrm>
            <a:off x="7458077" y="4126712"/>
            <a:ext cx="1346597" cy="381001"/>
            <a:chOff x="9486900" y="5560036"/>
            <a:chExt cx="1794761" cy="507688"/>
          </a:xfrm>
        </p:grpSpPr>
        <p:sp>
          <p:nvSpPr>
            <p:cNvPr id="2017" name="矩形 2016"/>
            <p:cNvSpPr/>
            <p:nvPr/>
          </p:nvSpPr>
          <p:spPr>
            <a:xfrm>
              <a:off x="9486900" y="5560036"/>
              <a:ext cx="590319" cy="50768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18" name="文本框 2030"/>
            <p:cNvSpPr txBox="1">
              <a:spLocks noChangeArrowheads="1"/>
            </p:cNvSpPr>
            <p:nvPr/>
          </p:nvSpPr>
          <p:spPr bwMode="auto">
            <a:xfrm>
              <a:off x="10052913" y="5609592"/>
              <a:ext cx="1228748" cy="430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类别</a:t>
              </a: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8" grpId="0"/>
      <p:bldP spid="19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7" name="菱形 27"/>
          <p:cNvSpPr/>
          <p:nvPr/>
        </p:nvSpPr>
        <p:spPr>
          <a:xfrm>
            <a:off x="4895850" y="2260600"/>
            <a:ext cx="1260475" cy="1260475"/>
          </a:xfrm>
          <a:prstGeom prst="diamond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5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8" name="菱形 28"/>
          <p:cNvSpPr/>
          <p:nvPr/>
        </p:nvSpPr>
        <p:spPr>
          <a:xfrm>
            <a:off x="2987675" y="2260600"/>
            <a:ext cx="1260475" cy="1260475"/>
          </a:xfrm>
          <a:prstGeom prst="diamond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5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9" name="菱形 30"/>
          <p:cNvSpPr/>
          <p:nvPr/>
        </p:nvSpPr>
        <p:spPr>
          <a:xfrm>
            <a:off x="3762375" y="1849438"/>
            <a:ext cx="503238" cy="503237"/>
          </a:xfrm>
          <a:prstGeom prst="diamond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5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" name="菱形 31"/>
          <p:cNvSpPr/>
          <p:nvPr/>
        </p:nvSpPr>
        <p:spPr>
          <a:xfrm>
            <a:off x="3762375" y="3429000"/>
            <a:ext cx="503238" cy="504825"/>
          </a:xfrm>
          <a:prstGeom prst="diamond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5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" name="菱形 32"/>
          <p:cNvSpPr/>
          <p:nvPr/>
        </p:nvSpPr>
        <p:spPr>
          <a:xfrm>
            <a:off x="4878388" y="1849438"/>
            <a:ext cx="503237" cy="503237"/>
          </a:xfrm>
          <a:prstGeom prst="diamond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5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" name="菱形 33"/>
          <p:cNvSpPr/>
          <p:nvPr/>
        </p:nvSpPr>
        <p:spPr>
          <a:xfrm>
            <a:off x="4878388" y="3429000"/>
            <a:ext cx="503237" cy="504825"/>
          </a:xfrm>
          <a:prstGeom prst="diamond">
            <a:avLst/>
          </a:prstGeom>
          <a:solidFill>
            <a:srgbClr val="FFFFFF">
              <a:alpha val="50195"/>
            </a:srgbClr>
          </a:solidFill>
          <a:ln w="254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zh-CN" sz="5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" name="TextBox 42"/>
          <p:cNvSpPr/>
          <p:nvPr/>
        </p:nvSpPr>
        <p:spPr>
          <a:xfrm>
            <a:off x="539750" y="1536700"/>
            <a:ext cx="2592388" cy="785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</a:rPr>
              <a:t>单击添加标题</a:t>
            </a:r>
            <a:endParaRPr lang="en-US" altLang="zh-CN" sz="1100" dirty="0">
              <a:solidFill>
                <a:schemeClr val="bg1"/>
              </a:solidFill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br>
              <a:rPr lang="zh-CN" altLang="en-US" sz="700" dirty="0">
                <a:solidFill>
                  <a:schemeClr val="bg1"/>
                </a:solidFill>
              </a:rPr>
            </a:br>
            <a:r>
              <a:rPr lang="zh-CN" altLang="en-US" sz="900" dirty="0">
                <a:solidFill>
                  <a:schemeClr val="bg1"/>
                </a:solidFill>
              </a:rPr>
              <a:t>在此处添加详细描述文本，尽量与标题文本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语言风格相符合，语言描述尽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量简洁生动，尽可能概括出段落内容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1984" name="TextBox 43"/>
          <p:cNvSpPr/>
          <p:nvPr/>
        </p:nvSpPr>
        <p:spPr>
          <a:xfrm>
            <a:off x="539750" y="3570288"/>
            <a:ext cx="2592388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</a:rPr>
              <a:t>单击添加标题</a:t>
            </a:r>
            <a:endParaRPr lang="en-US" altLang="zh-CN" sz="1100" dirty="0">
              <a:solidFill>
                <a:schemeClr val="bg1"/>
              </a:solidFill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br>
              <a:rPr lang="zh-CN" altLang="en-US" sz="700" dirty="0">
                <a:solidFill>
                  <a:schemeClr val="bg1"/>
                </a:solidFill>
              </a:rPr>
            </a:br>
            <a:r>
              <a:rPr lang="zh-CN" altLang="en-US" sz="900" dirty="0">
                <a:solidFill>
                  <a:schemeClr val="bg1"/>
                </a:solidFill>
              </a:rPr>
              <a:t>在此处添加详细描述文本，尽量与标题文本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语言风格相符合，语言描述尽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量简洁生动，尽可能概括出段落内容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1985" name="TextBox 44"/>
          <p:cNvSpPr/>
          <p:nvPr/>
        </p:nvSpPr>
        <p:spPr>
          <a:xfrm>
            <a:off x="6011863" y="1536700"/>
            <a:ext cx="2592387" cy="785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</a:rPr>
              <a:t>单击添加标题</a:t>
            </a:r>
            <a:endParaRPr lang="en-US" altLang="zh-CN" sz="11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br>
              <a:rPr lang="zh-CN" altLang="en-US" sz="700" dirty="0">
                <a:solidFill>
                  <a:schemeClr val="bg1"/>
                </a:solidFill>
              </a:rPr>
            </a:br>
            <a:r>
              <a:rPr lang="zh-CN" altLang="en-US" sz="900" dirty="0">
                <a:solidFill>
                  <a:schemeClr val="bg1"/>
                </a:solidFill>
              </a:rPr>
              <a:t>在此处添加详细描述文本，尽量与标题文本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语言风格相符合，语言描述尽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量简洁生动，尽可能概括出段落内容。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1986" name="TextBox 45"/>
          <p:cNvSpPr/>
          <p:nvPr/>
        </p:nvSpPr>
        <p:spPr>
          <a:xfrm>
            <a:off x="6011863" y="3570288"/>
            <a:ext cx="2592387" cy="78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</a:rPr>
              <a:t>单击添加标题</a:t>
            </a:r>
            <a:endParaRPr lang="en-US" altLang="zh-CN" sz="11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br>
              <a:rPr lang="zh-CN" altLang="en-US" sz="700" dirty="0">
                <a:solidFill>
                  <a:schemeClr val="bg1"/>
                </a:solidFill>
              </a:rPr>
            </a:br>
            <a:r>
              <a:rPr lang="zh-CN" altLang="en-US" sz="900" dirty="0">
                <a:solidFill>
                  <a:schemeClr val="bg1"/>
                </a:solidFill>
              </a:rPr>
              <a:t>在此处添加详细描述文本，尽量与标题文本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语言风格相符合，语言描述尽</a:t>
            </a:r>
            <a:endParaRPr lang="en-US" altLang="zh-CN" sz="900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/>
                </a:solidFill>
              </a:rPr>
              <a:t>量简洁生动，尽可能概括出段落内容。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1987" name="组合 2"/>
          <p:cNvGrpSpPr/>
          <p:nvPr/>
        </p:nvGrpSpPr>
        <p:grpSpPr>
          <a:xfrm>
            <a:off x="3563938" y="1882775"/>
            <a:ext cx="2016125" cy="2016125"/>
            <a:chOff x="0" y="0"/>
            <a:chExt cx="2016224" cy="2016224"/>
          </a:xfrm>
        </p:grpSpPr>
        <p:sp>
          <p:nvSpPr>
            <p:cNvPr id="1988" name="菱形 29"/>
            <p:cNvSpPr/>
            <p:nvPr/>
          </p:nvSpPr>
          <p:spPr>
            <a:xfrm>
              <a:off x="0" y="0"/>
              <a:ext cx="2016224" cy="2016224"/>
            </a:xfrm>
            <a:prstGeom prst="diamond">
              <a:avLst/>
            </a:prstGeom>
            <a:solidFill>
              <a:srgbClr val="FFFFFF">
                <a:alpha val="50195"/>
              </a:srgbClr>
            </a:solidFill>
            <a:ln w="25400">
              <a:noFill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微软雅黑" panose="020B0503020204020204" pitchFamily="34" charset="-122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  <a:sym typeface="微软雅黑" panose="020B0503020204020204" pitchFamily="34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zh-CN" sz="5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89" name="矩形 19"/>
            <p:cNvSpPr/>
            <p:nvPr/>
          </p:nvSpPr>
          <p:spPr>
            <a:xfrm rot="1865145">
              <a:off x="812202" y="606203"/>
              <a:ext cx="493420" cy="803819"/>
            </a:xfrm>
            <a:custGeom>
              <a:avLst/>
              <a:gdLst>
                <a:gd name="txL" fmla="*/ 0 w 702116"/>
                <a:gd name="txT" fmla="*/ 0 h 1143806"/>
                <a:gd name="txR" fmla="*/ 702116 w 702116"/>
                <a:gd name="txB" fmla="*/ 1143806 h 1143806"/>
              </a:gdLst>
              <a:ahLst/>
              <a:cxnLst>
                <a:cxn ang="0">
                  <a:pos x="90975" y="361850"/>
                </a:cxn>
                <a:cxn ang="0">
                  <a:pos x="235494" y="274721"/>
                </a:cxn>
                <a:cxn ang="0">
                  <a:pos x="243687" y="288309"/>
                </a:cxn>
                <a:cxn ang="0">
                  <a:pos x="99167" y="375439"/>
                </a:cxn>
                <a:cxn ang="0">
                  <a:pos x="90975" y="361850"/>
                </a:cxn>
                <a:cxn ang="0">
                  <a:pos x="0" y="291248"/>
                </a:cxn>
                <a:cxn ang="0">
                  <a:pos x="122652" y="291248"/>
                </a:cxn>
                <a:cxn ang="0">
                  <a:pos x="61326" y="396981"/>
                </a:cxn>
                <a:cxn ang="0">
                  <a:pos x="0" y="291248"/>
                </a:cxn>
                <a:cxn ang="0">
                  <a:pos x="73438" y="63907"/>
                </a:cxn>
                <a:cxn ang="0">
                  <a:pos x="121883" y="63907"/>
                </a:cxn>
                <a:cxn ang="0">
                  <a:pos x="121883" y="273067"/>
                </a:cxn>
                <a:cxn ang="0">
                  <a:pos x="73438" y="273067"/>
                </a:cxn>
                <a:cxn ang="0">
                  <a:pos x="73438" y="63907"/>
                </a:cxn>
                <a:cxn ang="0">
                  <a:pos x="769" y="63907"/>
                </a:cxn>
                <a:cxn ang="0">
                  <a:pos x="49215" y="63907"/>
                </a:cxn>
                <a:cxn ang="0">
                  <a:pos x="49215" y="273067"/>
                </a:cxn>
                <a:cxn ang="0">
                  <a:pos x="769" y="273067"/>
                </a:cxn>
                <a:cxn ang="0">
                  <a:pos x="769" y="63907"/>
                </a:cxn>
                <a:cxn ang="0">
                  <a:pos x="3078" y="2309"/>
                </a:cxn>
                <a:cxn ang="0">
                  <a:pos x="8654" y="0"/>
                </a:cxn>
                <a:cxn ang="0">
                  <a:pos x="113998" y="0"/>
                </a:cxn>
                <a:cxn ang="0">
                  <a:pos x="121883" y="7885"/>
                </a:cxn>
                <a:cxn ang="0">
                  <a:pos x="121883" y="36610"/>
                </a:cxn>
                <a:cxn ang="0">
                  <a:pos x="113998" y="44496"/>
                </a:cxn>
                <a:cxn ang="0">
                  <a:pos x="8654" y="44496"/>
                </a:cxn>
                <a:cxn ang="0">
                  <a:pos x="769" y="36610"/>
                </a:cxn>
                <a:cxn ang="0">
                  <a:pos x="769" y="7885"/>
                </a:cxn>
                <a:cxn ang="0">
                  <a:pos x="3078" y="2309"/>
                </a:cxn>
              </a:cxnLst>
              <a:rect l="txL" t="txT" r="txR" b="txB"/>
              <a:pathLst>
                <a:path w="702116" h="1143806">
                  <a:moveTo>
                    <a:pt x="262117" y="1042584"/>
                  </a:moveTo>
                  <a:lnTo>
                    <a:pt x="678511" y="791541"/>
                  </a:lnTo>
                  <a:lnTo>
                    <a:pt x="702116" y="830694"/>
                  </a:lnTo>
                  <a:lnTo>
                    <a:pt x="285723" y="1081738"/>
                  </a:lnTo>
                  <a:lnTo>
                    <a:pt x="262117" y="1042584"/>
                  </a:lnTo>
                  <a:close/>
                  <a:moveTo>
                    <a:pt x="0" y="839161"/>
                  </a:moveTo>
                  <a:lnTo>
                    <a:pt x="353388" y="839161"/>
                  </a:lnTo>
                  <a:lnTo>
                    <a:pt x="176694" y="1143806"/>
                  </a:lnTo>
                  <a:lnTo>
                    <a:pt x="0" y="839161"/>
                  </a:lnTo>
                  <a:close/>
                  <a:moveTo>
                    <a:pt x="211590" y="184135"/>
                  </a:moveTo>
                  <a:lnTo>
                    <a:pt x="351173" y="184135"/>
                  </a:lnTo>
                  <a:lnTo>
                    <a:pt x="351173" y="786777"/>
                  </a:lnTo>
                  <a:lnTo>
                    <a:pt x="211590" y="786777"/>
                  </a:lnTo>
                  <a:lnTo>
                    <a:pt x="211590" y="184135"/>
                  </a:lnTo>
                  <a:close/>
                  <a:moveTo>
                    <a:pt x="2216" y="184135"/>
                  </a:moveTo>
                  <a:lnTo>
                    <a:pt x="141799" y="184135"/>
                  </a:lnTo>
                  <a:lnTo>
                    <a:pt x="141799" y="786777"/>
                  </a:lnTo>
                  <a:lnTo>
                    <a:pt x="2216" y="786777"/>
                  </a:lnTo>
                  <a:lnTo>
                    <a:pt x="2216" y="184135"/>
                  </a:lnTo>
                  <a:close/>
                  <a:moveTo>
                    <a:pt x="8869" y="6654"/>
                  </a:moveTo>
                  <a:cubicBezTo>
                    <a:pt x="12980" y="2543"/>
                    <a:pt x="18660" y="0"/>
                    <a:pt x="24933" y="0"/>
                  </a:cubicBezTo>
                  <a:lnTo>
                    <a:pt x="328454" y="0"/>
                  </a:lnTo>
                  <a:cubicBezTo>
                    <a:pt x="341002" y="0"/>
                    <a:pt x="351172" y="10171"/>
                    <a:pt x="351173" y="22718"/>
                  </a:cubicBezTo>
                  <a:lnTo>
                    <a:pt x="351172" y="105485"/>
                  </a:lnTo>
                  <a:cubicBezTo>
                    <a:pt x="351172" y="118032"/>
                    <a:pt x="341001" y="128203"/>
                    <a:pt x="328454" y="128203"/>
                  </a:cubicBezTo>
                  <a:lnTo>
                    <a:pt x="24933" y="128203"/>
                  </a:lnTo>
                  <a:cubicBezTo>
                    <a:pt x="12386" y="128203"/>
                    <a:pt x="2215" y="118032"/>
                    <a:pt x="2215" y="105485"/>
                  </a:cubicBezTo>
                  <a:lnTo>
                    <a:pt x="2215" y="22718"/>
                  </a:lnTo>
                  <a:cubicBezTo>
                    <a:pt x="2215" y="16444"/>
                    <a:pt x="4758" y="10765"/>
                    <a:pt x="8869" y="665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10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5"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10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8" dur="10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0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0" dur="10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" grpId="0" bldLvl="0" animBg="1"/>
      <p:bldP spid="1978" grpId="0" bldLvl="0" animBg="1"/>
      <p:bldP spid="1979" grpId="0" bldLvl="0" animBg="1"/>
      <p:bldP spid="1980" grpId="0" bldLvl="0" animBg="1"/>
      <p:bldP spid="1981" grpId="0" bldLvl="0" animBg="1"/>
      <p:bldP spid="1982" grpId="0" bldLvl="0" animBg="1"/>
      <p:bldP spid="1983" grpId="0" bldLvl="0"/>
      <p:bldP spid="1984" grpId="0" bldLvl="0"/>
      <p:bldP spid="1985" grpId="0" bldLvl="0"/>
      <p:bldP spid="1986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77" name="图片 197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75736" y="1066801"/>
            <a:ext cx="2720578" cy="367784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8" name="文本框 1977"/>
          <p:cNvSpPr txBox="1"/>
          <p:nvPr/>
        </p:nvSpPr>
        <p:spPr>
          <a:xfrm>
            <a:off x="6000752" y="4318398"/>
            <a:ext cx="24705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请在此处添加您的标题</a:t>
            </a:r>
          </a:p>
        </p:txBody>
      </p:sp>
      <p:sp>
        <p:nvSpPr>
          <p:cNvPr id="1979" name="文本框 1978"/>
          <p:cNvSpPr txBox="1"/>
          <p:nvPr/>
        </p:nvSpPr>
        <p:spPr>
          <a:xfrm flipH="1">
            <a:off x="1391842" y="1019175"/>
            <a:ext cx="2018109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0" name="文本框 1979"/>
          <p:cNvSpPr txBox="1">
            <a:spLocks noChangeArrowheads="1"/>
          </p:cNvSpPr>
          <p:nvPr/>
        </p:nvSpPr>
        <p:spPr bwMode="auto">
          <a:xfrm flipH="1">
            <a:off x="1758554" y="1450182"/>
            <a:ext cx="3408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81" name="直接连接符 1980"/>
          <p:cNvCxnSpPr/>
          <p:nvPr/>
        </p:nvCxnSpPr>
        <p:spPr>
          <a:xfrm>
            <a:off x="1821658" y="1375172"/>
            <a:ext cx="1937147" cy="0"/>
          </a:xfrm>
          <a:prstGeom prst="line">
            <a:avLst/>
          </a:prstGeom>
          <a:ln w="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2" name="组合 1981"/>
          <p:cNvGrpSpPr/>
          <p:nvPr/>
        </p:nvGrpSpPr>
        <p:grpSpPr bwMode="auto">
          <a:xfrm>
            <a:off x="528639" y="1051323"/>
            <a:ext cx="965597" cy="965597"/>
            <a:chOff x="730149" y="1431924"/>
            <a:chExt cx="1558071" cy="1558071"/>
          </a:xfrm>
        </p:grpSpPr>
        <p:sp>
          <p:nvSpPr>
            <p:cNvPr id="1983" name="矩形 1982"/>
            <p:cNvSpPr/>
            <p:nvPr/>
          </p:nvSpPr>
          <p:spPr>
            <a:xfrm>
              <a:off x="730149" y="1431924"/>
              <a:ext cx="1558071" cy="155807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984" name="组合 2045"/>
            <p:cNvGrpSpPr/>
            <p:nvPr/>
          </p:nvGrpSpPr>
          <p:grpSpPr bwMode="auto">
            <a:xfrm>
              <a:off x="1163109" y="1895840"/>
              <a:ext cx="692150" cy="630238"/>
              <a:chOff x="848620" y="1876790"/>
              <a:chExt cx="692150" cy="630238"/>
            </a:xfrm>
          </p:grpSpPr>
          <p:sp>
            <p:nvSpPr>
              <p:cNvPr id="1985" name="Rectangle 576"/>
              <p:cNvSpPr>
                <a:spLocks noChangeArrowheads="1"/>
              </p:cNvSpPr>
              <p:nvPr/>
            </p:nvSpPr>
            <p:spPr bwMode="auto">
              <a:xfrm>
                <a:off x="848620" y="1876790"/>
                <a:ext cx="692150" cy="630238"/>
              </a:xfrm>
              <a:prstGeom prst="rect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986" name="Rectangle 577"/>
              <p:cNvSpPr>
                <a:spLocks noChangeArrowheads="1"/>
              </p:cNvSpPr>
              <p:nvPr/>
            </p:nvSpPr>
            <p:spPr bwMode="auto">
              <a:xfrm>
                <a:off x="908945" y="1937115"/>
                <a:ext cx="571500" cy="420688"/>
              </a:xfrm>
              <a:prstGeom prst="rect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987" name="Freeform 578"/>
              <p:cNvSpPr/>
              <p:nvPr/>
            </p:nvSpPr>
            <p:spPr bwMode="auto">
              <a:xfrm>
                <a:off x="1112145" y="2079990"/>
                <a:ext cx="368300" cy="168275"/>
              </a:xfrm>
              <a:custGeom>
                <a:avLst/>
                <a:gdLst>
                  <a:gd name="T0" fmla="*/ 0 w 98"/>
                  <a:gd name="T1" fmla="*/ 2147483647 h 45"/>
                  <a:gd name="T2" fmla="*/ 2147483647 w 98"/>
                  <a:gd name="T3" fmla="*/ 2147483647 h 45"/>
                  <a:gd name="T4" fmla="*/ 2147483647 w 98"/>
                  <a:gd name="T5" fmla="*/ 2147483647 h 45"/>
                  <a:gd name="T6" fmla="*/ 2147483647 w 98"/>
                  <a:gd name="T7" fmla="*/ 2147483647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" h="45">
                    <a:moveTo>
                      <a:pt x="0" y="38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37" y="1"/>
                      <a:pt x="48" y="0"/>
                      <a:pt x="55" y="6"/>
                    </a:cubicBezTo>
                    <a:cubicBezTo>
                      <a:pt x="98" y="45"/>
                      <a:pt x="98" y="45"/>
                      <a:pt x="98" y="45"/>
                    </a:cubicBezTo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8" name="Freeform 579"/>
              <p:cNvSpPr/>
              <p:nvPr/>
            </p:nvSpPr>
            <p:spPr bwMode="auto">
              <a:xfrm>
                <a:off x="908945" y="2170478"/>
                <a:ext cx="285750" cy="127000"/>
              </a:xfrm>
              <a:custGeom>
                <a:avLst/>
                <a:gdLst>
                  <a:gd name="T0" fmla="*/ 0 w 76"/>
                  <a:gd name="T1" fmla="*/ 2147483647 h 34"/>
                  <a:gd name="T2" fmla="*/ 2147483647 w 76"/>
                  <a:gd name="T3" fmla="*/ 2147483647 h 34"/>
                  <a:gd name="T4" fmla="*/ 2147483647 w 76"/>
                  <a:gd name="T5" fmla="*/ 2147483647 h 34"/>
                  <a:gd name="T6" fmla="*/ 2147483647 w 76"/>
                  <a:gd name="T7" fmla="*/ 2147483647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" h="34">
                    <a:moveTo>
                      <a:pt x="0" y="2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7" y="1"/>
                      <a:pt x="38" y="0"/>
                      <a:pt x="45" y="6"/>
                    </a:cubicBezTo>
                    <a:cubicBezTo>
                      <a:pt x="76" y="34"/>
                      <a:pt x="76" y="34"/>
                      <a:pt x="76" y="34"/>
                    </a:cubicBezTo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9" name="Oval 580"/>
              <p:cNvSpPr>
                <a:spLocks noChangeArrowheads="1"/>
              </p:cNvSpPr>
              <p:nvPr/>
            </p:nvSpPr>
            <p:spPr bwMode="auto">
              <a:xfrm>
                <a:off x="1059757" y="1997440"/>
                <a:ext cx="90488" cy="90488"/>
              </a:xfrm>
              <a:prstGeom prst="ellips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990" name="Freeform 581"/>
              <p:cNvSpPr/>
              <p:nvPr/>
            </p:nvSpPr>
            <p:spPr bwMode="auto">
              <a:xfrm>
                <a:off x="1180407" y="2176828"/>
                <a:ext cx="195263" cy="30163"/>
              </a:xfrm>
              <a:custGeom>
                <a:avLst/>
                <a:gdLst>
                  <a:gd name="T0" fmla="*/ 2147483647 w 123"/>
                  <a:gd name="T1" fmla="*/ 0 h 19"/>
                  <a:gd name="T2" fmla="*/ 2147483647 w 123"/>
                  <a:gd name="T3" fmla="*/ 2147483647 h 19"/>
                  <a:gd name="T4" fmla="*/ 2147483647 w 123"/>
                  <a:gd name="T5" fmla="*/ 0 h 19"/>
                  <a:gd name="T6" fmla="*/ 2147483647 w 123"/>
                  <a:gd name="T7" fmla="*/ 2147483647 h 19"/>
                  <a:gd name="T8" fmla="*/ 0 w 12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19">
                    <a:moveTo>
                      <a:pt x="123" y="0"/>
                    </a:moveTo>
                    <a:lnTo>
                      <a:pt x="85" y="19"/>
                    </a:lnTo>
                    <a:lnTo>
                      <a:pt x="57" y="0"/>
                    </a:lnTo>
                    <a:lnTo>
                      <a:pt x="28" y="19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91" name="组合 1990"/>
          <p:cNvGrpSpPr/>
          <p:nvPr/>
        </p:nvGrpSpPr>
        <p:grpSpPr bwMode="auto">
          <a:xfrm>
            <a:off x="535783" y="2386014"/>
            <a:ext cx="965597" cy="965597"/>
            <a:chOff x="730149" y="3059340"/>
            <a:chExt cx="1558071" cy="1558071"/>
          </a:xfrm>
        </p:grpSpPr>
        <p:sp>
          <p:nvSpPr>
            <p:cNvPr id="1992" name="矩形 1991"/>
            <p:cNvSpPr/>
            <p:nvPr/>
          </p:nvSpPr>
          <p:spPr>
            <a:xfrm>
              <a:off x="730149" y="3059340"/>
              <a:ext cx="1558071" cy="155807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993" name="组合 2047"/>
            <p:cNvGrpSpPr/>
            <p:nvPr/>
          </p:nvGrpSpPr>
          <p:grpSpPr bwMode="auto">
            <a:xfrm>
              <a:off x="1163109" y="3523256"/>
              <a:ext cx="692150" cy="630238"/>
              <a:chOff x="6123189" y="3367505"/>
              <a:chExt cx="692150" cy="630238"/>
            </a:xfrm>
          </p:grpSpPr>
          <p:sp>
            <p:nvSpPr>
              <p:cNvPr id="1994" name="Line 588"/>
              <p:cNvSpPr>
                <a:spLocks noChangeShapeType="1"/>
              </p:cNvSpPr>
              <p:nvPr/>
            </p:nvSpPr>
            <p:spPr bwMode="auto">
              <a:xfrm>
                <a:off x="6123189" y="3367505"/>
                <a:ext cx="692150" cy="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5" name="Line 589"/>
              <p:cNvSpPr>
                <a:spLocks noChangeShapeType="1"/>
              </p:cNvSpPr>
              <p:nvPr/>
            </p:nvSpPr>
            <p:spPr bwMode="auto">
              <a:xfrm flipH="1">
                <a:off x="6123189" y="3488155"/>
                <a:ext cx="692150" cy="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" name="Line 590"/>
              <p:cNvSpPr>
                <a:spLocks noChangeShapeType="1"/>
              </p:cNvSpPr>
              <p:nvPr/>
            </p:nvSpPr>
            <p:spPr bwMode="auto">
              <a:xfrm flipV="1">
                <a:off x="6393064" y="3367505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7" name="Line 591"/>
              <p:cNvSpPr>
                <a:spLocks noChangeShapeType="1"/>
              </p:cNvSpPr>
              <p:nvPr/>
            </p:nvSpPr>
            <p:spPr bwMode="auto">
              <a:xfrm flipV="1">
                <a:off x="6543876" y="3367505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8" name="Line 592"/>
              <p:cNvSpPr>
                <a:spLocks noChangeShapeType="1"/>
              </p:cNvSpPr>
              <p:nvPr/>
            </p:nvSpPr>
            <p:spPr bwMode="auto">
              <a:xfrm flipV="1">
                <a:off x="6243839" y="3367505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9" name="Line 593"/>
              <p:cNvSpPr>
                <a:spLocks noChangeShapeType="1"/>
              </p:cNvSpPr>
              <p:nvPr/>
            </p:nvSpPr>
            <p:spPr bwMode="auto">
              <a:xfrm flipV="1">
                <a:off x="6694689" y="3367505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0" name="Line 594"/>
              <p:cNvSpPr>
                <a:spLocks noChangeShapeType="1"/>
              </p:cNvSpPr>
              <p:nvPr/>
            </p:nvSpPr>
            <p:spPr bwMode="auto">
              <a:xfrm flipV="1">
                <a:off x="6393064" y="3877093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1" name="Line 595"/>
              <p:cNvSpPr>
                <a:spLocks noChangeShapeType="1"/>
              </p:cNvSpPr>
              <p:nvPr/>
            </p:nvSpPr>
            <p:spPr bwMode="auto">
              <a:xfrm flipV="1">
                <a:off x="6543876" y="3877093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2" name="Line 596"/>
              <p:cNvSpPr>
                <a:spLocks noChangeShapeType="1"/>
              </p:cNvSpPr>
              <p:nvPr/>
            </p:nvSpPr>
            <p:spPr bwMode="auto">
              <a:xfrm flipV="1">
                <a:off x="6243839" y="3877093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3" name="Line 597"/>
              <p:cNvSpPr>
                <a:spLocks noChangeShapeType="1"/>
              </p:cNvSpPr>
              <p:nvPr/>
            </p:nvSpPr>
            <p:spPr bwMode="auto">
              <a:xfrm flipV="1">
                <a:off x="6694689" y="3877093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4" name="Rectangle 598"/>
              <p:cNvSpPr>
                <a:spLocks noChangeArrowheads="1"/>
              </p:cNvSpPr>
              <p:nvPr/>
            </p:nvSpPr>
            <p:spPr bwMode="auto">
              <a:xfrm>
                <a:off x="6123189" y="3877093"/>
                <a:ext cx="692150" cy="120650"/>
              </a:xfrm>
              <a:prstGeom prst="rect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005" name="Rectangle 599"/>
              <p:cNvSpPr>
                <a:spLocks noChangeArrowheads="1"/>
              </p:cNvSpPr>
              <p:nvPr/>
            </p:nvSpPr>
            <p:spPr bwMode="auto">
              <a:xfrm>
                <a:off x="6123189" y="3488155"/>
                <a:ext cx="692150" cy="388938"/>
              </a:xfrm>
              <a:prstGeom prst="rect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006" name="Line 600"/>
              <p:cNvSpPr>
                <a:spLocks noChangeShapeType="1"/>
              </p:cNvSpPr>
              <p:nvPr/>
            </p:nvSpPr>
            <p:spPr bwMode="auto">
              <a:xfrm flipV="1">
                <a:off x="6123189" y="3367505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7" name="Line 601"/>
              <p:cNvSpPr>
                <a:spLocks noChangeShapeType="1"/>
              </p:cNvSpPr>
              <p:nvPr/>
            </p:nvSpPr>
            <p:spPr bwMode="auto">
              <a:xfrm>
                <a:off x="6815339" y="3367505"/>
                <a:ext cx="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8" name="Freeform 602"/>
              <p:cNvSpPr/>
              <p:nvPr/>
            </p:nvSpPr>
            <p:spPr bwMode="auto">
              <a:xfrm>
                <a:off x="6393064" y="3607218"/>
                <a:ext cx="150813" cy="150813"/>
              </a:xfrm>
              <a:custGeom>
                <a:avLst/>
                <a:gdLst>
                  <a:gd name="T0" fmla="*/ 0 w 95"/>
                  <a:gd name="T1" fmla="*/ 2147483647 h 95"/>
                  <a:gd name="T2" fmla="*/ 0 w 95"/>
                  <a:gd name="T3" fmla="*/ 0 h 95"/>
                  <a:gd name="T4" fmla="*/ 2147483647 w 95"/>
                  <a:gd name="T5" fmla="*/ 2147483647 h 95"/>
                  <a:gd name="T6" fmla="*/ 0 w 95"/>
                  <a:gd name="T7" fmla="*/ 2147483647 h 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lnTo>
                      <a:pt x="0" y="0"/>
                    </a:lnTo>
                    <a:lnTo>
                      <a:pt x="95" y="47"/>
                    </a:lnTo>
                    <a:lnTo>
                      <a:pt x="0" y="95"/>
                    </a:ln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09" name="组合 2008"/>
          <p:cNvGrpSpPr/>
          <p:nvPr/>
        </p:nvGrpSpPr>
        <p:grpSpPr bwMode="auto">
          <a:xfrm>
            <a:off x="547689" y="3743327"/>
            <a:ext cx="965597" cy="965597"/>
            <a:chOff x="730149" y="4686757"/>
            <a:chExt cx="1558071" cy="1558071"/>
          </a:xfrm>
        </p:grpSpPr>
        <p:sp>
          <p:nvSpPr>
            <p:cNvPr id="2010" name="矩形 2009"/>
            <p:cNvSpPr/>
            <p:nvPr/>
          </p:nvSpPr>
          <p:spPr>
            <a:xfrm>
              <a:off x="730149" y="4686757"/>
              <a:ext cx="1558071" cy="155807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11" name="组合 2048"/>
            <p:cNvGrpSpPr/>
            <p:nvPr/>
          </p:nvGrpSpPr>
          <p:grpSpPr bwMode="auto">
            <a:xfrm>
              <a:off x="1163109" y="5048979"/>
              <a:ext cx="692151" cy="690563"/>
              <a:chOff x="928177" y="5029929"/>
              <a:chExt cx="692151" cy="690563"/>
            </a:xfrm>
          </p:grpSpPr>
          <p:sp>
            <p:nvSpPr>
              <p:cNvPr id="2012" name="Freeform 603"/>
              <p:cNvSpPr/>
              <p:nvPr/>
            </p:nvSpPr>
            <p:spPr bwMode="auto">
              <a:xfrm>
                <a:off x="928177" y="5360129"/>
                <a:ext cx="692150" cy="360363"/>
              </a:xfrm>
              <a:custGeom>
                <a:avLst/>
                <a:gdLst>
                  <a:gd name="T0" fmla="*/ 2147483647 w 184"/>
                  <a:gd name="T1" fmla="*/ 0 h 96"/>
                  <a:gd name="T2" fmla="*/ 2147483647 w 184"/>
                  <a:gd name="T3" fmla="*/ 2147483647 h 96"/>
                  <a:gd name="T4" fmla="*/ 2147483647 w 184"/>
                  <a:gd name="T5" fmla="*/ 2147483647 h 96"/>
                  <a:gd name="T6" fmla="*/ 2147483647 w 184"/>
                  <a:gd name="T7" fmla="*/ 2147483647 h 96"/>
                  <a:gd name="T8" fmla="*/ 0 w 184"/>
                  <a:gd name="T9" fmla="*/ 2147483647 h 96"/>
                  <a:gd name="T10" fmla="*/ 0 w 184"/>
                  <a:gd name="T11" fmla="*/ 0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4" h="96">
                    <a:moveTo>
                      <a:pt x="184" y="0"/>
                    </a:move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9"/>
                      <a:pt x="177" y="96"/>
                      <a:pt x="168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7" y="96"/>
                      <a:pt x="0" y="89"/>
                      <a:pt x="0" y="8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3" name="Rectangle 604"/>
              <p:cNvSpPr>
                <a:spLocks noChangeArrowheads="1"/>
              </p:cNvSpPr>
              <p:nvPr/>
            </p:nvSpPr>
            <p:spPr bwMode="auto">
              <a:xfrm>
                <a:off x="928177" y="5239479"/>
                <a:ext cx="692150" cy="120650"/>
              </a:xfrm>
              <a:prstGeom prst="rect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014" name="Line 605"/>
              <p:cNvSpPr>
                <a:spLocks noChangeShapeType="1"/>
              </p:cNvSpPr>
              <p:nvPr/>
            </p:nvSpPr>
            <p:spPr bwMode="auto">
              <a:xfrm>
                <a:off x="928177" y="5239479"/>
                <a:ext cx="12065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5" name="Line 606"/>
              <p:cNvSpPr>
                <a:spLocks noChangeShapeType="1"/>
              </p:cNvSpPr>
              <p:nvPr/>
            </p:nvSpPr>
            <p:spPr bwMode="auto">
              <a:xfrm>
                <a:off x="1123440" y="5239479"/>
                <a:ext cx="12065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6" name="Line 607"/>
              <p:cNvSpPr>
                <a:spLocks noChangeShapeType="1"/>
              </p:cNvSpPr>
              <p:nvPr/>
            </p:nvSpPr>
            <p:spPr bwMode="auto">
              <a:xfrm>
                <a:off x="1304415" y="5239479"/>
                <a:ext cx="12065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7" name="Line 608"/>
              <p:cNvSpPr>
                <a:spLocks noChangeShapeType="1"/>
              </p:cNvSpPr>
              <p:nvPr/>
            </p:nvSpPr>
            <p:spPr bwMode="auto">
              <a:xfrm>
                <a:off x="1499677" y="5239479"/>
                <a:ext cx="120650" cy="1206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8" name="Freeform 609"/>
              <p:cNvSpPr/>
              <p:nvPr/>
            </p:nvSpPr>
            <p:spPr bwMode="auto">
              <a:xfrm>
                <a:off x="928177" y="5029929"/>
                <a:ext cx="692150" cy="179388"/>
              </a:xfrm>
              <a:custGeom>
                <a:avLst/>
                <a:gdLst>
                  <a:gd name="T0" fmla="*/ 2147483647 w 436"/>
                  <a:gd name="T1" fmla="*/ 2147483647 h 113"/>
                  <a:gd name="T2" fmla="*/ 2147483647 w 436"/>
                  <a:gd name="T3" fmla="*/ 2147483647 h 113"/>
                  <a:gd name="T4" fmla="*/ 0 w 436"/>
                  <a:gd name="T5" fmla="*/ 2147483647 h 113"/>
                  <a:gd name="T6" fmla="*/ 2147483647 w 436"/>
                  <a:gd name="T7" fmla="*/ 0 h 113"/>
                  <a:gd name="T8" fmla="*/ 2147483647 w 436"/>
                  <a:gd name="T9" fmla="*/ 2147483647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6" h="113">
                    <a:moveTo>
                      <a:pt x="436" y="73"/>
                    </a:moveTo>
                    <a:lnTo>
                      <a:pt x="7" y="113"/>
                    </a:lnTo>
                    <a:lnTo>
                      <a:pt x="0" y="38"/>
                    </a:lnTo>
                    <a:lnTo>
                      <a:pt x="429" y="0"/>
                    </a:lnTo>
                    <a:lnTo>
                      <a:pt x="436" y="73"/>
                    </a:ln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9" name="Line 610"/>
              <p:cNvSpPr>
                <a:spLocks noChangeShapeType="1"/>
              </p:cNvSpPr>
              <p:nvPr/>
            </p:nvSpPr>
            <p:spPr bwMode="auto">
              <a:xfrm>
                <a:off x="928177" y="5090254"/>
                <a:ext cx="128588" cy="1079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0" name="Line 611"/>
              <p:cNvSpPr>
                <a:spLocks noChangeShapeType="1"/>
              </p:cNvSpPr>
              <p:nvPr/>
            </p:nvSpPr>
            <p:spPr bwMode="auto">
              <a:xfrm>
                <a:off x="1120265" y="5074379"/>
                <a:ext cx="131763" cy="106363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1" name="Line 612"/>
              <p:cNvSpPr>
                <a:spLocks noChangeShapeType="1"/>
              </p:cNvSpPr>
              <p:nvPr/>
            </p:nvSpPr>
            <p:spPr bwMode="auto">
              <a:xfrm>
                <a:off x="1301240" y="5056916"/>
                <a:ext cx="127000" cy="10795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2" name="Line 613"/>
              <p:cNvSpPr>
                <a:spLocks noChangeShapeType="1"/>
              </p:cNvSpPr>
              <p:nvPr/>
            </p:nvSpPr>
            <p:spPr bwMode="auto">
              <a:xfrm>
                <a:off x="1491740" y="5041041"/>
                <a:ext cx="128588" cy="104775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3" name="Line 614"/>
              <p:cNvSpPr>
                <a:spLocks noChangeShapeType="1"/>
              </p:cNvSpPr>
              <p:nvPr/>
            </p:nvSpPr>
            <p:spPr bwMode="auto">
              <a:xfrm>
                <a:off x="1048827" y="5480779"/>
                <a:ext cx="450850" cy="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4" name="Line 615"/>
              <p:cNvSpPr>
                <a:spLocks noChangeShapeType="1"/>
              </p:cNvSpPr>
              <p:nvPr/>
            </p:nvSpPr>
            <p:spPr bwMode="auto">
              <a:xfrm>
                <a:off x="1048827" y="5569679"/>
                <a:ext cx="450850" cy="0"/>
              </a:xfrm>
              <a:prstGeom prst="line">
                <a:avLst/>
              </a:prstGeom>
              <a:noFill/>
              <a:ln w="30163" cap="rnd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025" name="文本框 2024"/>
          <p:cNvSpPr txBox="1"/>
          <p:nvPr/>
        </p:nvSpPr>
        <p:spPr>
          <a:xfrm flipH="1">
            <a:off x="1390650" y="2345532"/>
            <a:ext cx="201811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6" name="文本框 2025"/>
          <p:cNvSpPr txBox="1">
            <a:spLocks noChangeArrowheads="1"/>
          </p:cNvSpPr>
          <p:nvPr/>
        </p:nvSpPr>
        <p:spPr bwMode="auto">
          <a:xfrm flipH="1">
            <a:off x="1758554" y="2776539"/>
            <a:ext cx="3408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27" name="直接连接符 2026"/>
          <p:cNvCxnSpPr/>
          <p:nvPr/>
        </p:nvCxnSpPr>
        <p:spPr>
          <a:xfrm>
            <a:off x="1820467" y="2701529"/>
            <a:ext cx="1938338" cy="0"/>
          </a:xfrm>
          <a:prstGeom prst="line">
            <a:avLst/>
          </a:prstGeom>
          <a:ln w="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8" name="文本框 2027"/>
          <p:cNvSpPr txBox="1"/>
          <p:nvPr/>
        </p:nvSpPr>
        <p:spPr>
          <a:xfrm flipH="1">
            <a:off x="1413272" y="3707607"/>
            <a:ext cx="2018109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9" name="文本框 2028"/>
          <p:cNvSpPr txBox="1">
            <a:spLocks noChangeArrowheads="1"/>
          </p:cNvSpPr>
          <p:nvPr/>
        </p:nvSpPr>
        <p:spPr bwMode="auto">
          <a:xfrm flipH="1">
            <a:off x="1781175" y="4138614"/>
            <a:ext cx="3408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30" name="直接连接符 2029"/>
          <p:cNvCxnSpPr/>
          <p:nvPr/>
        </p:nvCxnSpPr>
        <p:spPr>
          <a:xfrm>
            <a:off x="1843087" y="4063604"/>
            <a:ext cx="1938338" cy="0"/>
          </a:xfrm>
          <a:prstGeom prst="line">
            <a:avLst/>
          </a:prstGeom>
          <a:ln w="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8" grpId="0"/>
      <p:bldP spid="1979" grpId="0"/>
      <p:bldP spid="1980" grpId="0"/>
      <p:bldP spid="2025" grpId="0"/>
      <p:bldP spid="2026" grpId="0"/>
      <p:bldP spid="2028" grpId="0"/>
      <p:bldP spid="20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295650" y="2477692"/>
            <a:ext cx="4667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cxnSp>
        <p:nvCxnSpPr>
          <p:cNvPr id="5" name="直接连接符 4"/>
          <p:cNvCxnSpPr/>
          <p:nvPr/>
        </p:nvCxnSpPr>
        <p:spPr>
          <a:xfrm rot="5400000">
            <a:off x="5628680" y="1868686"/>
            <a:ext cx="0" cy="917972"/>
          </a:xfrm>
          <a:prstGeom prst="line">
            <a:avLst/>
          </a:prstGeom>
          <a:ln w="0">
            <a:solidFill>
              <a:srgbClr val="AED5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140994" y="3251597"/>
            <a:ext cx="2975372" cy="0"/>
          </a:xfrm>
          <a:prstGeom prst="line">
            <a:avLst/>
          </a:prstGeom>
          <a:ln w="0">
            <a:solidFill>
              <a:srgbClr val="AED5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 bwMode="auto">
          <a:xfrm>
            <a:off x="2868216" y="3434953"/>
            <a:ext cx="5520928" cy="547688"/>
            <a:chOff x="3493119" y="4376948"/>
            <a:chExt cx="7360973" cy="730804"/>
          </a:xfrm>
        </p:grpSpPr>
        <p:grpSp>
          <p:nvGrpSpPr>
            <p:cNvPr id="8" name="组合 481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5245460" y="1811744"/>
                <a:ext cx="0" cy="1085662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483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5245460" y="1811744"/>
                <a:ext cx="0" cy="1085662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 bwMode="auto">
          <a:xfrm flipH="1" flipV="1">
            <a:off x="2868216" y="1139428"/>
            <a:ext cx="5520928" cy="547688"/>
            <a:chOff x="3424715" y="4465315"/>
            <a:chExt cx="7360973" cy="730804"/>
          </a:xfrm>
        </p:grpSpPr>
        <p:grpSp>
          <p:nvGrpSpPr>
            <p:cNvPr id="15" name="组合 729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5245460" y="1811744"/>
                <a:ext cx="0" cy="1085662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730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5460" y="1811744"/>
                <a:ext cx="0" cy="1085662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869407" y="3401617"/>
            <a:ext cx="5519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这里输入您的文字或内容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4255277" y="1091659"/>
            <a:ext cx="249965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altLang="zh-CN" sz="7200" b="1" spc="113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lephant" pitchFamily="18" charset="0"/>
              </a:rPr>
              <a:t>20XX</a:t>
            </a:r>
            <a:endParaRPr lang="zh-CN" altLang="en-US" sz="7200" b="1" spc="11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Elephant" pitchFamily="18" charset="0"/>
            </a:endParaRPr>
          </a:p>
        </p:txBody>
      </p:sp>
      <p:grpSp>
        <p:nvGrpSpPr>
          <p:cNvPr id="23" name="组合 4"/>
          <p:cNvGrpSpPr/>
          <p:nvPr/>
        </p:nvGrpSpPr>
        <p:grpSpPr bwMode="auto">
          <a:xfrm>
            <a:off x="209551" y="1206104"/>
            <a:ext cx="2215754" cy="2543175"/>
            <a:chOff x="2097740" y="1026947"/>
            <a:chExt cx="3581908" cy="4096383"/>
          </a:xfrm>
        </p:grpSpPr>
        <p:sp>
          <p:nvSpPr>
            <p:cNvPr id="24" name="等腰三角形 23"/>
            <p:cNvSpPr/>
            <p:nvPr/>
          </p:nvSpPr>
          <p:spPr>
            <a:xfrm>
              <a:off x="2097740" y="1026947"/>
              <a:ext cx="3581908" cy="3087630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2097740" y="2035700"/>
              <a:ext cx="3581908" cy="3087630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754856" y="2164558"/>
            <a:ext cx="117211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1033464" y="1488281"/>
            <a:ext cx="1927622" cy="2028825"/>
            <a:chOff x="1072118" y="2010159"/>
            <a:chExt cx="2873858" cy="2564306"/>
          </a:xfrm>
        </p:grpSpPr>
        <p:grpSp>
          <p:nvGrpSpPr>
            <p:cNvPr id="6" name="组合 2117"/>
            <p:cNvGrpSpPr/>
            <p:nvPr/>
          </p:nvGrpSpPr>
          <p:grpSpPr bwMode="auto">
            <a:xfrm>
              <a:off x="2887139" y="2010159"/>
              <a:ext cx="1058837" cy="2535186"/>
              <a:chOff x="3018965" y="2007635"/>
              <a:chExt cx="1058837" cy="2535186"/>
            </a:xfrm>
          </p:grpSpPr>
          <p:sp>
            <p:nvSpPr>
              <p:cNvPr id="15" name="Rectangle 98"/>
              <p:cNvSpPr>
                <a:spLocks noChangeArrowheads="1"/>
              </p:cNvSpPr>
              <p:nvPr/>
            </p:nvSpPr>
            <p:spPr bwMode="auto">
              <a:xfrm>
                <a:off x="3596320" y="2572994"/>
                <a:ext cx="481482" cy="1969827"/>
              </a:xfrm>
              <a:prstGeom prst="rect">
                <a:avLst/>
              </a:pr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" name="Freeform 99"/>
              <p:cNvSpPr/>
              <p:nvPr/>
            </p:nvSpPr>
            <p:spPr bwMode="auto">
              <a:xfrm>
                <a:off x="3595177" y="2007635"/>
                <a:ext cx="482625" cy="565359"/>
              </a:xfrm>
              <a:custGeom>
                <a:avLst/>
                <a:gdLst>
                  <a:gd name="T0" fmla="*/ 2147483647 w 228"/>
                  <a:gd name="T1" fmla="*/ 2147483647 h 224"/>
                  <a:gd name="T2" fmla="*/ 0 w 228"/>
                  <a:gd name="T3" fmla="*/ 0 h 224"/>
                  <a:gd name="T4" fmla="*/ 0 w 228"/>
                  <a:gd name="T5" fmla="*/ 2147483647 h 224"/>
                  <a:gd name="T6" fmla="*/ 2147483647 w 228"/>
                  <a:gd name="T7" fmla="*/ 2147483647 h 2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8" h="224">
                    <a:moveTo>
                      <a:pt x="228" y="224"/>
                    </a:moveTo>
                    <a:lnTo>
                      <a:pt x="0" y="0"/>
                    </a:lnTo>
                    <a:lnTo>
                      <a:pt x="0" y="224"/>
                    </a:lnTo>
                    <a:lnTo>
                      <a:pt x="228" y="22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100"/>
              <p:cNvSpPr/>
              <p:nvPr/>
            </p:nvSpPr>
            <p:spPr bwMode="auto">
              <a:xfrm>
                <a:off x="3018965" y="2007635"/>
                <a:ext cx="575455" cy="565359"/>
              </a:xfrm>
              <a:custGeom>
                <a:avLst/>
                <a:gdLst>
                  <a:gd name="T0" fmla="*/ 0 w 228"/>
                  <a:gd name="T1" fmla="*/ 0 h 224"/>
                  <a:gd name="T2" fmla="*/ 2147483647 w 228"/>
                  <a:gd name="T3" fmla="*/ 2147483647 h 224"/>
                  <a:gd name="T4" fmla="*/ 0 w 228"/>
                  <a:gd name="T5" fmla="*/ 2147483647 h 224"/>
                  <a:gd name="T6" fmla="*/ 2147483647 w 228"/>
                  <a:gd name="T7" fmla="*/ 2147483647 h 224"/>
                  <a:gd name="T8" fmla="*/ 0 w 228"/>
                  <a:gd name="T9" fmla="*/ 2147483647 h 224"/>
                  <a:gd name="T10" fmla="*/ 2147483647 w 228"/>
                  <a:gd name="T11" fmla="*/ 2147483647 h 224"/>
                  <a:gd name="T12" fmla="*/ 0 w 228"/>
                  <a:gd name="T13" fmla="*/ 2147483647 h 224"/>
                  <a:gd name="T14" fmla="*/ 2147483647 w 228"/>
                  <a:gd name="T15" fmla="*/ 2147483647 h 224"/>
                  <a:gd name="T16" fmla="*/ 0 w 228"/>
                  <a:gd name="T17" fmla="*/ 2147483647 h 224"/>
                  <a:gd name="T18" fmla="*/ 2147483647 w 228"/>
                  <a:gd name="T19" fmla="*/ 2147483647 h 224"/>
                  <a:gd name="T20" fmla="*/ 2147483647 w 228"/>
                  <a:gd name="T21" fmla="*/ 0 h 224"/>
                  <a:gd name="T22" fmla="*/ 0 w 228"/>
                  <a:gd name="T23" fmla="*/ 0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8" h="224">
                    <a:moveTo>
                      <a:pt x="0" y="0"/>
                    </a:moveTo>
                    <a:lnTo>
                      <a:pt x="34" y="29"/>
                    </a:lnTo>
                    <a:lnTo>
                      <a:pt x="0" y="55"/>
                    </a:lnTo>
                    <a:lnTo>
                      <a:pt x="34" y="84"/>
                    </a:lnTo>
                    <a:lnTo>
                      <a:pt x="0" y="112"/>
                    </a:lnTo>
                    <a:lnTo>
                      <a:pt x="34" y="141"/>
                    </a:lnTo>
                    <a:lnTo>
                      <a:pt x="0" y="169"/>
                    </a:lnTo>
                    <a:lnTo>
                      <a:pt x="34" y="195"/>
                    </a:lnTo>
                    <a:lnTo>
                      <a:pt x="0" y="224"/>
                    </a:lnTo>
                    <a:lnTo>
                      <a:pt x="228" y="224"/>
                    </a:lnTo>
                    <a:lnTo>
                      <a:pt x="22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" name="Rectangle 104"/>
            <p:cNvSpPr>
              <a:spLocks noChangeArrowheads="1"/>
            </p:cNvSpPr>
            <p:nvPr/>
          </p:nvSpPr>
          <p:spPr bwMode="auto">
            <a:xfrm>
              <a:off x="1072118" y="2575518"/>
              <a:ext cx="451491" cy="1428541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8" name="Freeform 105"/>
            <p:cNvSpPr/>
            <p:nvPr/>
          </p:nvSpPr>
          <p:spPr bwMode="auto">
            <a:xfrm>
              <a:off x="2191893" y="2010159"/>
              <a:ext cx="449502" cy="565359"/>
            </a:xfrm>
            <a:custGeom>
              <a:avLst/>
              <a:gdLst>
                <a:gd name="T0" fmla="*/ 2147483647 w 226"/>
                <a:gd name="T1" fmla="*/ 2147483647 h 224"/>
                <a:gd name="T2" fmla="*/ 0 w 226"/>
                <a:gd name="T3" fmla="*/ 0 h 224"/>
                <a:gd name="T4" fmla="*/ 0 w 226"/>
                <a:gd name="T5" fmla="*/ 2147483647 h 224"/>
                <a:gd name="T6" fmla="*/ 2147483647 w 226"/>
                <a:gd name="T7" fmla="*/ 2147483647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4">
                  <a:moveTo>
                    <a:pt x="226" y="224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1072118" y="4004058"/>
              <a:ext cx="451491" cy="570407"/>
            </a:xfrm>
            <a:custGeom>
              <a:avLst/>
              <a:gdLst>
                <a:gd name="T0" fmla="*/ 2147483647 w 227"/>
                <a:gd name="T1" fmla="*/ 0 h 226"/>
                <a:gd name="T2" fmla="*/ 0 w 227"/>
                <a:gd name="T3" fmla="*/ 0 h 226"/>
                <a:gd name="T4" fmla="*/ 2147483647 w 227"/>
                <a:gd name="T5" fmla="*/ 2147483647 h 226"/>
                <a:gd name="T6" fmla="*/ 2147483647 w 227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6">
                  <a:moveTo>
                    <a:pt x="227" y="0"/>
                  </a:moveTo>
                  <a:lnTo>
                    <a:pt x="0" y="0"/>
                  </a:lnTo>
                  <a:lnTo>
                    <a:pt x="227" y="2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7"/>
            <p:cNvSpPr/>
            <p:nvPr/>
          </p:nvSpPr>
          <p:spPr bwMode="auto">
            <a:xfrm>
              <a:off x="2191893" y="4004058"/>
              <a:ext cx="449502" cy="570407"/>
            </a:xfrm>
            <a:custGeom>
              <a:avLst/>
              <a:gdLst>
                <a:gd name="T0" fmla="*/ 0 w 226"/>
                <a:gd name="T1" fmla="*/ 2147483647 h 226"/>
                <a:gd name="T2" fmla="*/ 2147483647 w 226"/>
                <a:gd name="T3" fmla="*/ 0 h 226"/>
                <a:gd name="T4" fmla="*/ 0 w 226"/>
                <a:gd name="T5" fmla="*/ 0 h 226"/>
                <a:gd name="T6" fmla="*/ 0 w 226"/>
                <a:gd name="T7" fmla="*/ 2147483647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6">
                  <a:moveTo>
                    <a:pt x="0" y="226"/>
                  </a:moveTo>
                  <a:lnTo>
                    <a:pt x="226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08"/>
            <p:cNvSpPr/>
            <p:nvPr/>
          </p:nvSpPr>
          <p:spPr bwMode="auto">
            <a:xfrm>
              <a:off x="1072118" y="2010159"/>
              <a:ext cx="451491" cy="565359"/>
            </a:xfrm>
            <a:custGeom>
              <a:avLst/>
              <a:gdLst>
                <a:gd name="T0" fmla="*/ 2147483647 w 227"/>
                <a:gd name="T1" fmla="*/ 0 h 224"/>
                <a:gd name="T2" fmla="*/ 0 w 227"/>
                <a:gd name="T3" fmla="*/ 2147483647 h 224"/>
                <a:gd name="T4" fmla="*/ 2147483647 w 227"/>
                <a:gd name="T5" fmla="*/ 2147483647 h 224"/>
                <a:gd name="T6" fmla="*/ 2147483647 w 227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4">
                  <a:moveTo>
                    <a:pt x="227" y="0"/>
                  </a:moveTo>
                  <a:lnTo>
                    <a:pt x="0" y="224"/>
                  </a:lnTo>
                  <a:lnTo>
                    <a:pt x="227" y="2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109"/>
            <p:cNvSpPr>
              <a:spLocks noChangeArrowheads="1"/>
            </p:cNvSpPr>
            <p:nvPr/>
          </p:nvSpPr>
          <p:spPr bwMode="auto">
            <a:xfrm>
              <a:off x="2191893" y="2575518"/>
              <a:ext cx="449502" cy="1428541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3" name="Rectangle 110"/>
            <p:cNvSpPr>
              <a:spLocks noChangeArrowheads="1"/>
            </p:cNvSpPr>
            <p:nvPr/>
          </p:nvSpPr>
          <p:spPr bwMode="auto">
            <a:xfrm>
              <a:off x="1523608" y="2010159"/>
              <a:ext cx="668286" cy="565359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4" name="Rectangle 111"/>
            <p:cNvSpPr>
              <a:spLocks noChangeArrowheads="1"/>
            </p:cNvSpPr>
            <p:nvPr/>
          </p:nvSpPr>
          <p:spPr bwMode="auto">
            <a:xfrm>
              <a:off x="1523608" y="4004058"/>
              <a:ext cx="668286" cy="57040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062412" y="1431131"/>
            <a:ext cx="3415904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9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604022" y="2961085"/>
            <a:ext cx="4332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52274" y="2337766"/>
            <a:ext cx="3636449" cy="583544"/>
            <a:chOff x="2010225" y="4867691"/>
            <a:chExt cx="5421087" cy="869927"/>
          </a:xfrm>
          <a:solidFill>
            <a:schemeClr val="bg1"/>
          </a:solidFill>
        </p:grpSpPr>
        <p:sp>
          <p:nvSpPr>
            <p:cNvPr id="21" name="Freeform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3493295" y="3368280"/>
            <a:ext cx="4530329" cy="448865"/>
            <a:chOff x="3493119" y="4376948"/>
            <a:chExt cx="7360973" cy="730804"/>
          </a:xfrm>
        </p:grpSpPr>
        <p:grpSp>
          <p:nvGrpSpPr>
            <p:cNvPr id="41" name="组合 2106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5400000">
                <a:off x="5245750" y="1811454"/>
                <a:ext cx="0" cy="1086243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2107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5400000">
                <a:off x="5245750" y="1811454"/>
                <a:ext cx="0" cy="1086243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组合 46"/>
          <p:cNvGrpSpPr/>
          <p:nvPr/>
        </p:nvGrpSpPr>
        <p:grpSpPr bwMode="auto">
          <a:xfrm flipH="1" flipV="1">
            <a:off x="3493295" y="1262063"/>
            <a:ext cx="4530329" cy="448866"/>
            <a:chOff x="3424715" y="4465315"/>
            <a:chExt cx="7360973" cy="730804"/>
          </a:xfrm>
        </p:grpSpPr>
        <p:grpSp>
          <p:nvGrpSpPr>
            <p:cNvPr id="48" name="组合 2100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rot="5400000">
                <a:off x="5245750" y="1811454"/>
                <a:ext cx="0" cy="1086243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2101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5400000">
                <a:off x="5245750" y="1811454"/>
                <a:ext cx="0" cy="1086243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7" name="任意多边形 1976"/>
          <p:cNvSpPr/>
          <p:nvPr/>
        </p:nvSpPr>
        <p:spPr>
          <a:xfrm flipV="1">
            <a:off x="5953125" y="1009651"/>
            <a:ext cx="2457450" cy="797719"/>
          </a:xfrm>
          <a:custGeom>
            <a:avLst/>
            <a:gdLst>
              <a:gd name="connsiteX0" fmla="*/ 0 w 3276600"/>
              <a:gd name="connsiteY0" fmla="*/ 1026365 h 1026365"/>
              <a:gd name="connsiteX1" fmla="*/ 3276600 w 3276600"/>
              <a:gd name="connsiteY1" fmla="*/ 1026365 h 1026365"/>
              <a:gd name="connsiteX2" fmla="*/ 3276600 w 3276600"/>
              <a:gd name="connsiteY2" fmla="*/ 327719 h 1026365"/>
              <a:gd name="connsiteX3" fmla="*/ 1828377 w 3276600"/>
              <a:gd name="connsiteY3" fmla="*/ 327719 h 1026365"/>
              <a:gd name="connsiteX4" fmla="*/ 1638300 w 3276600"/>
              <a:gd name="connsiteY4" fmla="*/ 0 h 1026365"/>
              <a:gd name="connsiteX5" fmla="*/ 1448222 w 3276600"/>
              <a:gd name="connsiteY5" fmla="*/ 327719 h 1026365"/>
              <a:gd name="connsiteX6" fmla="*/ 0 w 3276600"/>
              <a:gd name="connsiteY6" fmla="*/ 327719 h 10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600" h="1026365">
                <a:moveTo>
                  <a:pt x="0" y="1026365"/>
                </a:moveTo>
                <a:lnTo>
                  <a:pt x="3276600" y="1026365"/>
                </a:lnTo>
                <a:lnTo>
                  <a:pt x="3276600" y="327719"/>
                </a:lnTo>
                <a:lnTo>
                  <a:pt x="1828377" y="327719"/>
                </a:lnTo>
                <a:lnTo>
                  <a:pt x="1638300" y="0"/>
                </a:lnTo>
                <a:lnTo>
                  <a:pt x="1448222" y="327719"/>
                </a:lnTo>
                <a:lnTo>
                  <a:pt x="0" y="32771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978" name="图片 197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345" y="1032272"/>
            <a:ext cx="5107781" cy="3742134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9" name="矩形 1978"/>
          <p:cNvSpPr/>
          <p:nvPr/>
        </p:nvSpPr>
        <p:spPr>
          <a:xfrm>
            <a:off x="5959079" y="1926433"/>
            <a:ext cx="2451497" cy="285988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80" name="文本框 1979"/>
          <p:cNvSpPr txBox="1">
            <a:spLocks noChangeArrowheads="1"/>
          </p:cNvSpPr>
          <p:nvPr/>
        </p:nvSpPr>
        <p:spPr bwMode="auto">
          <a:xfrm>
            <a:off x="6150769" y="1946673"/>
            <a:ext cx="218241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我曾经欣赏过生命绚丽，也曾经低迷于生命价值的暗淡。我曾经欣赏过生命绚丽，也曾经低迷于生命价值的暗淡。在我的生命里似有似无的缺少了一种最安和的色彩，而这种色彩，非后天所能弥补，那是在初起之中而生成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1" name="文本框 1980"/>
          <p:cNvSpPr txBox="1">
            <a:spLocks noChangeArrowheads="1"/>
          </p:cNvSpPr>
          <p:nvPr/>
        </p:nvSpPr>
        <p:spPr bwMode="auto">
          <a:xfrm>
            <a:off x="6307933" y="1092994"/>
            <a:ext cx="1754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1982" name="文本框 1981"/>
          <p:cNvSpPr txBox="1">
            <a:spLocks noChangeArrowheads="1"/>
          </p:cNvSpPr>
          <p:nvPr/>
        </p:nvSpPr>
        <p:spPr bwMode="auto">
          <a:xfrm>
            <a:off x="1277542" y="1272781"/>
            <a:ext cx="42493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Welcome To The Brief Introduction</a:t>
            </a:r>
            <a:endParaRPr lang="zh-CN" altLang="en-US" sz="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9" grpId="0" animBg="1"/>
      <p:bldP spid="1980" grpId="0"/>
      <p:bldP spid="1981" grpId="0"/>
      <p:bldP spid="19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7" name="Group 19"/>
          <p:cNvGrpSpPr>
            <a:grpSpLocks noChangeAspect="1"/>
          </p:cNvGrpSpPr>
          <p:nvPr/>
        </p:nvGrpSpPr>
        <p:grpSpPr bwMode="auto">
          <a:xfrm>
            <a:off x="2980356" y="1478072"/>
            <a:ext cx="2851785" cy="2851785"/>
            <a:chOff x="-90499" y="-90498"/>
            <a:chExt cx="3168999" cy="3168997"/>
          </a:xfrm>
        </p:grpSpPr>
        <p:sp>
          <p:nvSpPr>
            <p:cNvPr id="1978" name="饼形 39"/>
            <p:cNvSpPr>
              <a:spLocks noChangeAspect="1"/>
            </p:cNvSpPr>
            <p:nvPr/>
          </p:nvSpPr>
          <p:spPr bwMode="auto">
            <a:xfrm>
              <a:off x="144478" y="144478"/>
              <a:ext cx="2699043" cy="2699044"/>
            </a:xfrm>
            <a:custGeom>
              <a:avLst/>
              <a:gdLst>
                <a:gd name="T0" fmla="*/ 2527782 w 2699044"/>
                <a:gd name="T1" fmla="*/ 691564 h 2699044"/>
                <a:gd name="T2" fmla="*/ 2527781 w 2699044"/>
                <a:gd name="T3" fmla="*/ 691564 h 2699044"/>
                <a:gd name="T4" fmla="*/ 2699039 w 2699044"/>
                <a:gd name="T5" fmla="*/ 1346855 h 2699044"/>
                <a:gd name="T6" fmla="*/ 1349522 w 2699044"/>
                <a:gd name="T7" fmla="*/ 1349522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266 w 2699044"/>
                <a:gd name="T13" fmla="*/ 395266 h 2699044"/>
                <a:gd name="T14" fmla="*/ 2303778 w 2699044"/>
                <a:gd name="T15" fmla="*/ 2303778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2527784" y="691564"/>
                  </a:moveTo>
                  <a:lnTo>
                    <a:pt x="2527783" y="691564"/>
                  </a:lnTo>
                  <a:cubicBezTo>
                    <a:pt x="2639645" y="891885"/>
                    <a:pt x="2698588" y="1117418"/>
                    <a:pt x="2699041" y="1346855"/>
                  </a:cubicBezTo>
                  <a:lnTo>
                    <a:pt x="1349522" y="1349522"/>
                  </a:lnTo>
                  <a:lnTo>
                    <a:pt x="2527784" y="69156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zh-CN" altLang="en-US" sz="1620"/>
            </a:p>
          </p:txBody>
        </p:sp>
        <p:sp>
          <p:nvSpPr>
            <p:cNvPr id="1979" name="饼形 41"/>
            <p:cNvSpPr>
              <a:spLocks noChangeAspect="1"/>
            </p:cNvSpPr>
            <p:nvPr/>
          </p:nvSpPr>
          <p:spPr bwMode="auto">
            <a:xfrm>
              <a:off x="144478" y="144478"/>
              <a:ext cx="2699043" cy="2699040"/>
            </a:xfrm>
            <a:custGeom>
              <a:avLst/>
              <a:gdLst>
                <a:gd name="T0" fmla="*/ 2379822 w 2699044"/>
                <a:gd name="T1" fmla="*/ 2221116 h 2699044"/>
                <a:gd name="T2" fmla="*/ 2379821 w 2699044"/>
                <a:gd name="T3" fmla="*/ 2221115 h 2699044"/>
                <a:gd name="T4" fmla="*/ 1349522 w 2699044"/>
                <a:gd name="T5" fmla="*/ 2699035 h 2699044"/>
                <a:gd name="T6" fmla="*/ 1340171 w 2699044"/>
                <a:gd name="T7" fmla="*/ 2699002 h 2699044"/>
                <a:gd name="T8" fmla="*/ 1349522 w 2699044"/>
                <a:gd name="T9" fmla="*/ 1349518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2379824" y="2221123"/>
                  </a:moveTo>
                  <a:lnTo>
                    <a:pt x="2379823" y="2221122"/>
                  </a:lnTo>
                  <a:cubicBezTo>
                    <a:pt x="2123408" y="2524225"/>
                    <a:pt x="1746536" y="2699043"/>
                    <a:pt x="1349522" y="2699044"/>
                  </a:cubicBezTo>
                  <a:cubicBezTo>
                    <a:pt x="1346404" y="2699044"/>
                    <a:pt x="1343287" y="2699033"/>
                    <a:pt x="1340171" y="2699011"/>
                  </a:cubicBezTo>
                  <a:lnTo>
                    <a:pt x="1349522" y="1349522"/>
                  </a:lnTo>
                  <a:lnTo>
                    <a:pt x="2379824" y="2221123"/>
                  </a:lnTo>
                  <a:close/>
                </a:path>
              </a:pathLst>
            </a:custGeom>
            <a:solidFill>
              <a:schemeClr val="bg1">
                <a:alpha val="59999"/>
              </a:schemeClr>
            </a:solidFill>
            <a:ln w="9525" cmpd="sng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zh-CN" altLang="en-US" sz="1620"/>
            </a:p>
          </p:txBody>
        </p:sp>
        <p:sp>
          <p:nvSpPr>
            <p:cNvPr id="1980" name="饼形 42"/>
            <p:cNvSpPr>
              <a:spLocks noChangeAspect="1"/>
            </p:cNvSpPr>
            <p:nvPr/>
          </p:nvSpPr>
          <p:spPr bwMode="auto">
            <a:xfrm>
              <a:off x="144478" y="144478"/>
              <a:ext cx="2699044" cy="2699044"/>
            </a:xfrm>
            <a:custGeom>
              <a:avLst/>
              <a:gdLst>
                <a:gd name="T0" fmla="*/ 1343308 w 2699044"/>
                <a:gd name="T1" fmla="*/ 2699030 h 2699044"/>
                <a:gd name="T2" fmla="*/ 1343308 w 2699044"/>
                <a:gd name="T3" fmla="*/ 2699029 h 2699044"/>
                <a:gd name="T4" fmla="*/ 265268 w 2699044"/>
                <a:gd name="T5" fmla="*/ 2153017 h 2699044"/>
                <a:gd name="T6" fmla="*/ 1349522 w 2699044"/>
                <a:gd name="T7" fmla="*/ 1349522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5266 w 2699044"/>
                <a:gd name="T13" fmla="*/ 395266 h 2699044"/>
                <a:gd name="T14" fmla="*/ 2303778 w 2699044"/>
                <a:gd name="T15" fmla="*/ 2303778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1343308" y="2699030"/>
                  </a:moveTo>
                  <a:lnTo>
                    <a:pt x="1343308" y="2699029"/>
                  </a:lnTo>
                  <a:cubicBezTo>
                    <a:pt x="917997" y="2697071"/>
                    <a:pt x="518497" y="2494729"/>
                    <a:pt x="265268" y="2153017"/>
                  </a:cubicBezTo>
                  <a:lnTo>
                    <a:pt x="1349522" y="1349522"/>
                  </a:lnTo>
                  <a:lnTo>
                    <a:pt x="1343308" y="269903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9525" cmpd="sng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zh-CN" altLang="en-US" sz="1620"/>
            </a:p>
          </p:txBody>
        </p:sp>
        <p:sp>
          <p:nvSpPr>
            <p:cNvPr id="1981" name="饼形 43"/>
            <p:cNvSpPr>
              <a:spLocks noChangeAspect="1"/>
            </p:cNvSpPr>
            <p:nvPr/>
          </p:nvSpPr>
          <p:spPr bwMode="auto">
            <a:xfrm>
              <a:off x="144478" y="144478"/>
              <a:ext cx="2699043" cy="2699043"/>
            </a:xfrm>
            <a:custGeom>
              <a:avLst/>
              <a:gdLst>
                <a:gd name="T0" fmla="*/ 268984 w 2699044"/>
                <a:gd name="T1" fmla="*/ 2158005 h 2699044"/>
                <a:gd name="T2" fmla="*/ 268984 w 2699044"/>
                <a:gd name="T3" fmla="*/ 2158004 h 2699044"/>
                <a:gd name="T4" fmla="*/ 0 w 2699044"/>
                <a:gd name="T5" fmla="*/ 1349522 h 2699044"/>
                <a:gd name="T6" fmla="*/ 58395 w 2699044"/>
                <a:gd name="T7" fmla="*/ 956836 h 2699044"/>
                <a:gd name="T8" fmla="*/ 1349522 w 2699044"/>
                <a:gd name="T9" fmla="*/ 1349522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268984" y="2158007"/>
                  </a:moveTo>
                  <a:lnTo>
                    <a:pt x="268984" y="2158006"/>
                  </a:lnTo>
                  <a:cubicBezTo>
                    <a:pt x="94366" y="1924631"/>
                    <a:pt x="0" y="1640993"/>
                    <a:pt x="0" y="1349522"/>
                  </a:cubicBezTo>
                  <a:cubicBezTo>
                    <a:pt x="-1" y="1216463"/>
                    <a:pt x="19678" y="1084136"/>
                    <a:pt x="58395" y="956836"/>
                  </a:cubicBezTo>
                  <a:lnTo>
                    <a:pt x="1349522" y="1349522"/>
                  </a:lnTo>
                  <a:lnTo>
                    <a:pt x="268984" y="215800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mpd="sng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zh-CN" altLang="en-US" sz="1620"/>
            </a:p>
          </p:txBody>
        </p:sp>
        <p:sp>
          <p:nvSpPr>
            <p:cNvPr id="1982" name="饼形 44"/>
            <p:cNvSpPr>
              <a:spLocks noChangeAspect="1"/>
            </p:cNvSpPr>
            <p:nvPr/>
          </p:nvSpPr>
          <p:spPr bwMode="auto">
            <a:xfrm>
              <a:off x="144478" y="144477"/>
              <a:ext cx="2699043" cy="2699044"/>
            </a:xfrm>
            <a:custGeom>
              <a:avLst/>
              <a:gdLst>
                <a:gd name="T0" fmla="*/ 60010 w 2699044"/>
                <a:gd name="T1" fmla="*/ 951566 h 2699044"/>
                <a:gd name="T2" fmla="*/ 60010 w 2699044"/>
                <a:gd name="T3" fmla="*/ 951566 h 2699044"/>
                <a:gd name="T4" fmla="*/ 1349522 w 2699044"/>
                <a:gd name="T5" fmla="*/ 0 h 2699044"/>
                <a:gd name="T6" fmla="*/ 1349522 w 2699044"/>
                <a:gd name="T7" fmla="*/ 0 h 2699044"/>
                <a:gd name="T8" fmla="*/ 1349522 w 2699044"/>
                <a:gd name="T9" fmla="*/ 1349522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60010" y="951566"/>
                  </a:moveTo>
                  <a:lnTo>
                    <a:pt x="60010" y="951566"/>
                  </a:lnTo>
                  <a:cubicBezTo>
                    <a:pt x="234591" y="385863"/>
                    <a:pt x="757493" y="-1"/>
                    <a:pt x="1349522" y="0"/>
                  </a:cubicBezTo>
                  <a:cubicBezTo>
                    <a:pt x="1349522" y="0"/>
                    <a:pt x="1349522" y="0"/>
                    <a:pt x="1349522" y="0"/>
                  </a:cubicBezTo>
                  <a:lnTo>
                    <a:pt x="1349522" y="1349522"/>
                  </a:lnTo>
                  <a:lnTo>
                    <a:pt x="60010" y="951566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9525" cmpd="sng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en-US" sz="1620"/>
            </a:p>
          </p:txBody>
        </p:sp>
        <p:sp>
          <p:nvSpPr>
            <p:cNvPr id="1983" name="饼形 45"/>
            <p:cNvSpPr>
              <a:spLocks noChangeAspect="1"/>
            </p:cNvSpPr>
            <p:nvPr/>
          </p:nvSpPr>
          <p:spPr bwMode="auto">
            <a:xfrm>
              <a:off x="144478" y="144473"/>
              <a:ext cx="2699044" cy="2699044"/>
            </a:xfrm>
            <a:custGeom>
              <a:avLst/>
              <a:gdLst>
                <a:gd name="T0" fmla="*/ 1348283 w 2699044"/>
                <a:gd name="T1" fmla="*/ 1 h 2699044"/>
                <a:gd name="T2" fmla="*/ 1348282 w 2699044"/>
                <a:gd name="T3" fmla="*/ 0 h 2699044"/>
                <a:gd name="T4" fmla="*/ 1349522 w 2699044"/>
                <a:gd name="T5" fmla="*/ 0 h 2699044"/>
                <a:gd name="T6" fmla="*/ 2529699 w 2699044"/>
                <a:gd name="T7" fmla="*/ 695005 h 2699044"/>
                <a:gd name="T8" fmla="*/ 1349522 w 2699044"/>
                <a:gd name="T9" fmla="*/ 1349522 h 2699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395266 w 2699044"/>
                <a:gd name="T16" fmla="*/ 395266 h 2699044"/>
                <a:gd name="T17" fmla="*/ 2303778 w 2699044"/>
                <a:gd name="T18" fmla="*/ 2303778 h 2699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9044" h="2699044">
                  <a:moveTo>
                    <a:pt x="1348283" y="1"/>
                  </a:moveTo>
                  <a:lnTo>
                    <a:pt x="1348282" y="0"/>
                  </a:lnTo>
                  <a:cubicBezTo>
                    <a:pt x="1348695" y="0"/>
                    <a:pt x="1349108" y="-1"/>
                    <a:pt x="1349522" y="0"/>
                  </a:cubicBezTo>
                  <a:cubicBezTo>
                    <a:pt x="1839980" y="0"/>
                    <a:pt x="2291827" y="266092"/>
                    <a:pt x="2529699" y="695005"/>
                  </a:cubicBezTo>
                  <a:lnTo>
                    <a:pt x="1349522" y="1349522"/>
                  </a:lnTo>
                  <a:lnTo>
                    <a:pt x="1348283" y="1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9525" cmpd="sng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zh-CN" altLang="en-US" sz="1620"/>
            </a:p>
          </p:txBody>
        </p:sp>
        <p:grpSp>
          <p:nvGrpSpPr>
            <p:cNvPr id="1984" name="Group 26"/>
            <p:cNvGrpSpPr>
              <a:grpSpLocks noChangeAspect="1"/>
            </p:cNvGrpSpPr>
            <p:nvPr/>
          </p:nvGrpSpPr>
          <p:grpSpPr bwMode="auto">
            <a:xfrm>
              <a:off x="-90499" y="-90498"/>
              <a:ext cx="3168999" cy="3168997"/>
              <a:chOff x="-90499" y="-90498"/>
              <a:chExt cx="3168999" cy="3168997"/>
            </a:xfrm>
          </p:grpSpPr>
          <p:sp>
            <p:nvSpPr>
              <p:cNvPr id="1985" name="饼形 40"/>
              <p:cNvSpPr>
                <a:spLocks noChangeAspect="1"/>
              </p:cNvSpPr>
              <p:nvPr/>
            </p:nvSpPr>
            <p:spPr bwMode="auto">
              <a:xfrm>
                <a:off x="144478" y="144478"/>
                <a:ext cx="2699043" cy="2699043"/>
              </a:xfrm>
              <a:custGeom>
                <a:avLst/>
                <a:gdLst>
                  <a:gd name="T0" fmla="*/ 2699040 w 2699044"/>
                  <a:gd name="T1" fmla="*/ 1347120 h 2699044"/>
                  <a:gd name="T2" fmla="*/ 2699039 w 2699044"/>
                  <a:gd name="T3" fmla="*/ 1347120 h 2699044"/>
                  <a:gd name="T4" fmla="*/ 2699042 w 2699044"/>
                  <a:gd name="T5" fmla="*/ 1349522 h 2699044"/>
                  <a:gd name="T6" fmla="*/ 2379769 w 2699044"/>
                  <a:gd name="T7" fmla="*/ 2221183 h 2699044"/>
                  <a:gd name="T8" fmla="*/ 1349522 w 2699044"/>
                  <a:gd name="T9" fmla="*/ 1349522 h 2699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395266 w 2699044"/>
                  <a:gd name="T16" fmla="*/ 395266 h 2699044"/>
                  <a:gd name="T17" fmla="*/ 2303778 w 2699044"/>
                  <a:gd name="T18" fmla="*/ 2303778 h 2699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99044" h="2699044">
                    <a:moveTo>
                      <a:pt x="2699042" y="1347120"/>
                    </a:moveTo>
                    <a:lnTo>
                      <a:pt x="2699041" y="1347120"/>
                    </a:lnTo>
                    <a:cubicBezTo>
                      <a:pt x="2699043" y="1347920"/>
                      <a:pt x="2699044" y="1348721"/>
                      <a:pt x="2699044" y="1349522"/>
                    </a:cubicBezTo>
                    <a:cubicBezTo>
                      <a:pt x="2699044" y="1668689"/>
                      <a:pt x="2585922" y="1977527"/>
                      <a:pt x="2379771" y="2221185"/>
                    </a:cubicBezTo>
                    <a:lnTo>
                      <a:pt x="1349522" y="1349522"/>
                    </a:lnTo>
                    <a:lnTo>
                      <a:pt x="2699042" y="1347120"/>
                    </a:lnTo>
                    <a:close/>
                  </a:path>
                </a:pathLst>
              </a:custGeom>
              <a:solidFill>
                <a:schemeClr val="bg1">
                  <a:alpha val="79999"/>
                </a:schemeClr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1620"/>
              </a:p>
            </p:txBody>
          </p:sp>
          <p:sp>
            <p:nvSpPr>
              <p:cNvPr id="1986" name="椭圆 46"/>
              <p:cNvSpPr>
                <a:spLocks noChangeAspect="1"/>
              </p:cNvSpPr>
              <p:nvPr/>
            </p:nvSpPr>
            <p:spPr bwMode="auto">
              <a:xfrm>
                <a:off x="-90499" y="-90498"/>
                <a:ext cx="3168999" cy="316899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sysDash"/>
                <a:round/>
              </a:ln>
              <a:effectLst>
                <a:glow rad="88900">
                  <a:schemeClr val="accent1">
                    <a:satMod val="175000"/>
                    <a:alpha val="3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ctr" hangingPunct="1">
                  <a:spcBef>
                    <a:spcPct val="0"/>
                  </a:spcBef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lang="zh-CN" altLang="en-US" sz="1620"/>
              </a:p>
            </p:txBody>
          </p:sp>
        </p:grpSp>
      </p:grpSp>
      <p:grpSp>
        <p:nvGrpSpPr>
          <p:cNvPr id="1987" name="Group 12"/>
          <p:cNvGrpSpPr/>
          <p:nvPr/>
        </p:nvGrpSpPr>
        <p:grpSpPr bwMode="auto">
          <a:xfrm>
            <a:off x="612918" y="1955275"/>
            <a:ext cx="3206115" cy="1985963"/>
            <a:chOff x="0" y="0"/>
            <a:chExt cx="3561792" cy="2207606"/>
          </a:xfrm>
        </p:grpSpPr>
        <p:sp>
          <p:nvSpPr>
            <p:cNvPr id="1988" name="任意多边形 25"/>
            <p:cNvSpPr/>
            <p:nvPr/>
          </p:nvSpPr>
          <p:spPr bwMode="auto">
            <a:xfrm>
              <a:off x="2374528" y="0"/>
              <a:ext cx="1187264" cy="252525"/>
            </a:xfrm>
            <a:custGeom>
              <a:avLst/>
              <a:gdLst>
                <a:gd name="T0" fmla="*/ 924304 w 1248228"/>
                <a:gd name="T1" fmla="*/ 0 h 290286"/>
                <a:gd name="T2" fmla="*/ 343927 w 1248228"/>
                <a:gd name="T3" fmla="*/ 0 h 290286"/>
                <a:gd name="T4" fmla="*/ 0 w 1248228"/>
                <a:gd name="T5" fmla="*/ 125804 h 2902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620">
                <a:solidFill>
                  <a:schemeClr val="bg1"/>
                </a:solidFill>
              </a:endParaRPr>
            </a:p>
          </p:txBody>
        </p:sp>
        <p:sp>
          <p:nvSpPr>
            <p:cNvPr id="1989" name="任意多边形 26"/>
            <p:cNvSpPr/>
            <p:nvPr/>
          </p:nvSpPr>
          <p:spPr bwMode="auto">
            <a:xfrm flipV="1">
              <a:off x="2374528" y="1955082"/>
              <a:ext cx="1187264" cy="252524"/>
            </a:xfrm>
            <a:custGeom>
              <a:avLst/>
              <a:gdLst>
                <a:gd name="T0" fmla="*/ 924304 w 1248228"/>
                <a:gd name="T1" fmla="*/ 0 h 290286"/>
                <a:gd name="T2" fmla="*/ 343927 w 1248228"/>
                <a:gd name="T3" fmla="*/ 0 h 290286"/>
                <a:gd name="T4" fmla="*/ 0 w 1248228"/>
                <a:gd name="T5" fmla="*/ 125802 h 2902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620">
                <a:solidFill>
                  <a:schemeClr val="bg1"/>
                </a:solidFill>
              </a:endParaRPr>
            </a:p>
          </p:txBody>
        </p:sp>
        <p:cxnSp>
          <p:nvCxnSpPr>
            <p:cNvPr id="1990" name="直接连接符 31"/>
            <p:cNvCxnSpPr>
              <a:cxnSpLocks noChangeShapeType="1"/>
            </p:cNvCxnSpPr>
            <p:nvPr/>
          </p:nvCxnSpPr>
          <p:spPr bwMode="auto">
            <a:xfrm>
              <a:off x="2374528" y="1256271"/>
              <a:ext cx="64759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91" name="TextBox 146"/>
            <p:cNvSpPr txBox="1">
              <a:spLocks noChangeArrowheads="1"/>
            </p:cNvSpPr>
            <p:nvPr/>
          </p:nvSpPr>
          <p:spPr bwMode="auto">
            <a:xfrm>
              <a:off x="0" y="1797848"/>
              <a:ext cx="2363418" cy="31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 sz="126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单击添加文本 </a:t>
              </a:r>
              <a:r>
                <a:rPr lang="en-US" altLang="zh-CN" sz="126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14%</a:t>
              </a:r>
            </a:p>
          </p:txBody>
        </p:sp>
        <p:sp>
          <p:nvSpPr>
            <p:cNvPr id="1992" name="TextBox 146"/>
            <p:cNvSpPr txBox="1">
              <a:spLocks noChangeArrowheads="1"/>
            </p:cNvSpPr>
            <p:nvPr/>
          </p:nvSpPr>
          <p:spPr bwMode="auto">
            <a:xfrm>
              <a:off x="0" y="1102215"/>
              <a:ext cx="2363418" cy="31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 sz="126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单击添加文本 </a:t>
              </a:r>
              <a:r>
                <a:rPr lang="en-US" altLang="zh-CN" sz="126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14%</a:t>
              </a:r>
            </a:p>
          </p:txBody>
        </p:sp>
        <p:sp>
          <p:nvSpPr>
            <p:cNvPr id="1993" name="TextBox 146"/>
            <p:cNvSpPr txBox="1">
              <a:spLocks noChangeArrowheads="1"/>
            </p:cNvSpPr>
            <p:nvPr/>
          </p:nvSpPr>
          <p:spPr bwMode="auto">
            <a:xfrm>
              <a:off x="0" y="84175"/>
              <a:ext cx="2363418" cy="31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 sz="126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单击添加文本 </a:t>
              </a:r>
              <a:r>
                <a:rPr lang="en-US" altLang="zh-CN" sz="126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23%</a:t>
              </a:r>
            </a:p>
          </p:txBody>
        </p:sp>
      </p:grpSp>
      <p:grpSp>
        <p:nvGrpSpPr>
          <p:cNvPr id="1994" name="Group 3"/>
          <p:cNvGrpSpPr/>
          <p:nvPr/>
        </p:nvGrpSpPr>
        <p:grpSpPr bwMode="auto">
          <a:xfrm>
            <a:off x="4937753" y="1850975"/>
            <a:ext cx="3197543" cy="2130266"/>
            <a:chOff x="0" y="0"/>
            <a:chExt cx="3553141" cy="2367260"/>
          </a:xfrm>
        </p:grpSpPr>
        <p:sp>
          <p:nvSpPr>
            <p:cNvPr id="1995" name="任意多边形 27"/>
            <p:cNvSpPr/>
            <p:nvPr/>
          </p:nvSpPr>
          <p:spPr bwMode="auto">
            <a:xfrm flipH="1">
              <a:off x="0" y="0"/>
              <a:ext cx="1187556" cy="252444"/>
            </a:xfrm>
            <a:custGeom>
              <a:avLst/>
              <a:gdLst>
                <a:gd name="T0" fmla="*/ 925668 w 1248228"/>
                <a:gd name="T1" fmla="*/ 0 h 290286"/>
                <a:gd name="T2" fmla="*/ 344435 w 1248228"/>
                <a:gd name="T3" fmla="*/ 0 h 290286"/>
                <a:gd name="T4" fmla="*/ 0 w 1248228"/>
                <a:gd name="T5" fmla="*/ 125562 h 2902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620">
                <a:solidFill>
                  <a:schemeClr val="bg1"/>
                </a:solidFill>
              </a:endParaRPr>
            </a:p>
          </p:txBody>
        </p:sp>
        <p:sp>
          <p:nvSpPr>
            <p:cNvPr id="1996" name="任意多边形 28"/>
            <p:cNvSpPr/>
            <p:nvPr/>
          </p:nvSpPr>
          <p:spPr bwMode="auto">
            <a:xfrm flipH="1" flipV="1">
              <a:off x="0" y="2114816"/>
              <a:ext cx="1187556" cy="252444"/>
            </a:xfrm>
            <a:custGeom>
              <a:avLst/>
              <a:gdLst>
                <a:gd name="T0" fmla="*/ 925668 w 1248228"/>
                <a:gd name="T1" fmla="*/ 0 h 290286"/>
                <a:gd name="T2" fmla="*/ 344435 w 1248228"/>
                <a:gd name="T3" fmla="*/ 0 h 290286"/>
                <a:gd name="T4" fmla="*/ 0 w 1248228"/>
                <a:gd name="T5" fmla="*/ 125562 h 2902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620">
                <a:solidFill>
                  <a:schemeClr val="bg1"/>
                </a:solidFill>
              </a:endParaRPr>
            </a:p>
          </p:txBody>
        </p:sp>
        <p:cxnSp>
          <p:nvCxnSpPr>
            <p:cNvPr id="1997" name="直接连接符 29"/>
            <p:cNvCxnSpPr>
              <a:cxnSpLocks noChangeShapeType="1"/>
            </p:cNvCxnSpPr>
            <p:nvPr/>
          </p:nvCxnSpPr>
          <p:spPr bwMode="auto">
            <a:xfrm rot="300000">
              <a:off x="541386" y="831955"/>
              <a:ext cx="64775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98" name="直接连接符 30"/>
            <p:cNvCxnSpPr>
              <a:cxnSpLocks noChangeShapeType="1"/>
            </p:cNvCxnSpPr>
            <p:nvPr/>
          </p:nvCxnSpPr>
          <p:spPr bwMode="auto">
            <a:xfrm rot="-300000">
              <a:off x="541386" y="1621041"/>
              <a:ext cx="64775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99" name="TextBox 146"/>
            <p:cNvSpPr txBox="1">
              <a:spLocks noChangeArrowheads="1"/>
            </p:cNvSpPr>
            <p:nvPr/>
          </p:nvSpPr>
          <p:spPr bwMode="auto">
            <a:xfrm>
              <a:off x="1171875" y="82321"/>
              <a:ext cx="2381266" cy="318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6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20% </a:t>
              </a:r>
              <a:r>
                <a:rPr lang="zh-CN" altLang="en-US" sz="126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单击添加文本</a:t>
              </a:r>
              <a:endParaRPr lang="en-US" altLang="zh-CN" sz="126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2000" name="TextBox 146"/>
            <p:cNvSpPr txBox="1">
              <a:spLocks noChangeArrowheads="1"/>
            </p:cNvSpPr>
            <p:nvPr/>
          </p:nvSpPr>
          <p:spPr bwMode="auto">
            <a:xfrm>
              <a:off x="1171678" y="706526"/>
              <a:ext cx="2381463" cy="318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6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6% </a:t>
              </a:r>
              <a:r>
                <a:rPr lang="zh-CN" altLang="en-US" sz="126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单击添加文本</a:t>
              </a:r>
              <a:endParaRPr lang="en-US" altLang="zh-CN" sz="126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2001" name="TextBox 146"/>
            <p:cNvSpPr txBox="1">
              <a:spLocks noChangeArrowheads="1"/>
            </p:cNvSpPr>
            <p:nvPr/>
          </p:nvSpPr>
          <p:spPr bwMode="auto">
            <a:xfrm>
              <a:off x="1171678" y="1438456"/>
              <a:ext cx="2381463" cy="318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6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11% </a:t>
              </a:r>
              <a:r>
                <a:rPr lang="zh-CN" altLang="en-US" sz="126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单击添加文本</a:t>
              </a:r>
              <a:endParaRPr lang="en-US" altLang="zh-CN" sz="126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2002" name="TextBox 146"/>
            <p:cNvSpPr txBox="1">
              <a:spLocks noChangeArrowheads="1"/>
            </p:cNvSpPr>
            <p:nvPr/>
          </p:nvSpPr>
          <p:spPr bwMode="auto">
            <a:xfrm>
              <a:off x="1171678" y="1971922"/>
              <a:ext cx="2381463" cy="318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6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12% </a:t>
              </a:r>
              <a:r>
                <a:rPr lang="zh-CN" altLang="en-US" sz="126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单击添加文本</a:t>
              </a:r>
              <a:endParaRPr lang="en-US" altLang="zh-CN" sz="126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7" name="组合 1"/>
          <p:cNvGrpSpPr/>
          <p:nvPr/>
        </p:nvGrpSpPr>
        <p:grpSpPr>
          <a:xfrm>
            <a:off x="6227763" y="2143125"/>
            <a:ext cx="1439862" cy="2160588"/>
            <a:chOff x="0" y="0"/>
            <a:chExt cx="1440160" cy="2160240"/>
          </a:xfrm>
        </p:grpSpPr>
        <p:grpSp>
          <p:nvGrpSpPr>
            <p:cNvPr id="1978" name="组合 40"/>
            <p:cNvGrpSpPr/>
            <p:nvPr/>
          </p:nvGrpSpPr>
          <p:grpSpPr>
            <a:xfrm>
              <a:off x="0" y="0"/>
              <a:ext cx="1440160" cy="2160240"/>
              <a:chOff x="0" y="0"/>
              <a:chExt cx="1440160" cy="2160240"/>
            </a:xfrm>
          </p:grpSpPr>
          <p:sp>
            <p:nvSpPr>
              <p:cNvPr id="1980" name="矩形 41"/>
              <p:cNvSpPr/>
              <p:nvPr/>
            </p:nvSpPr>
            <p:spPr>
              <a:xfrm>
                <a:off x="0" y="0"/>
                <a:ext cx="1440160" cy="2160240"/>
              </a:xfrm>
              <a:prstGeom prst="rect">
                <a:avLst/>
              </a:prstGeom>
              <a:solidFill>
                <a:srgbClr val="FFFFFF">
                  <a:alpha val="29803"/>
                </a:srgbClr>
              </a:solidFill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81" name="TextBox 42"/>
              <p:cNvSpPr/>
              <p:nvPr/>
            </p:nvSpPr>
            <p:spPr>
              <a:xfrm>
                <a:off x="144016" y="173736"/>
                <a:ext cx="1152128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1200" dirty="0">
                    <a:solidFill>
                      <a:schemeClr val="bg1"/>
                    </a:solidFill>
                  </a:rPr>
                  <a:t>服务名称</a:t>
                </a:r>
              </a:p>
            </p:txBody>
          </p:sp>
          <p:sp>
            <p:nvSpPr>
              <p:cNvPr id="1982" name="TextBox 43"/>
              <p:cNvSpPr/>
              <p:nvPr/>
            </p:nvSpPr>
            <p:spPr>
              <a:xfrm>
                <a:off x="0" y="1076345"/>
                <a:ext cx="1440160" cy="5078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900" dirty="0">
                    <a:solidFill>
                      <a:schemeClr val="bg1"/>
                    </a:solidFill>
                  </a:rPr>
                  <a:t>在此处添加详细描述</a:t>
                </a:r>
                <a:endParaRPr lang="en-US" altLang="zh-CN" sz="900" dirty="0">
                  <a:solidFill>
                    <a:schemeClr val="bg1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900" dirty="0">
                    <a:solidFill>
                      <a:schemeClr val="bg1"/>
                    </a:solidFill>
                  </a:rPr>
                  <a:t>文本</a:t>
                </a:r>
                <a:r>
                  <a:rPr lang="en-US" altLang="zh-CN" sz="900" dirty="0">
                    <a:solidFill>
                      <a:schemeClr val="bg1"/>
                    </a:solidFill>
                  </a:rPr>
                  <a:t>,</a:t>
                </a:r>
                <a:r>
                  <a:rPr lang="zh-CN" altLang="en-US" sz="900" dirty="0">
                    <a:solidFill>
                      <a:schemeClr val="bg1"/>
                    </a:solidFill>
                  </a:rPr>
                  <a:t>尽量与标题文本语</a:t>
                </a:r>
                <a:endParaRPr lang="en-US" altLang="zh-CN" sz="900" dirty="0">
                  <a:solidFill>
                    <a:schemeClr val="bg1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900" dirty="0">
                    <a:solidFill>
                      <a:schemeClr val="bg1"/>
                    </a:solidFill>
                  </a:rPr>
                  <a:t>言风格相符合</a:t>
                </a:r>
                <a:endParaRPr lang="en-US" altLang="zh-CN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3" name="TextBox 44"/>
              <p:cNvSpPr/>
              <p:nvPr/>
            </p:nvSpPr>
            <p:spPr>
              <a:xfrm>
                <a:off x="288032" y="1728192"/>
                <a:ext cx="864096" cy="246181"/>
              </a:xfrm>
              <a:prstGeom prst="rect">
                <a:avLst/>
              </a:prstGeom>
              <a:solidFill>
                <a:srgbClr val="FFFFFF">
                  <a:alpha val="29803"/>
                </a:srgbClr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1000" dirty="0">
                    <a:solidFill>
                      <a:schemeClr val="bg1"/>
                    </a:solidFill>
                  </a:rPr>
                  <a:t>产品名 </a:t>
                </a:r>
                <a:r>
                  <a:rPr lang="en-US" altLang="zh-CN" sz="1000" dirty="0">
                    <a:solidFill>
                      <a:schemeClr val="bg1"/>
                    </a:solidFill>
                    <a:ea typeface="宋体" panose="02010600030101010101" pitchFamily="2" charset="-122"/>
                  </a:rPr>
                  <a:t>4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79" name="圆角矩形 68"/>
            <p:cNvSpPr/>
            <p:nvPr/>
          </p:nvSpPr>
          <p:spPr>
            <a:xfrm flipH="1">
              <a:off x="504876" y="608096"/>
              <a:ext cx="430408" cy="267784"/>
            </a:xfrm>
            <a:custGeom>
              <a:avLst/>
              <a:gdLst>
                <a:gd name="txL" fmla="*/ 0 w 2534777"/>
                <a:gd name="txT" fmla="*/ 0 h 1577043"/>
                <a:gd name="txR" fmla="*/ 2534777 w 2534777"/>
                <a:gd name="txB" fmla="*/ 1577043 h 1577043"/>
              </a:gdLst>
              <a:ahLst/>
              <a:cxnLst>
                <a:cxn ang="0">
                  <a:pos x="7664" y="2929"/>
                </a:cxn>
                <a:cxn ang="0">
                  <a:pos x="9290" y="3930"/>
                </a:cxn>
                <a:cxn ang="0">
                  <a:pos x="9990" y="3650"/>
                </a:cxn>
                <a:cxn ang="0">
                  <a:pos x="11039" y="4699"/>
                </a:cxn>
                <a:cxn ang="0">
                  <a:pos x="11020" y="4790"/>
                </a:cxn>
                <a:cxn ang="0">
                  <a:pos x="11859" y="6010"/>
                </a:cxn>
                <a:cxn ang="0">
                  <a:pos x="10548" y="7321"/>
                </a:cxn>
                <a:cxn ang="0">
                  <a:pos x="6353" y="7321"/>
                </a:cxn>
                <a:cxn ang="0">
                  <a:pos x="5042" y="6010"/>
                </a:cxn>
                <a:cxn ang="0">
                  <a:pos x="5833" y="4808"/>
                </a:cxn>
                <a:cxn ang="0">
                  <a:pos x="5829" y="4764"/>
                </a:cxn>
                <a:cxn ang="0">
                  <a:pos x="7664" y="2929"/>
                </a:cxn>
                <a:cxn ang="0">
                  <a:pos x="7171" y="2236"/>
                </a:cxn>
                <a:cxn ang="0">
                  <a:pos x="4880" y="4528"/>
                </a:cxn>
                <a:cxn ang="0">
                  <a:pos x="4885" y="4584"/>
                </a:cxn>
                <a:cxn ang="0">
                  <a:pos x="3897" y="6084"/>
                </a:cxn>
                <a:cxn ang="0">
                  <a:pos x="5534" y="7721"/>
                </a:cxn>
                <a:cxn ang="0">
                  <a:pos x="10773" y="7721"/>
                </a:cxn>
                <a:cxn ang="0">
                  <a:pos x="12410" y="6084"/>
                </a:cxn>
                <a:cxn ang="0">
                  <a:pos x="11363" y="4561"/>
                </a:cxn>
                <a:cxn ang="0">
                  <a:pos x="11386" y="4447"/>
                </a:cxn>
                <a:cxn ang="0">
                  <a:pos x="10076" y="3137"/>
                </a:cxn>
                <a:cxn ang="0">
                  <a:pos x="9202" y="3486"/>
                </a:cxn>
                <a:cxn ang="0">
                  <a:pos x="7171" y="2236"/>
                </a:cxn>
                <a:cxn ang="0">
                  <a:pos x="4291" y="0"/>
                </a:cxn>
                <a:cxn ang="0">
                  <a:pos x="1287" y="3003"/>
                </a:cxn>
                <a:cxn ang="0">
                  <a:pos x="1295" y="3076"/>
                </a:cxn>
                <a:cxn ang="0">
                  <a:pos x="0" y="5042"/>
                </a:cxn>
                <a:cxn ang="0">
                  <a:pos x="2145" y="7187"/>
                </a:cxn>
                <a:cxn ang="0">
                  <a:pos x="3899" y="7187"/>
                </a:cxn>
                <a:cxn ang="0">
                  <a:pos x="3504" y="6079"/>
                </a:cxn>
                <a:cxn ang="0">
                  <a:pos x="4584" y="4439"/>
                </a:cxn>
                <a:cxn ang="0">
                  <a:pos x="4578" y="4379"/>
                </a:cxn>
                <a:cxn ang="0">
                  <a:pos x="7082" y="1875"/>
                </a:cxn>
                <a:cxn ang="0">
                  <a:pos x="9301" y="3240"/>
                </a:cxn>
                <a:cxn ang="0">
                  <a:pos x="9806" y="2938"/>
                </a:cxn>
                <a:cxn ang="0">
                  <a:pos x="9814" y="2897"/>
                </a:cxn>
                <a:cxn ang="0">
                  <a:pos x="8098" y="1180"/>
                </a:cxn>
                <a:cxn ang="0">
                  <a:pos x="6951" y="1638"/>
                </a:cxn>
                <a:cxn ang="0">
                  <a:pos x="4291" y="0"/>
                </a:cxn>
              </a:cxnLst>
              <a:rect l="txL" t="txT" r="txR" b="txB"/>
              <a:pathLst>
                <a:path w="2534777" h="1577043">
                  <a:moveTo>
                    <a:pt x="1565419" y="598265"/>
                  </a:moveTo>
                  <a:cubicBezTo>
                    <a:pt x="1710821" y="598265"/>
                    <a:pt x="1836889" y="681056"/>
                    <a:pt x="1897490" y="802668"/>
                  </a:cubicBezTo>
                  <a:cubicBezTo>
                    <a:pt x="1934401" y="766735"/>
                    <a:pt x="1985008" y="745593"/>
                    <a:pt x="2040550" y="745593"/>
                  </a:cubicBezTo>
                  <a:cubicBezTo>
                    <a:pt x="2158847" y="745593"/>
                    <a:pt x="2254745" y="841491"/>
                    <a:pt x="2254745" y="959788"/>
                  </a:cubicBezTo>
                  <a:lnTo>
                    <a:pt x="2250981" y="978441"/>
                  </a:lnTo>
                  <a:cubicBezTo>
                    <a:pt x="2351267" y="1016605"/>
                    <a:pt x="2422198" y="1113787"/>
                    <a:pt x="2422198" y="1227532"/>
                  </a:cubicBezTo>
                  <a:cubicBezTo>
                    <a:pt x="2422198" y="1375402"/>
                    <a:pt x="2302324" y="1495276"/>
                    <a:pt x="2154454" y="1495276"/>
                  </a:cubicBezTo>
                  <a:lnTo>
                    <a:pt x="1297674" y="1495276"/>
                  </a:lnTo>
                  <a:cubicBezTo>
                    <a:pt x="1149804" y="1495276"/>
                    <a:pt x="1029930" y="1375402"/>
                    <a:pt x="1029930" y="1227532"/>
                  </a:cubicBezTo>
                  <a:cubicBezTo>
                    <a:pt x="1029930" y="1117455"/>
                    <a:pt x="1096357" y="1022896"/>
                    <a:pt x="1191489" y="982156"/>
                  </a:cubicBezTo>
                  <a:cubicBezTo>
                    <a:pt x="1190611" y="979162"/>
                    <a:pt x="1190576" y="976138"/>
                    <a:pt x="1190576" y="973108"/>
                  </a:cubicBezTo>
                  <a:cubicBezTo>
                    <a:pt x="1190576" y="766088"/>
                    <a:pt x="1358400" y="598265"/>
                    <a:pt x="1565419" y="598265"/>
                  </a:cubicBezTo>
                  <a:close/>
                  <a:moveTo>
                    <a:pt x="1464799" y="456822"/>
                  </a:moveTo>
                  <a:cubicBezTo>
                    <a:pt x="1206266" y="456822"/>
                    <a:pt x="996682" y="666406"/>
                    <a:pt x="996682" y="924939"/>
                  </a:cubicBezTo>
                  <a:cubicBezTo>
                    <a:pt x="996682" y="928724"/>
                    <a:pt x="996726" y="932500"/>
                    <a:pt x="997821" y="936240"/>
                  </a:cubicBezTo>
                  <a:cubicBezTo>
                    <a:pt x="879018" y="987117"/>
                    <a:pt x="796061" y="1105208"/>
                    <a:pt x="796061" y="1242675"/>
                  </a:cubicBezTo>
                  <a:cubicBezTo>
                    <a:pt x="796061" y="1427341"/>
                    <a:pt x="945764" y="1577043"/>
                    <a:pt x="1130429" y="1577043"/>
                  </a:cubicBezTo>
                  <a:lnTo>
                    <a:pt x="2200409" y="1577043"/>
                  </a:lnTo>
                  <a:cubicBezTo>
                    <a:pt x="2385075" y="1577043"/>
                    <a:pt x="2534777" y="1427341"/>
                    <a:pt x="2534777" y="1242675"/>
                  </a:cubicBezTo>
                  <a:cubicBezTo>
                    <a:pt x="2534777" y="1100625"/>
                    <a:pt x="2446196" y="979262"/>
                    <a:pt x="2320955" y="931600"/>
                  </a:cubicBezTo>
                  <a:lnTo>
                    <a:pt x="2325656" y="908305"/>
                  </a:lnTo>
                  <a:cubicBezTo>
                    <a:pt x="2325656" y="760573"/>
                    <a:pt x="2205895" y="640810"/>
                    <a:pt x="2058161" y="640810"/>
                  </a:cubicBezTo>
                  <a:cubicBezTo>
                    <a:pt x="1988798" y="640810"/>
                    <a:pt x="1925599" y="667213"/>
                    <a:pt x="1879503" y="712089"/>
                  </a:cubicBezTo>
                  <a:cubicBezTo>
                    <a:pt x="1803820" y="560214"/>
                    <a:pt x="1646384" y="456822"/>
                    <a:pt x="1464799" y="456822"/>
                  </a:cubicBezTo>
                  <a:close/>
                  <a:moveTo>
                    <a:pt x="876386" y="0"/>
                  </a:moveTo>
                  <a:cubicBezTo>
                    <a:pt x="537576" y="0"/>
                    <a:pt x="262915" y="274661"/>
                    <a:pt x="262915" y="613471"/>
                  </a:cubicBezTo>
                  <a:cubicBezTo>
                    <a:pt x="262915" y="618431"/>
                    <a:pt x="262973" y="623380"/>
                    <a:pt x="264408" y="628280"/>
                  </a:cubicBezTo>
                  <a:cubicBezTo>
                    <a:pt x="108715" y="694956"/>
                    <a:pt x="0" y="849713"/>
                    <a:pt x="0" y="1029866"/>
                  </a:cubicBezTo>
                  <a:cubicBezTo>
                    <a:pt x="0" y="1271872"/>
                    <a:pt x="196187" y="1468058"/>
                    <a:pt x="438192" y="1468058"/>
                  </a:cubicBezTo>
                  <a:lnTo>
                    <a:pt x="796429" y="1468058"/>
                  </a:lnTo>
                  <a:cubicBezTo>
                    <a:pt x="745471" y="1406661"/>
                    <a:pt x="715778" y="1327623"/>
                    <a:pt x="715778" y="1241651"/>
                  </a:cubicBezTo>
                  <a:cubicBezTo>
                    <a:pt x="715778" y="1091431"/>
                    <a:pt x="806429" y="962387"/>
                    <a:pt x="936254" y="906790"/>
                  </a:cubicBezTo>
                  <a:cubicBezTo>
                    <a:pt x="935057" y="902704"/>
                    <a:pt x="935009" y="898577"/>
                    <a:pt x="935009" y="894441"/>
                  </a:cubicBezTo>
                  <a:cubicBezTo>
                    <a:pt x="935009" y="611925"/>
                    <a:pt x="1164034" y="382900"/>
                    <a:pt x="1446550" y="382900"/>
                  </a:cubicBezTo>
                  <a:cubicBezTo>
                    <a:pt x="1644979" y="382900"/>
                    <a:pt x="1817019" y="495883"/>
                    <a:pt x="1899722" y="661846"/>
                  </a:cubicBezTo>
                  <a:cubicBezTo>
                    <a:pt x="1928593" y="633739"/>
                    <a:pt x="1963605" y="612264"/>
                    <a:pt x="2002850" y="600068"/>
                  </a:cubicBezTo>
                  <a:lnTo>
                    <a:pt x="2004545" y="591672"/>
                  </a:lnTo>
                  <a:cubicBezTo>
                    <a:pt x="2004545" y="398067"/>
                    <a:pt x="1847598" y="241118"/>
                    <a:pt x="1653991" y="241118"/>
                  </a:cubicBezTo>
                  <a:cubicBezTo>
                    <a:pt x="1563090" y="241118"/>
                    <a:pt x="1480267" y="275719"/>
                    <a:pt x="1419858" y="334529"/>
                  </a:cubicBezTo>
                  <a:cubicBezTo>
                    <a:pt x="1320676" y="135496"/>
                    <a:pt x="1114354" y="0"/>
                    <a:pt x="876386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84" name="组合 5"/>
          <p:cNvGrpSpPr/>
          <p:nvPr/>
        </p:nvGrpSpPr>
        <p:grpSpPr>
          <a:xfrm>
            <a:off x="4643438" y="2143125"/>
            <a:ext cx="1439862" cy="2160588"/>
            <a:chOff x="0" y="0"/>
            <a:chExt cx="1440160" cy="2160240"/>
          </a:xfrm>
        </p:grpSpPr>
        <p:grpSp>
          <p:nvGrpSpPr>
            <p:cNvPr id="1985" name="组合 35"/>
            <p:cNvGrpSpPr/>
            <p:nvPr/>
          </p:nvGrpSpPr>
          <p:grpSpPr>
            <a:xfrm>
              <a:off x="0" y="0"/>
              <a:ext cx="1440160" cy="2160240"/>
              <a:chOff x="0" y="0"/>
              <a:chExt cx="1440160" cy="2160240"/>
            </a:xfrm>
          </p:grpSpPr>
          <p:sp>
            <p:nvSpPr>
              <p:cNvPr id="1987" name="矩形 36"/>
              <p:cNvSpPr/>
              <p:nvPr/>
            </p:nvSpPr>
            <p:spPr>
              <a:xfrm>
                <a:off x="0" y="0"/>
                <a:ext cx="1440160" cy="2160240"/>
              </a:xfrm>
              <a:prstGeom prst="rect">
                <a:avLst/>
              </a:prstGeom>
              <a:solidFill>
                <a:srgbClr val="FFFFFF">
                  <a:alpha val="29803"/>
                </a:srgbClr>
              </a:solidFill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88" name="TextBox 37"/>
              <p:cNvSpPr/>
              <p:nvPr/>
            </p:nvSpPr>
            <p:spPr>
              <a:xfrm>
                <a:off x="144016" y="173736"/>
                <a:ext cx="1152128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1200" dirty="0">
                    <a:solidFill>
                      <a:schemeClr val="bg1"/>
                    </a:solidFill>
                  </a:rPr>
                  <a:t>服务名称</a:t>
                </a:r>
              </a:p>
            </p:txBody>
          </p:sp>
          <p:sp>
            <p:nvSpPr>
              <p:cNvPr id="1989" name="TextBox 38"/>
              <p:cNvSpPr/>
              <p:nvPr/>
            </p:nvSpPr>
            <p:spPr>
              <a:xfrm>
                <a:off x="0" y="1076345"/>
                <a:ext cx="1440160" cy="5078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900" dirty="0">
                    <a:solidFill>
                      <a:schemeClr val="bg1"/>
                    </a:solidFill>
                  </a:rPr>
                  <a:t>在此处添加详细描述</a:t>
                </a:r>
                <a:endParaRPr lang="en-US" altLang="zh-CN" sz="900" dirty="0">
                  <a:solidFill>
                    <a:schemeClr val="bg1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900" dirty="0">
                    <a:solidFill>
                      <a:schemeClr val="bg1"/>
                    </a:solidFill>
                  </a:rPr>
                  <a:t>文本</a:t>
                </a:r>
                <a:r>
                  <a:rPr lang="en-US" altLang="zh-CN" sz="900" dirty="0">
                    <a:solidFill>
                      <a:schemeClr val="bg1"/>
                    </a:solidFill>
                  </a:rPr>
                  <a:t>,</a:t>
                </a:r>
                <a:r>
                  <a:rPr lang="zh-CN" altLang="en-US" sz="900" dirty="0">
                    <a:solidFill>
                      <a:schemeClr val="bg1"/>
                    </a:solidFill>
                  </a:rPr>
                  <a:t>尽量与标题文本语</a:t>
                </a:r>
                <a:endParaRPr lang="en-US" altLang="zh-CN" sz="900" dirty="0">
                  <a:solidFill>
                    <a:schemeClr val="bg1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900" dirty="0">
                    <a:solidFill>
                      <a:schemeClr val="bg1"/>
                    </a:solidFill>
                  </a:rPr>
                  <a:t>言风格相符合</a:t>
                </a:r>
                <a:endParaRPr lang="en-US" altLang="zh-CN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0" name="TextBox 39"/>
              <p:cNvSpPr/>
              <p:nvPr/>
            </p:nvSpPr>
            <p:spPr>
              <a:xfrm>
                <a:off x="288032" y="1728192"/>
                <a:ext cx="864096" cy="246181"/>
              </a:xfrm>
              <a:prstGeom prst="rect">
                <a:avLst/>
              </a:prstGeom>
              <a:solidFill>
                <a:srgbClr val="FFFFFF">
                  <a:alpha val="29803"/>
                </a:srgbClr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1000" dirty="0">
                    <a:solidFill>
                      <a:schemeClr val="bg1"/>
                    </a:solidFill>
                  </a:rPr>
                  <a:t>产品名 </a:t>
                </a:r>
                <a:r>
                  <a:rPr lang="en-US" altLang="zh-CN" sz="1000" dirty="0">
                    <a:solidFill>
                      <a:schemeClr val="bg1"/>
                    </a:solidFill>
                    <a:ea typeface="宋体" panose="02010600030101010101" pitchFamily="2" charset="-122"/>
                  </a:rPr>
                  <a:t>3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86" name="图文框 35"/>
            <p:cNvSpPr/>
            <p:nvPr/>
          </p:nvSpPr>
          <p:spPr>
            <a:xfrm>
              <a:off x="545398" y="579853"/>
              <a:ext cx="349364" cy="324270"/>
            </a:xfrm>
            <a:custGeom>
              <a:avLst/>
              <a:gdLst>
                <a:gd name="txL" fmla="*/ 0 w 790121"/>
                <a:gd name="txT" fmla="*/ 0 h 733367"/>
                <a:gd name="txR" fmla="*/ 790121 w 790121"/>
                <a:gd name="txB" fmla="*/ 733367 h 733367"/>
              </a:gdLst>
              <a:ahLst/>
              <a:cxnLst>
                <a:cxn ang="0">
                  <a:pos x="14229" y="44426"/>
                </a:cxn>
                <a:cxn ang="0">
                  <a:pos x="18972" y="49169"/>
                </a:cxn>
                <a:cxn ang="0">
                  <a:pos x="14229" y="53912"/>
                </a:cxn>
                <a:cxn ang="0">
                  <a:pos x="9486" y="49169"/>
                </a:cxn>
                <a:cxn ang="0">
                  <a:pos x="14229" y="44426"/>
                </a:cxn>
                <a:cxn ang="0">
                  <a:pos x="5628" y="40567"/>
                </a:cxn>
                <a:cxn ang="0">
                  <a:pos x="5628" y="57770"/>
                </a:cxn>
                <a:cxn ang="0">
                  <a:pos x="22831" y="57770"/>
                </a:cxn>
                <a:cxn ang="0">
                  <a:pos x="22831" y="40567"/>
                </a:cxn>
                <a:cxn ang="0">
                  <a:pos x="5628" y="40567"/>
                </a:cxn>
                <a:cxn ang="0">
                  <a:pos x="34783" y="34940"/>
                </a:cxn>
                <a:cxn ang="0">
                  <a:pos x="63242" y="34940"/>
                </a:cxn>
                <a:cxn ang="0">
                  <a:pos x="63242" y="63398"/>
                </a:cxn>
                <a:cxn ang="0">
                  <a:pos x="34783" y="63398"/>
                </a:cxn>
                <a:cxn ang="0">
                  <a:pos x="34783" y="34940"/>
                </a:cxn>
                <a:cxn ang="0">
                  <a:pos x="0" y="34940"/>
                </a:cxn>
                <a:cxn ang="0">
                  <a:pos x="28459" y="34940"/>
                </a:cxn>
                <a:cxn ang="0">
                  <a:pos x="28459" y="63398"/>
                </a:cxn>
                <a:cxn ang="0">
                  <a:pos x="0" y="63398"/>
                </a:cxn>
                <a:cxn ang="0">
                  <a:pos x="0" y="34940"/>
                </a:cxn>
                <a:cxn ang="0">
                  <a:pos x="5628" y="5784"/>
                </a:cxn>
                <a:cxn ang="0">
                  <a:pos x="5628" y="22987"/>
                </a:cxn>
                <a:cxn ang="0">
                  <a:pos x="22831" y="22987"/>
                </a:cxn>
                <a:cxn ang="0">
                  <a:pos x="22831" y="5784"/>
                </a:cxn>
                <a:cxn ang="0">
                  <a:pos x="5628" y="5784"/>
                </a:cxn>
                <a:cxn ang="0">
                  <a:pos x="34783" y="156"/>
                </a:cxn>
                <a:cxn ang="0">
                  <a:pos x="62820" y="156"/>
                </a:cxn>
                <a:cxn ang="0">
                  <a:pos x="57514" y="5784"/>
                </a:cxn>
                <a:cxn ang="0">
                  <a:pos x="40411" y="5784"/>
                </a:cxn>
                <a:cxn ang="0">
                  <a:pos x="40411" y="22987"/>
                </a:cxn>
                <a:cxn ang="0">
                  <a:pos x="57614" y="22987"/>
                </a:cxn>
                <a:cxn ang="0">
                  <a:pos x="57614" y="16283"/>
                </a:cxn>
                <a:cxn ang="0">
                  <a:pos x="63242" y="10314"/>
                </a:cxn>
                <a:cxn ang="0">
                  <a:pos x="63242" y="28615"/>
                </a:cxn>
                <a:cxn ang="0">
                  <a:pos x="34783" y="28615"/>
                </a:cxn>
                <a:cxn ang="0">
                  <a:pos x="34783" y="156"/>
                </a:cxn>
                <a:cxn ang="0">
                  <a:pos x="0" y="156"/>
                </a:cxn>
                <a:cxn ang="0">
                  <a:pos x="28459" y="156"/>
                </a:cxn>
                <a:cxn ang="0">
                  <a:pos x="28459" y="28615"/>
                </a:cxn>
                <a:cxn ang="0">
                  <a:pos x="0" y="28615"/>
                </a:cxn>
                <a:cxn ang="0">
                  <a:pos x="0" y="156"/>
                </a:cxn>
                <a:cxn ang="0">
                  <a:pos x="66082" y="0"/>
                </a:cxn>
                <a:cxn ang="0">
                  <a:pos x="68304" y="2222"/>
                </a:cxn>
                <a:cxn ang="0">
                  <a:pos x="51873" y="18653"/>
                </a:cxn>
                <a:cxn ang="0">
                  <a:pos x="51899" y="18678"/>
                </a:cxn>
                <a:cxn ang="0">
                  <a:pos x="49821" y="20756"/>
                </a:cxn>
                <a:cxn ang="0">
                  <a:pos x="41597" y="12531"/>
                </a:cxn>
                <a:cxn ang="0">
                  <a:pos x="43674" y="10453"/>
                </a:cxn>
                <a:cxn ang="0">
                  <a:pos x="49652" y="16431"/>
                </a:cxn>
                <a:cxn ang="0">
                  <a:pos x="66082" y="0"/>
                </a:cxn>
              </a:cxnLst>
              <a:rect l="txL" t="txT" r="txR" b="txB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91" name="组合 8"/>
          <p:cNvGrpSpPr/>
          <p:nvPr/>
        </p:nvGrpSpPr>
        <p:grpSpPr>
          <a:xfrm>
            <a:off x="1274763" y="2143125"/>
            <a:ext cx="1641475" cy="2160588"/>
            <a:chOff x="0" y="0"/>
            <a:chExt cx="1641244" cy="2160240"/>
          </a:xfrm>
        </p:grpSpPr>
        <p:grpSp>
          <p:nvGrpSpPr>
            <p:cNvPr id="1992" name="组合 11"/>
            <p:cNvGrpSpPr/>
            <p:nvPr/>
          </p:nvGrpSpPr>
          <p:grpSpPr>
            <a:xfrm>
              <a:off x="0" y="0"/>
              <a:ext cx="1641244" cy="2160240"/>
              <a:chOff x="0" y="0"/>
              <a:chExt cx="1641244" cy="2160240"/>
            </a:xfrm>
          </p:grpSpPr>
          <p:grpSp>
            <p:nvGrpSpPr>
              <p:cNvPr id="1994" name="组合 4"/>
              <p:cNvGrpSpPr/>
              <p:nvPr/>
            </p:nvGrpSpPr>
            <p:grpSpPr>
              <a:xfrm>
                <a:off x="201084" y="0"/>
                <a:ext cx="1440160" cy="2160240"/>
                <a:chOff x="0" y="0"/>
                <a:chExt cx="1440160" cy="2160240"/>
              </a:xfrm>
            </p:grpSpPr>
            <p:sp>
              <p:nvSpPr>
                <p:cNvPr id="1996" name="矩形 2"/>
                <p:cNvSpPr/>
                <p:nvPr/>
              </p:nvSpPr>
              <p:spPr>
                <a:xfrm>
                  <a:off x="0" y="0"/>
                  <a:ext cx="1440160" cy="2160240"/>
                </a:xfrm>
                <a:prstGeom prst="rect">
                  <a:avLst/>
                </a:prstGeom>
                <a:solidFill>
                  <a:srgbClr val="FFFFFF">
                    <a:alpha val="50195"/>
                  </a:srgbClr>
                </a:solidFill>
                <a:ln w="9525">
                  <a:noFill/>
                </a:ln>
              </p:spPr>
              <p:txBody>
                <a:bodyPr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微软雅黑" panose="020B0503020204020204" pitchFamily="34" charset="-122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zh-CN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97" name="TextBox 3"/>
                <p:cNvSpPr/>
                <p:nvPr/>
              </p:nvSpPr>
              <p:spPr>
                <a:xfrm>
                  <a:off x="144016" y="173736"/>
                  <a:ext cx="1152128" cy="2769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微软雅黑" panose="020B0503020204020204" pitchFamily="34" charset="-122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r>
                    <a:rPr lang="zh-CN" altLang="en-US" sz="1200" dirty="0">
                      <a:solidFill>
                        <a:schemeClr val="bg1"/>
                      </a:solidFill>
                    </a:rPr>
                    <a:t>服务名称</a:t>
                  </a:r>
                </a:p>
              </p:txBody>
            </p:sp>
            <p:sp>
              <p:nvSpPr>
                <p:cNvPr id="1998" name="TextBox 27"/>
                <p:cNvSpPr/>
                <p:nvPr/>
              </p:nvSpPr>
              <p:spPr>
                <a:xfrm>
                  <a:off x="0" y="1076345"/>
                  <a:ext cx="1440160" cy="5078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微软雅黑" panose="020B0503020204020204" pitchFamily="34" charset="-122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r>
                    <a:rPr lang="zh-CN" altLang="en-US" sz="900" dirty="0">
                      <a:solidFill>
                        <a:schemeClr val="bg1"/>
                      </a:solidFill>
                    </a:rPr>
                    <a:t>在此处添加详细描述</a:t>
                  </a:r>
                  <a:endParaRPr lang="en-US" altLang="zh-CN" sz="900" dirty="0">
                    <a:solidFill>
                      <a:schemeClr val="bg1"/>
                    </a:solidFill>
                  </a:endParaRPr>
                </a:p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r>
                    <a:rPr lang="zh-CN" altLang="en-US" sz="900" dirty="0">
                      <a:solidFill>
                        <a:schemeClr val="bg1"/>
                      </a:solidFill>
                    </a:rPr>
                    <a:t>文本</a:t>
                  </a:r>
                  <a:r>
                    <a:rPr lang="en-US" altLang="zh-CN" sz="900" dirty="0">
                      <a:solidFill>
                        <a:schemeClr val="bg1"/>
                      </a:solidFill>
                    </a:rPr>
                    <a:t>,</a:t>
                  </a:r>
                  <a:r>
                    <a:rPr lang="zh-CN" altLang="en-US" sz="900" dirty="0">
                      <a:solidFill>
                        <a:schemeClr val="bg1"/>
                      </a:solidFill>
                    </a:rPr>
                    <a:t>尽量与标题文本语</a:t>
                  </a:r>
                  <a:endParaRPr lang="en-US" altLang="zh-CN" sz="900" dirty="0">
                    <a:solidFill>
                      <a:schemeClr val="bg1"/>
                    </a:solidFill>
                  </a:endParaRPr>
                </a:p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r>
                    <a:rPr lang="zh-CN" altLang="en-US" sz="900" dirty="0">
                      <a:solidFill>
                        <a:schemeClr val="bg1"/>
                      </a:solidFill>
                    </a:rPr>
                    <a:t>言风格相符合</a:t>
                  </a:r>
                  <a:endParaRPr lang="en-US" altLang="zh-CN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99" name="TextBox 28"/>
                <p:cNvSpPr/>
                <p:nvPr/>
              </p:nvSpPr>
              <p:spPr>
                <a:xfrm>
                  <a:off x="288032" y="1728192"/>
                  <a:ext cx="864096" cy="246181"/>
                </a:xfrm>
                <a:prstGeom prst="rect">
                  <a:avLst/>
                </a:prstGeom>
                <a:solidFill>
                  <a:srgbClr val="FFFFFF">
                    <a:alpha val="50195"/>
                  </a:srgbClr>
                </a:solidFill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微软雅黑" panose="020B0503020204020204" pitchFamily="34" charset="-122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sym typeface="微软雅黑" panose="020B0503020204020204" pitchFamily="34" charset="-122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r>
                    <a:rPr lang="zh-CN" altLang="en-US" sz="1000" dirty="0">
                      <a:solidFill>
                        <a:schemeClr val="bg1"/>
                      </a:solidFill>
                    </a:rPr>
                    <a:t>产品名 </a:t>
                  </a:r>
                  <a:r>
                    <a:rPr lang="en-US" altLang="zh-CN" sz="1000" dirty="0">
                      <a:solidFill>
                        <a:schemeClr val="bg1"/>
                      </a:solidFill>
                      <a:ea typeface="宋体" panose="02010600030101010101" pitchFamily="2" charset="-122"/>
                    </a:rPr>
                    <a:t>1</a:t>
                  </a:r>
                  <a:endParaRPr lang="zh-CN" alt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95" name="矩形 6"/>
              <p:cNvSpPr/>
              <p:nvPr/>
            </p:nvSpPr>
            <p:spPr>
              <a:xfrm rot="2714147">
                <a:off x="323119" y="-204222"/>
                <a:ext cx="216024" cy="862262"/>
              </a:xfrm>
              <a:custGeom>
                <a:avLst/>
                <a:gdLst>
                  <a:gd name="txL" fmla="*/ 0 w 216024"/>
                  <a:gd name="txT" fmla="*/ 0 h 862262"/>
                  <a:gd name="txR" fmla="*/ 216024 w 216024"/>
                  <a:gd name="txB" fmla="*/ 862262 h 862262"/>
                </a:gdLst>
                <a:ahLst/>
                <a:cxnLst/>
                <a:rect l="txL" t="txT" r="txR" b="txB"/>
                <a:pathLst>
                  <a:path w="216024" h="862262">
                    <a:moveTo>
                      <a:pt x="0" y="217809"/>
                    </a:moveTo>
                    <a:lnTo>
                      <a:pt x="216024" y="0"/>
                    </a:lnTo>
                    <a:lnTo>
                      <a:pt x="216024" y="862262"/>
                    </a:lnTo>
                    <a:lnTo>
                      <a:pt x="0" y="648009"/>
                    </a:lnTo>
                    <a:lnTo>
                      <a:pt x="0" y="217809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25400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11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新品</a:t>
                </a:r>
              </a:p>
            </p:txBody>
          </p:sp>
        </p:grpSp>
        <p:sp>
          <p:nvSpPr>
            <p:cNvPr id="1993" name="矩形 60"/>
            <p:cNvSpPr/>
            <p:nvPr/>
          </p:nvSpPr>
          <p:spPr>
            <a:xfrm>
              <a:off x="756951" y="597342"/>
              <a:ext cx="324141" cy="289293"/>
            </a:xfrm>
            <a:custGeom>
              <a:avLst/>
              <a:gdLst>
                <a:gd name="txL" fmla="*/ 0 w 816827"/>
                <a:gd name="txT" fmla="*/ 0 h 729011"/>
                <a:gd name="txR" fmla="*/ 816827 w 816827"/>
                <a:gd name="txB" fmla="*/ 729011 h 729011"/>
              </a:gdLst>
              <a:ahLst/>
              <a:cxnLst>
                <a:cxn ang="0">
                  <a:pos x="25522" y="36759"/>
                </a:cxn>
                <a:cxn ang="0">
                  <a:pos x="25522" y="41928"/>
                </a:cxn>
                <a:cxn ang="0">
                  <a:pos x="47074" y="41928"/>
                </a:cxn>
                <a:cxn ang="0">
                  <a:pos x="47074" y="36759"/>
                </a:cxn>
                <a:cxn ang="0">
                  <a:pos x="25522" y="36759"/>
                </a:cxn>
                <a:cxn ang="0">
                  <a:pos x="0" y="33132"/>
                </a:cxn>
                <a:cxn ang="0">
                  <a:pos x="51044" y="33132"/>
                </a:cxn>
                <a:cxn ang="0">
                  <a:pos x="51044" y="45556"/>
                </a:cxn>
                <a:cxn ang="0">
                  <a:pos x="0" y="45556"/>
                </a:cxn>
                <a:cxn ang="0">
                  <a:pos x="0" y="33132"/>
                </a:cxn>
                <a:cxn ang="0">
                  <a:pos x="10491" y="20193"/>
                </a:cxn>
                <a:cxn ang="0">
                  <a:pos x="10491" y="25363"/>
                </a:cxn>
                <a:cxn ang="0">
                  <a:pos x="47074" y="25363"/>
                </a:cxn>
                <a:cxn ang="0">
                  <a:pos x="47074" y="20193"/>
                </a:cxn>
                <a:cxn ang="0">
                  <a:pos x="10491" y="20193"/>
                </a:cxn>
                <a:cxn ang="0">
                  <a:pos x="0" y="16566"/>
                </a:cxn>
                <a:cxn ang="0">
                  <a:pos x="51044" y="16566"/>
                </a:cxn>
                <a:cxn ang="0">
                  <a:pos x="51044" y="28990"/>
                </a:cxn>
                <a:cxn ang="0">
                  <a:pos x="0" y="28990"/>
                </a:cxn>
                <a:cxn ang="0">
                  <a:pos x="0" y="16566"/>
                </a:cxn>
                <a:cxn ang="0">
                  <a:pos x="31193" y="3628"/>
                </a:cxn>
                <a:cxn ang="0">
                  <a:pos x="31193" y="8797"/>
                </a:cxn>
                <a:cxn ang="0">
                  <a:pos x="47074" y="8797"/>
                </a:cxn>
                <a:cxn ang="0">
                  <a:pos x="47074" y="3628"/>
                </a:cxn>
                <a:cxn ang="0">
                  <a:pos x="31193" y="3628"/>
                </a:cxn>
                <a:cxn ang="0">
                  <a:pos x="0" y="0"/>
                </a:cxn>
                <a:cxn ang="0">
                  <a:pos x="51044" y="0"/>
                </a:cxn>
                <a:cxn ang="0">
                  <a:pos x="51044" y="12424"/>
                </a:cxn>
                <a:cxn ang="0">
                  <a:pos x="0" y="12424"/>
                </a:cxn>
                <a:cxn ang="0">
                  <a:pos x="0" y="0"/>
                </a:cxn>
              </a:cxnLst>
              <a:rect l="txL" t="txT" r="txR" b="txB"/>
              <a:pathLst>
                <a:path w="816827" h="729011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lnTo>
                    <a:pt x="408414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lnTo>
                    <a:pt x="0" y="530190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lnTo>
                    <a:pt x="167873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lnTo>
                    <a:pt x="0" y="265095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lnTo>
                    <a:pt x="499162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00" name="组合 7"/>
          <p:cNvGrpSpPr/>
          <p:nvPr/>
        </p:nvGrpSpPr>
        <p:grpSpPr>
          <a:xfrm>
            <a:off x="3060700" y="2143125"/>
            <a:ext cx="1439863" cy="2160588"/>
            <a:chOff x="0" y="0"/>
            <a:chExt cx="1440160" cy="2160240"/>
          </a:xfrm>
        </p:grpSpPr>
        <p:grpSp>
          <p:nvGrpSpPr>
            <p:cNvPr id="2001" name="组合 30"/>
            <p:cNvGrpSpPr/>
            <p:nvPr/>
          </p:nvGrpSpPr>
          <p:grpSpPr>
            <a:xfrm>
              <a:off x="0" y="0"/>
              <a:ext cx="1440160" cy="2160240"/>
              <a:chOff x="0" y="0"/>
              <a:chExt cx="1440160" cy="2160240"/>
            </a:xfrm>
          </p:grpSpPr>
          <p:sp>
            <p:nvSpPr>
              <p:cNvPr id="2003" name="矩形 31"/>
              <p:cNvSpPr/>
              <p:nvPr/>
            </p:nvSpPr>
            <p:spPr>
              <a:xfrm>
                <a:off x="0" y="0"/>
                <a:ext cx="1440160" cy="216024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</a:ln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04" name="TextBox 32"/>
              <p:cNvSpPr/>
              <p:nvPr/>
            </p:nvSpPr>
            <p:spPr>
              <a:xfrm>
                <a:off x="144016" y="173736"/>
                <a:ext cx="1152128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1200" dirty="0">
                    <a:solidFill>
                      <a:schemeClr val="bg1"/>
                    </a:solidFill>
                  </a:rPr>
                  <a:t>服务名称</a:t>
                </a:r>
              </a:p>
            </p:txBody>
          </p:sp>
          <p:sp>
            <p:nvSpPr>
              <p:cNvPr id="2005" name="TextBox 33"/>
              <p:cNvSpPr/>
              <p:nvPr/>
            </p:nvSpPr>
            <p:spPr>
              <a:xfrm>
                <a:off x="0" y="1076345"/>
                <a:ext cx="1440160" cy="5078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900" dirty="0">
                    <a:solidFill>
                      <a:schemeClr val="bg1"/>
                    </a:solidFill>
                  </a:rPr>
                  <a:t>在此处添加详细描述</a:t>
                </a:r>
                <a:endParaRPr lang="en-US" altLang="zh-CN" sz="900" dirty="0">
                  <a:solidFill>
                    <a:schemeClr val="bg1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900" dirty="0">
                    <a:solidFill>
                      <a:schemeClr val="bg1"/>
                    </a:solidFill>
                  </a:rPr>
                  <a:t>文本</a:t>
                </a:r>
                <a:r>
                  <a:rPr lang="en-US" altLang="zh-CN" sz="900" dirty="0">
                    <a:solidFill>
                      <a:schemeClr val="bg1"/>
                    </a:solidFill>
                  </a:rPr>
                  <a:t>,</a:t>
                </a:r>
                <a:r>
                  <a:rPr lang="zh-CN" altLang="en-US" sz="900" dirty="0">
                    <a:solidFill>
                      <a:schemeClr val="bg1"/>
                    </a:solidFill>
                  </a:rPr>
                  <a:t>尽量与标题文本语</a:t>
                </a:r>
                <a:endParaRPr lang="en-US" altLang="zh-CN" sz="900" dirty="0">
                  <a:solidFill>
                    <a:schemeClr val="bg1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900" dirty="0">
                    <a:solidFill>
                      <a:schemeClr val="bg1"/>
                    </a:solidFill>
                  </a:rPr>
                  <a:t>言风格相符合</a:t>
                </a:r>
                <a:endParaRPr lang="en-US" altLang="zh-CN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06" name="TextBox 34"/>
              <p:cNvSpPr/>
              <p:nvPr/>
            </p:nvSpPr>
            <p:spPr>
              <a:xfrm>
                <a:off x="288032" y="1728192"/>
                <a:ext cx="864096" cy="246181"/>
              </a:xfrm>
              <a:prstGeom prst="rect">
                <a:avLst/>
              </a:prstGeom>
              <a:solidFill>
                <a:srgbClr val="FFFFFF">
                  <a:alpha val="29803"/>
                </a:srgbClr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微软雅黑" panose="020B0503020204020204" pitchFamily="34" charset="-122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微软雅黑" panose="020B0503020204020204" pitchFamily="34" charset="-122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1000" dirty="0">
                    <a:solidFill>
                      <a:schemeClr val="bg1"/>
                    </a:solidFill>
                  </a:rPr>
                  <a:t>产品名 </a:t>
                </a:r>
                <a:r>
                  <a:rPr lang="en-US" altLang="zh-CN" sz="1000" dirty="0">
                    <a:solidFill>
                      <a:schemeClr val="bg1"/>
                    </a:solidFill>
                    <a:ea typeface="宋体" panose="02010600030101010101" pitchFamily="2" charset="-122"/>
                  </a:rPr>
                  <a:t>2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02" name="矩形 9"/>
            <p:cNvSpPr/>
            <p:nvPr/>
          </p:nvSpPr>
          <p:spPr>
            <a:xfrm>
              <a:off x="556672" y="582077"/>
              <a:ext cx="326816" cy="319822"/>
            </a:xfrm>
            <a:custGeom>
              <a:avLst/>
              <a:gdLst>
                <a:gd name="txL" fmla="*/ 0 w 2765956"/>
                <a:gd name="txT" fmla="*/ 0 h 2766288"/>
                <a:gd name="txR" fmla="*/ 2765956 w 2765956"/>
                <a:gd name="txB" fmla="*/ 2766288 h 2766288"/>
              </a:gdLst>
              <a:ahLst/>
              <a:cxnLst>
                <a:cxn ang="0">
                  <a:pos x="412" y="3116"/>
                </a:cxn>
                <a:cxn ang="0">
                  <a:pos x="412" y="3450"/>
                </a:cxn>
                <a:cxn ang="0">
                  <a:pos x="1719" y="3450"/>
                </a:cxn>
                <a:cxn ang="0">
                  <a:pos x="1719" y="3116"/>
                </a:cxn>
                <a:cxn ang="0">
                  <a:pos x="412" y="3116"/>
                </a:cxn>
                <a:cxn ang="0">
                  <a:pos x="2851" y="2316"/>
                </a:cxn>
                <a:cxn ang="0">
                  <a:pos x="2851" y="2650"/>
                </a:cxn>
                <a:cxn ang="0">
                  <a:pos x="4158" y="2650"/>
                </a:cxn>
                <a:cxn ang="0">
                  <a:pos x="4158" y="2316"/>
                </a:cxn>
                <a:cxn ang="0">
                  <a:pos x="2851" y="2316"/>
                </a:cxn>
                <a:cxn ang="0">
                  <a:pos x="0" y="2275"/>
                </a:cxn>
                <a:cxn ang="0">
                  <a:pos x="2135" y="2275"/>
                </a:cxn>
                <a:cxn ang="0">
                  <a:pos x="2135" y="4275"/>
                </a:cxn>
                <a:cxn ang="0">
                  <a:pos x="0" y="4275"/>
                </a:cxn>
                <a:cxn ang="0">
                  <a:pos x="0" y="2275"/>
                </a:cxn>
                <a:cxn ang="0">
                  <a:pos x="2851" y="1625"/>
                </a:cxn>
                <a:cxn ang="0">
                  <a:pos x="2851" y="1959"/>
                </a:cxn>
                <a:cxn ang="0">
                  <a:pos x="4158" y="1959"/>
                </a:cxn>
                <a:cxn ang="0">
                  <a:pos x="4158" y="1625"/>
                </a:cxn>
                <a:cxn ang="0">
                  <a:pos x="2851" y="1625"/>
                </a:cxn>
                <a:cxn ang="0">
                  <a:pos x="888" y="393"/>
                </a:cxn>
                <a:cxn ang="0">
                  <a:pos x="888" y="838"/>
                </a:cxn>
                <a:cxn ang="0">
                  <a:pos x="412" y="838"/>
                </a:cxn>
                <a:cxn ang="0">
                  <a:pos x="412" y="1172"/>
                </a:cxn>
                <a:cxn ang="0">
                  <a:pos x="888" y="1172"/>
                </a:cxn>
                <a:cxn ang="0">
                  <a:pos x="888" y="1617"/>
                </a:cxn>
                <a:cxn ang="0">
                  <a:pos x="1244" y="1617"/>
                </a:cxn>
                <a:cxn ang="0">
                  <a:pos x="1244" y="1172"/>
                </a:cxn>
                <a:cxn ang="0">
                  <a:pos x="1719" y="1172"/>
                </a:cxn>
                <a:cxn ang="0">
                  <a:pos x="1719" y="838"/>
                </a:cxn>
                <a:cxn ang="0">
                  <a:pos x="1244" y="838"/>
                </a:cxn>
                <a:cxn ang="0">
                  <a:pos x="1244" y="393"/>
                </a:cxn>
                <a:cxn ang="0">
                  <a:pos x="888" y="393"/>
                </a:cxn>
                <a:cxn ang="0">
                  <a:pos x="2427" y="0"/>
                </a:cxn>
                <a:cxn ang="0">
                  <a:pos x="4563" y="0"/>
                </a:cxn>
                <a:cxn ang="0">
                  <a:pos x="4563" y="0"/>
                </a:cxn>
                <a:cxn ang="0">
                  <a:pos x="4563" y="2000"/>
                </a:cxn>
                <a:cxn ang="0">
                  <a:pos x="4563" y="2275"/>
                </a:cxn>
                <a:cxn ang="0">
                  <a:pos x="4563" y="2652"/>
                </a:cxn>
                <a:cxn ang="0">
                  <a:pos x="4563" y="3406"/>
                </a:cxn>
                <a:cxn ang="0">
                  <a:pos x="4563" y="3406"/>
                </a:cxn>
                <a:cxn ang="0">
                  <a:pos x="4563" y="3716"/>
                </a:cxn>
                <a:cxn ang="0">
                  <a:pos x="4563" y="4208"/>
                </a:cxn>
                <a:cxn ang="0">
                  <a:pos x="4563" y="4275"/>
                </a:cxn>
                <a:cxn ang="0">
                  <a:pos x="2411" y="4275"/>
                </a:cxn>
                <a:cxn ang="0">
                  <a:pos x="2411" y="0"/>
                </a:cxn>
                <a:cxn ang="0">
                  <a:pos x="2427" y="0"/>
                </a:cxn>
                <a:cxn ang="0">
                  <a:pos x="2427" y="0"/>
                </a:cxn>
                <a:cxn ang="0">
                  <a:pos x="0" y="0"/>
                </a:cxn>
                <a:cxn ang="0">
                  <a:pos x="2135" y="0"/>
                </a:cxn>
                <a:cxn ang="0">
                  <a:pos x="2135" y="2000"/>
                </a:cxn>
                <a:cxn ang="0">
                  <a:pos x="0" y="2000"/>
                </a:cxn>
                <a:cxn ang="0">
                  <a:pos x="0" y="0"/>
                </a:cxn>
              </a:cxnLst>
              <a:rect l="txL" t="txT" r="txR" b="txB"/>
              <a:pathLst>
                <a:path w="2765956" h="2766288">
                  <a:moveTo>
                    <a:pt x="250031" y="2016492"/>
                  </a:moveTo>
                  <a:lnTo>
                    <a:pt x="250031" y="2232516"/>
                  </a:lnTo>
                  <a:lnTo>
                    <a:pt x="1042119" y="2232516"/>
                  </a:lnTo>
                  <a:lnTo>
                    <a:pt x="1042119" y="2016492"/>
                  </a:lnTo>
                  <a:lnTo>
                    <a:pt x="250031" y="2016492"/>
                  </a:lnTo>
                  <a:close/>
                  <a:moveTo>
                    <a:pt x="1728291" y="1498706"/>
                  </a:moveTo>
                  <a:lnTo>
                    <a:pt x="1728291" y="1714730"/>
                  </a:lnTo>
                  <a:lnTo>
                    <a:pt x="2520379" y="1714730"/>
                  </a:lnTo>
                  <a:lnTo>
                    <a:pt x="2520379" y="1498706"/>
                  </a:lnTo>
                  <a:lnTo>
                    <a:pt x="1728291" y="1498706"/>
                  </a:lnTo>
                  <a:close/>
                  <a:moveTo>
                    <a:pt x="0" y="1471866"/>
                  </a:moveTo>
                  <a:lnTo>
                    <a:pt x="1294427" y="1471866"/>
                  </a:lnTo>
                  <a:lnTo>
                    <a:pt x="1294427" y="2766288"/>
                  </a:lnTo>
                  <a:lnTo>
                    <a:pt x="0" y="2766288"/>
                  </a:lnTo>
                  <a:lnTo>
                    <a:pt x="0" y="1471866"/>
                  </a:lnTo>
                  <a:close/>
                  <a:moveTo>
                    <a:pt x="1728291" y="1051558"/>
                  </a:moveTo>
                  <a:lnTo>
                    <a:pt x="1728291" y="1267582"/>
                  </a:lnTo>
                  <a:lnTo>
                    <a:pt x="2520379" y="1267582"/>
                  </a:lnTo>
                  <a:lnTo>
                    <a:pt x="2520379" y="1051558"/>
                  </a:lnTo>
                  <a:lnTo>
                    <a:pt x="1728291" y="1051558"/>
                  </a:lnTo>
                  <a:close/>
                  <a:moveTo>
                    <a:pt x="538063" y="254392"/>
                  </a:moveTo>
                  <a:lnTo>
                    <a:pt x="538063" y="542424"/>
                  </a:lnTo>
                  <a:lnTo>
                    <a:pt x="250031" y="542424"/>
                  </a:lnTo>
                  <a:lnTo>
                    <a:pt x="250031" y="758448"/>
                  </a:lnTo>
                  <a:lnTo>
                    <a:pt x="538063" y="758448"/>
                  </a:lnTo>
                  <a:lnTo>
                    <a:pt x="538063" y="1046480"/>
                  </a:lnTo>
                  <a:lnTo>
                    <a:pt x="754087" y="1046480"/>
                  </a:lnTo>
                  <a:lnTo>
                    <a:pt x="754087" y="758448"/>
                  </a:lnTo>
                  <a:lnTo>
                    <a:pt x="1042119" y="758448"/>
                  </a:lnTo>
                  <a:lnTo>
                    <a:pt x="1042119" y="542424"/>
                  </a:lnTo>
                  <a:lnTo>
                    <a:pt x="754087" y="542424"/>
                  </a:lnTo>
                  <a:lnTo>
                    <a:pt x="754087" y="254392"/>
                  </a:lnTo>
                  <a:lnTo>
                    <a:pt x="538063" y="254392"/>
                  </a:lnTo>
                  <a:close/>
                  <a:moveTo>
                    <a:pt x="1471529" y="0"/>
                  </a:moveTo>
                  <a:lnTo>
                    <a:pt x="2765956" y="0"/>
                  </a:lnTo>
                  <a:lnTo>
                    <a:pt x="2765956" y="4"/>
                  </a:lnTo>
                  <a:lnTo>
                    <a:pt x="2765956" y="1294422"/>
                  </a:lnTo>
                  <a:lnTo>
                    <a:pt x="2765956" y="1471870"/>
                  </a:lnTo>
                  <a:lnTo>
                    <a:pt x="2765956" y="1715898"/>
                  </a:lnTo>
                  <a:lnTo>
                    <a:pt x="2765956" y="2203960"/>
                  </a:lnTo>
                  <a:lnTo>
                    <a:pt x="2765956" y="2203965"/>
                  </a:lnTo>
                  <a:lnTo>
                    <a:pt x="2765956" y="2404395"/>
                  </a:lnTo>
                  <a:lnTo>
                    <a:pt x="2765956" y="2722691"/>
                  </a:lnTo>
                  <a:lnTo>
                    <a:pt x="2765956" y="2766288"/>
                  </a:lnTo>
                  <a:lnTo>
                    <a:pt x="1461466" y="2766288"/>
                  </a:lnTo>
                  <a:lnTo>
                    <a:pt x="1461466" y="4"/>
                  </a:lnTo>
                  <a:lnTo>
                    <a:pt x="1471529" y="4"/>
                  </a:lnTo>
                  <a:lnTo>
                    <a:pt x="1471529" y="0"/>
                  </a:lnTo>
                  <a:close/>
                  <a:moveTo>
                    <a:pt x="0" y="0"/>
                  </a:moveTo>
                  <a:lnTo>
                    <a:pt x="1294427" y="0"/>
                  </a:lnTo>
                  <a:lnTo>
                    <a:pt x="1294427" y="1294422"/>
                  </a:lnTo>
                  <a:lnTo>
                    <a:pt x="0" y="12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07" name="TextBox 46"/>
          <p:cNvSpPr/>
          <p:nvPr/>
        </p:nvSpPr>
        <p:spPr>
          <a:xfrm>
            <a:off x="1116013" y="1463675"/>
            <a:ext cx="69119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微软雅黑" panose="020B0503020204020204" pitchFamily="34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微软雅黑" panose="020B0503020204020204" pitchFamily="34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900" dirty="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900" dirty="0">
                <a:solidFill>
                  <a:srgbClr val="FEFEFE"/>
                </a:solidFill>
              </a:rPr>
              <a:t>,</a:t>
            </a:r>
            <a:r>
              <a:rPr lang="zh-CN" altLang="en-US" sz="900" dirty="0">
                <a:solidFill>
                  <a:srgbClr val="FEFEFE"/>
                </a:solidFill>
              </a:rPr>
              <a:t>尽量与标题文本语言风格相符合，语言描述尽量简洁生动，尽可能概括出段落内容，尽量将每页幻灯片文字内容控制在</a:t>
            </a:r>
            <a:r>
              <a:rPr lang="en-US" altLang="zh-CN" sz="900" dirty="0">
                <a:solidFill>
                  <a:srgbClr val="FEFEFE"/>
                </a:solidFill>
              </a:rPr>
              <a:t>200</a:t>
            </a:r>
            <a:r>
              <a:rPr lang="zh-CN" altLang="en-US" sz="900" dirty="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 dirty="0">
                <a:solidFill>
                  <a:srgbClr val="FEFEFE"/>
                </a:solidFill>
              </a:rPr>
              <a:t>5</a:t>
            </a:r>
            <a:r>
              <a:rPr lang="zh-CN" altLang="en-US" sz="900" dirty="0">
                <a:solidFill>
                  <a:srgbClr val="FEFEFE"/>
                </a:solidFill>
              </a:rPr>
              <a:t>分钟以内。</a:t>
            </a:r>
            <a:endParaRPr lang="en-US" altLang="zh-CN" sz="900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32" dur="500" tmFilter="0, 0; .2, .5; .8, .5; 1, 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9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36" dur="500" tmFilter="0, 0; .2, .5; .8, .5; 1, 0"/>
                                        <p:tgtEl>
                                          <p:spTgt spid="2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40" dur="500" tmFilter="0, 0; .2, .5; .8, .5; 1, 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44" dur="500" tmFilter="0, 0; .2, .5; .8, .5; 1, 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931070" y="1402558"/>
            <a:ext cx="2212181" cy="2050256"/>
            <a:chOff x="936563" y="1869446"/>
            <a:chExt cx="3263348" cy="3025534"/>
          </a:xfrm>
        </p:grpSpPr>
        <p:sp>
          <p:nvSpPr>
            <p:cNvPr id="3" name="Rectangle 104"/>
            <p:cNvSpPr>
              <a:spLocks noChangeArrowheads="1"/>
            </p:cNvSpPr>
            <p:nvPr/>
          </p:nvSpPr>
          <p:spPr bwMode="auto">
            <a:xfrm>
              <a:off x="936563" y="2536493"/>
              <a:ext cx="451491" cy="1685485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4" name="Freeform 105"/>
            <p:cNvSpPr/>
            <p:nvPr/>
          </p:nvSpPr>
          <p:spPr bwMode="auto">
            <a:xfrm>
              <a:off x="2056338" y="1869446"/>
              <a:ext cx="449502" cy="667047"/>
            </a:xfrm>
            <a:custGeom>
              <a:avLst/>
              <a:gdLst>
                <a:gd name="T0" fmla="*/ 2147483647 w 226"/>
                <a:gd name="T1" fmla="*/ 2147483647 h 224"/>
                <a:gd name="T2" fmla="*/ 0 w 226"/>
                <a:gd name="T3" fmla="*/ 0 h 224"/>
                <a:gd name="T4" fmla="*/ 0 w 226"/>
                <a:gd name="T5" fmla="*/ 2147483647 h 224"/>
                <a:gd name="T6" fmla="*/ 2147483647 w 226"/>
                <a:gd name="T7" fmla="*/ 2147483647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4">
                  <a:moveTo>
                    <a:pt x="226" y="224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06"/>
            <p:cNvSpPr/>
            <p:nvPr/>
          </p:nvSpPr>
          <p:spPr bwMode="auto">
            <a:xfrm>
              <a:off x="936563" y="4221977"/>
              <a:ext cx="451491" cy="673003"/>
            </a:xfrm>
            <a:custGeom>
              <a:avLst/>
              <a:gdLst>
                <a:gd name="T0" fmla="*/ 2147483647 w 227"/>
                <a:gd name="T1" fmla="*/ 0 h 226"/>
                <a:gd name="T2" fmla="*/ 0 w 227"/>
                <a:gd name="T3" fmla="*/ 0 h 226"/>
                <a:gd name="T4" fmla="*/ 2147483647 w 227"/>
                <a:gd name="T5" fmla="*/ 2147483647 h 226"/>
                <a:gd name="T6" fmla="*/ 2147483647 w 227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6">
                  <a:moveTo>
                    <a:pt x="227" y="0"/>
                  </a:moveTo>
                  <a:lnTo>
                    <a:pt x="0" y="0"/>
                  </a:lnTo>
                  <a:lnTo>
                    <a:pt x="227" y="22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07"/>
            <p:cNvSpPr/>
            <p:nvPr/>
          </p:nvSpPr>
          <p:spPr bwMode="auto">
            <a:xfrm>
              <a:off x="2056338" y="4221977"/>
              <a:ext cx="449502" cy="673003"/>
            </a:xfrm>
            <a:custGeom>
              <a:avLst/>
              <a:gdLst>
                <a:gd name="T0" fmla="*/ 0 w 226"/>
                <a:gd name="T1" fmla="*/ 2147483647 h 226"/>
                <a:gd name="T2" fmla="*/ 2147483647 w 226"/>
                <a:gd name="T3" fmla="*/ 0 h 226"/>
                <a:gd name="T4" fmla="*/ 0 w 226"/>
                <a:gd name="T5" fmla="*/ 0 h 226"/>
                <a:gd name="T6" fmla="*/ 0 w 226"/>
                <a:gd name="T7" fmla="*/ 2147483647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6">
                  <a:moveTo>
                    <a:pt x="0" y="226"/>
                  </a:moveTo>
                  <a:lnTo>
                    <a:pt x="226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08"/>
            <p:cNvSpPr/>
            <p:nvPr/>
          </p:nvSpPr>
          <p:spPr bwMode="auto">
            <a:xfrm>
              <a:off x="936563" y="1869446"/>
              <a:ext cx="451491" cy="667047"/>
            </a:xfrm>
            <a:custGeom>
              <a:avLst/>
              <a:gdLst>
                <a:gd name="T0" fmla="*/ 2147483647 w 227"/>
                <a:gd name="T1" fmla="*/ 0 h 224"/>
                <a:gd name="T2" fmla="*/ 0 w 227"/>
                <a:gd name="T3" fmla="*/ 2147483647 h 224"/>
                <a:gd name="T4" fmla="*/ 2147483647 w 227"/>
                <a:gd name="T5" fmla="*/ 2147483647 h 224"/>
                <a:gd name="T6" fmla="*/ 2147483647 w 227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224">
                  <a:moveTo>
                    <a:pt x="227" y="0"/>
                  </a:moveTo>
                  <a:lnTo>
                    <a:pt x="0" y="224"/>
                  </a:lnTo>
                  <a:lnTo>
                    <a:pt x="227" y="22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Rectangle 109"/>
            <p:cNvSpPr>
              <a:spLocks noChangeArrowheads="1"/>
            </p:cNvSpPr>
            <p:nvPr/>
          </p:nvSpPr>
          <p:spPr bwMode="auto">
            <a:xfrm>
              <a:off x="2056338" y="2536493"/>
              <a:ext cx="449502" cy="1685485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9" name="Rectangle 110"/>
            <p:cNvSpPr>
              <a:spLocks noChangeArrowheads="1"/>
            </p:cNvSpPr>
            <p:nvPr/>
          </p:nvSpPr>
          <p:spPr bwMode="auto">
            <a:xfrm>
              <a:off x="1388053" y="1869446"/>
              <a:ext cx="668286" cy="667047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10" name="Rectangle 111"/>
            <p:cNvSpPr>
              <a:spLocks noChangeArrowheads="1"/>
            </p:cNvSpPr>
            <p:nvPr/>
          </p:nvSpPr>
          <p:spPr bwMode="auto">
            <a:xfrm>
              <a:off x="1388053" y="4221977"/>
              <a:ext cx="668286" cy="67300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11" name="组合 122"/>
            <p:cNvGrpSpPr/>
            <p:nvPr/>
          </p:nvGrpSpPr>
          <p:grpSpPr bwMode="auto">
            <a:xfrm>
              <a:off x="2705739" y="1869446"/>
              <a:ext cx="1494172" cy="3025534"/>
              <a:chOff x="5468938" y="2627313"/>
              <a:chExt cx="1254126" cy="1609726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5468938" y="3675063"/>
                <a:ext cx="360363" cy="207963"/>
              </a:xfrm>
              <a:prstGeom prst="rect">
                <a:avLst/>
              </a:pr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6370638" y="2982913"/>
                <a:ext cx="352425" cy="333375"/>
              </a:xfrm>
              <a:custGeom>
                <a:avLst/>
                <a:gdLst>
                  <a:gd name="T0" fmla="*/ 0 w 222"/>
                  <a:gd name="T1" fmla="*/ 0 h 210"/>
                  <a:gd name="T2" fmla="*/ 0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0 h 210"/>
                  <a:gd name="T12" fmla="*/ 0 w 222"/>
                  <a:gd name="T13" fmla="*/ 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210">
                    <a:moveTo>
                      <a:pt x="0" y="0"/>
                    </a:moveTo>
                    <a:lnTo>
                      <a:pt x="0" y="210"/>
                    </a:lnTo>
                    <a:lnTo>
                      <a:pt x="222" y="210"/>
                    </a:lnTo>
                    <a:lnTo>
                      <a:pt x="222" y="2"/>
                    </a:lnTo>
                    <a:lnTo>
                      <a:pt x="2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5829301" y="3883026"/>
                <a:ext cx="893763" cy="354013"/>
              </a:xfrm>
              <a:custGeom>
                <a:avLst/>
                <a:gdLst>
                  <a:gd name="T0" fmla="*/ 2147483647 w 563"/>
                  <a:gd name="T1" fmla="*/ 2147483647 h 223"/>
                  <a:gd name="T2" fmla="*/ 2147483647 w 563"/>
                  <a:gd name="T3" fmla="*/ 0 h 223"/>
                  <a:gd name="T4" fmla="*/ 0 w 563"/>
                  <a:gd name="T5" fmla="*/ 0 h 223"/>
                  <a:gd name="T6" fmla="*/ 0 w 563"/>
                  <a:gd name="T7" fmla="*/ 2147483647 h 223"/>
                  <a:gd name="T8" fmla="*/ 2147483647 w 563"/>
                  <a:gd name="T9" fmla="*/ 2147483647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3" h="223">
                    <a:moveTo>
                      <a:pt x="341" y="223"/>
                    </a:moveTo>
                    <a:lnTo>
                      <a:pt x="563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341" y="223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5829301" y="3316288"/>
                <a:ext cx="541338" cy="35877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5826126" y="2627313"/>
                <a:ext cx="544513" cy="35560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5468938" y="3883026"/>
                <a:ext cx="360363" cy="354013"/>
              </a:xfrm>
              <a:prstGeom prst="rect">
                <a:avLst/>
              </a:pr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8" name="Freeform 11"/>
              <p:cNvSpPr/>
              <p:nvPr/>
            </p:nvSpPr>
            <p:spPr bwMode="auto">
              <a:xfrm>
                <a:off x="5468938" y="3316288"/>
                <a:ext cx="360363" cy="358775"/>
              </a:xfrm>
              <a:custGeom>
                <a:avLst/>
                <a:gdLst>
                  <a:gd name="T0" fmla="*/ 0 w 227"/>
                  <a:gd name="T1" fmla="*/ 2147483647 h 226"/>
                  <a:gd name="T2" fmla="*/ 2147483647 w 227"/>
                  <a:gd name="T3" fmla="*/ 2147483647 h 226"/>
                  <a:gd name="T4" fmla="*/ 2147483647 w 227"/>
                  <a:gd name="T5" fmla="*/ 0 h 226"/>
                  <a:gd name="T6" fmla="*/ 0 w 227"/>
                  <a:gd name="T7" fmla="*/ 2147483647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7" h="226">
                    <a:moveTo>
                      <a:pt x="0" y="226"/>
                    </a:moveTo>
                    <a:lnTo>
                      <a:pt x="227" y="226"/>
                    </a:lnTo>
                    <a:lnTo>
                      <a:pt x="227" y="0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2"/>
              <p:cNvSpPr/>
              <p:nvPr/>
            </p:nvSpPr>
            <p:spPr bwMode="auto">
              <a:xfrm>
                <a:off x="6370638" y="3316288"/>
                <a:ext cx="352425" cy="358775"/>
              </a:xfrm>
              <a:custGeom>
                <a:avLst/>
                <a:gdLst>
                  <a:gd name="T0" fmla="*/ 0 w 222"/>
                  <a:gd name="T1" fmla="*/ 2147483647 h 226"/>
                  <a:gd name="T2" fmla="*/ 2147483647 w 222"/>
                  <a:gd name="T3" fmla="*/ 0 h 226"/>
                  <a:gd name="T4" fmla="*/ 0 w 222"/>
                  <a:gd name="T5" fmla="*/ 0 h 226"/>
                  <a:gd name="T6" fmla="*/ 0 w 222"/>
                  <a:gd name="T7" fmla="*/ 2147483647 h 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226">
                    <a:moveTo>
                      <a:pt x="0" y="226"/>
                    </a:moveTo>
                    <a:lnTo>
                      <a:pt x="222" y="0"/>
                    </a:lnTo>
                    <a:lnTo>
                      <a:pt x="0" y="0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3"/>
              <p:cNvSpPr/>
              <p:nvPr/>
            </p:nvSpPr>
            <p:spPr bwMode="auto">
              <a:xfrm>
                <a:off x="5468938" y="2627313"/>
                <a:ext cx="357188" cy="355600"/>
              </a:xfrm>
              <a:custGeom>
                <a:avLst/>
                <a:gdLst>
                  <a:gd name="T0" fmla="*/ 0 w 225"/>
                  <a:gd name="T1" fmla="*/ 2147483647 h 224"/>
                  <a:gd name="T2" fmla="*/ 2147483647 w 225"/>
                  <a:gd name="T3" fmla="*/ 2147483647 h 224"/>
                  <a:gd name="T4" fmla="*/ 2147483647 w 225"/>
                  <a:gd name="T5" fmla="*/ 0 h 224"/>
                  <a:gd name="T6" fmla="*/ 0 w 225"/>
                  <a:gd name="T7" fmla="*/ 2147483647 h 2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5" h="224">
                    <a:moveTo>
                      <a:pt x="0" y="224"/>
                    </a:moveTo>
                    <a:lnTo>
                      <a:pt x="225" y="224"/>
                    </a:lnTo>
                    <a:lnTo>
                      <a:pt x="225" y="0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4"/>
              <p:cNvSpPr/>
              <p:nvPr/>
            </p:nvSpPr>
            <p:spPr bwMode="auto">
              <a:xfrm>
                <a:off x="6370638" y="2627313"/>
                <a:ext cx="352425" cy="355600"/>
              </a:xfrm>
              <a:custGeom>
                <a:avLst/>
                <a:gdLst>
                  <a:gd name="T0" fmla="*/ 0 w 222"/>
                  <a:gd name="T1" fmla="*/ 0 h 224"/>
                  <a:gd name="T2" fmla="*/ 0 w 222"/>
                  <a:gd name="T3" fmla="*/ 2147483647 h 224"/>
                  <a:gd name="T4" fmla="*/ 2147483647 w 222"/>
                  <a:gd name="T5" fmla="*/ 2147483647 h 224"/>
                  <a:gd name="T6" fmla="*/ 0 w 222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224">
                    <a:moveTo>
                      <a:pt x="0" y="0"/>
                    </a:moveTo>
                    <a:lnTo>
                      <a:pt x="0" y="224"/>
                    </a:lnTo>
                    <a:lnTo>
                      <a:pt x="222" y="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/>
              <p:nvPr/>
            </p:nvSpPr>
            <p:spPr bwMode="auto">
              <a:xfrm>
                <a:off x="5468938" y="2982913"/>
                <a:ext cx="360363" cy="211138"/>
              </a:xfrm>
              <a:custGeom>
                <a:avLst/>
                <a:gdLst>
                  <a:gd name="T0" fmla="*/ 0 w 227"/>
                  <a:gd name="T1" fmla="*/ 0 h 133"/>
                  <a:gd name="T2" fmla="*/ 0 w 227"/>
                  <a:gd name="T3" fmla="*/ 2147483647 h 133"/>
                  <a:gd name="T4" fmla="*/ 2147483647 w 227"/>
                  <a:gd name="T5" fmla="*/ 2147483647 h 133"/>
                  <a:gd name="T6" fmla="*/ 2147483647 w 227"/>
                  <a:gd name="T7" fmla="*/ 2147483647 h 133"/>
                  <a:gd name="T8" fmla="*/ 2147483647 w 227"/>
                  <a:gd name="T9" fmla="*/ 2147483647 h 133"/>
                  <a:gd name="T10" fmla="*/ 2147483647 w 227"/>
                  <a:gd name="T11" fmla="*/ 2147483647 h 133"/>
                  <a:gd name="T12" fmla="*/ 2147483647 w 227"/>
                  <a:gd name="T13" fmla="*/ 2147483647 h 133"/>
                  <a:gd name="T14" fmla="*/ 2147483647 w 227"/>
                  <a:gd name="T15" fmla="*/ 2147483647 h 133"/>
                  <a:gd name="T16" fmla="*/ 2147483647 w 227"/>
                  <a:gd name="T17" fmla="*/ 2147483647 h 133"/>
                  <a:gd name="T18" fmla="*/ 2147483647 w 227"/>
                  <a:gd name="T19" fmla="*/ 2147483647 h 133"/>
                  <a:gd name="T20" fmla="*/ 2147483647 w 227"/>
                  <a:gd name="T21" fmla="*/ 0 h 133"/>
                  <a:gd name="T22" fmla="*/ 0 w 227"/>
                  <a:gd name="T23" fmla="*/ 0 h 1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7" h="133">
                    <a:moveTo>
                      <a:pt x="0" y="0"/>
                    </a:moveTo>
                    <a:lnTo>
                      <a:pt x="0" y="133"/>
                    </a:lnTo>
                    <a:lnTo>
                      <a:pt x="29" y="102"/>
                    </a:lnTo>
                    <a:lnTo>
                      <a:pt x="58" y="133"/>
                    </a:lnTo>
                    <a:lnTo>
                      <a:pt x="86" y="102"/>
                    </a:lnTo>
                    <a:lnTo>
                      <a:pt x="112" y="133"/>
                    </a:lnTo>
                    <a:lnTo>
                      <a:pt x="141" y="102"/>
                    </a:lnTo>
                    <a:lnTo>
                      <a:pt x="170" y="133"/>
                    </a:lnTo>
                    <a:lnTo>
                      <a:pt x="198" y="102"/>
                    </a:lnTo>
                    <a:lnTo>
                      <a:pt x="227" y="133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7803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179095" y="1416844"/>
            <a:ext cx="3452813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9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715942" y="2946799"/>
            <a:ext cx="43791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067447" y="2323479"/>
            <a:ext cx="3675444" cy="589802"/>
            <a:chOff x="2010225" y="4867691"/>
            <a:chExt cx="5421087" cy="869927"/>
          </a:xfrm>
          <a:solidFill>
            <a:schemeClr val="bg1"/>
          </a:solidFill>
        </p:grpSpPr>
        <p:sp>
          <p:nvSpPr>
            <p:cNvPr id="26" name="Freeform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3605214" y="3353991"/>
            <a:ext cx="4579144" cy="453628"/>
            <a:chOff x="3493119" y="4376948"/>
            <a:chExt cx="7360973" cy="730804"/>
          </a:xfrm>
        </p:grpSpPr>
        <p:grpSp>
          <p:nvGrpSpPr>
            <p:cNvPr id="46" name="组合 131"/>
            <p:cNvGrpSpPr/>
            <p:nvPr/>
          </p:nvGrpSpPr>
          <p:grpSpPr bwMode="auto"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5400000">
                <a:off x="5245902" y="1811302"/>
                <a:ext cx="0" cy="1086547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132"/>
            <p:cNvGrpSpPr/>
            <p:nvPr/>
          </p:nvGrpSpPr>
          <p:grpSpPr bwMode="auto"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rot="5400000">
                <a:off x="5245902" y="1811302"/>
                <a:ext cx="0" cy="1086547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组合 51"/>
          <p:cNvGrpSpPr/>
          <p:nvPr/>
        </p:nvGrpSpPr>
        <p:grpSpPr bwMode="auto">
          <a:xfrm flipH="1" flipV="1">
            <a:off x="3605214" y="1247776"/>
            <a:ext cx="4579144" cy="453629"/>
            <a:chOff x="3424715" y="4465315"/>
            <a:chExt cx="7360973" cy="730804"/>
          </a:xfrm>
        </p:grpSpPr>
        <p:grpSp>
          <p:nvGrpSpPr>
            <p:cNvPr id="53" name="组合 138"/>
            <p:cNvGrpSpPr/>
            <p:nvPr/>
          </p:nvGrpSpPr>
          <p:grpSpPr bwMode="auto"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5400000">
                <a:off x="5245902" y="1811302"/>
                <a:ext cx="0" cy="1086547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139"/>
            <p:cNvGrpSpPr/>
            <p:nvPr/>
          </p:nvGrpSpPr>
          <p:grpSpPr bwMode="auto"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5400000">
                <a:off x="5245902" y="1811302"/>
                <a:ext cx="0" cy="1086547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77" name="图片 197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9235" y="1111313"/>
            <a:ext cx="3634385" cy="3618787"/>
          </a:xfrm>
          <a:custGeom>
            <a:avLst/>
            <a:gdLst>
              <a:gd name="connsiteX0" fmla="*/ 0 w 4845847"/>
              <a:gd name="connsiteY0" fmla="*/ 0 h 4825049"/>
              <a:gd name="connsiteX1" fmla="*/ 4845847 w 4845847"/>
              <a:gd name="connsiteY1" fmla="*/ 0 h 4825049"/>
              <a:gd name="connsiteX2" fmla="*/ 2761136 w 4845847"/>
              <a:gd name="connsiteY2" fmla="*/ 4825049 h 4825049"/>
              <a:gd name="connsiteX3" fmla="*/ 0 w 4845847"/>
              <a:gd name="connsiteY3" fmla="*/ 4825049 h 482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5847" h="4825049">
                <a:moveTo>
                  <a:pt x="0" y="0"/>
                </a:moveTo>
                <a:lnTo>
                  <a:pt x="4845847" y="0"/>
                </a:lnTo>
                <a:lnTo>
                  <a:pt x="2761136" y="4825049"/>
                </a:lnTo>
                <a:lnTo>
                  <a:pt x="0" y="4825049"/>
                </a:lnTo>
                <a:close/>
              </a:path>
            </a:pathLst>
          </a:custGeom>
        </p:spPr>
      </p:pic>
      <p:sp>
        <p:nvSpPr>
          <p:cNvPr id="1978" name="任意多边形 1977"/>
          <p:cNvSpPr/>
          <p:nvPr/>
        </p:nvSpPr>
        <p:spPr>
          <a:xfrm>
            <a:off x="2792017" y="1125141"/>
            <a:ext cx="5822156" cy="3619500"/>
          </a:xfrm>
          <a:custGeom>
            <a:avLst/>
            <a:gdLst>
              <a:gd name="connsiteX0" fmla="*/ 3040595 w 7763664"/>
              <a:gd name="connsiteY0" fmla="*/ 0 h 4825050"/>
              <a:gd name="connsiteX1" fmla="*/ 7763664 w 7763664"/>
              <a:gd name="connsiteY1" fmla="*/ 0 h 4825050"/>
              <a:gd name="connsiteX2" fmla="*/ 7763664 w 7763664"/>
              <a:gd name="connsiteY2" fmla="*/ 4825050 h 4825050"/>
              <a:gd name="connsiteX3" fmla="*/ 3040596 w 7763664"/>
              <a:gd name="connsiteY3" fmla="*/ 4825050 h 4825050"/>
              <a:gd name="connsiteX4" fmla="*/ 3040595 w 7763664"/>
              <a:gd name="connsiteY4" fmla="*/ 4825050 h 4825050"/>
              <a:gd name="connsiteX5" fmla="*/ 0 w 7763664"/>
              <a:gd name="connsiteY5" fmla="*/ 4825050 h 4825050"/>
              <a:gd name="connsiteX6" fmla="*/ 1950544 w 7763664"/>
              <a:gd name="connsiteY6" fmla="*/ 1 h 4825050"/>
              <a:gd name="connsiteX7" fmla="*/ 3002848 w 7763664"/>
              <a:gd name="connsiteY7" fmla="*/ 1 h 4825050"/>
              <a:gd name="connsiteX8" fmla="*/ 3040595 w 7763664"/>
              <a:gd name="connsiteY8" fmla="*/ 93377 h 482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3664" h="4825050">
                <a:moveTo>
                  <a:pt x="3040595" y="0"/>
                </a:moveTo>
                <a:lnTo>
                  <a:pt x="7763664" y="0"/>
                </a:lnTo>
                <a:lnTo>
                  <a:pt x="7763664" y="4825050"/>
                </a:lnTo>
                <a:lnTo>
                  <a:pt x="3040596" y="4825050"/>
                </a:lnTo>
                <a:lnTo>
                  <a:pt x="3040595" y="4825050"/>
                </a:lnTo>
                <a:lnTo>
                  <a:pt x="0" y="4825050"/>
                </a:lnTo>
                <a:lnTo>
                  <a:pt x="1950544" y="1"/>
                </a:lnTo>
                <a:lnTo>
                  <a:pt x="3002848" y="1"/>
                </a:lnTo>
                <a:lnTo>
                  <a:pt x="3040595" y="933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79" name="文本框 1978"/>
          <p:cNvSpPr txBox="1">
            <a:spLocks noChangeArrowheads="1"/>
          </p:cNvSpPr>
          <p:nvPr/>
        </p:nvSpPr>
        <p:spPr bwMode="auto">
          <a:xfrm>
            <a:off x="4011217" y="2075261"/>
            <a:ext cx="425291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0" name="文本框 1979"/>
          <p:cNvSpPr txBox="1">
            <a:spLocks noChangeArrowheads="1"/>
          </p:cNvSpPr>
          <p:nvPr/>
        </p:nvSpPr>
        <p:spPr bwMode="auto">
          <a:xfrm>
            <a:off x="3508773" y="1557338"/>
            <a:ext cx="2957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cxnSp>
        <p:nvCxnSpPr>
          <p:cNvPr id="1981" name="直接连接符 1980"/>
          <p:cNvCxnSpPr/>
          <p:nvPr/>
        </p:nvCxnSpPr>
        <p:spPr>
          <a:xfrm flipH="1">
            <a:off x="4316017" y="1993106"/>
            <a:ext cx="18418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9" grpId="0"/>
      <p:bldP spid="19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组合 1972"/>
          <p:cNvGrpSpPr/>
          <p:nvPr/>
        </p:nvGrpSpPr>
        <p:grpSpPr bwMode="auto">
          <a:xfrm>
            <a:off x="2922986" y="223838"/>
            <a:ext cx="3298031" cy="744639"/>
            <a:chOff x="3896989" y="298683"/>
            <a:chExt cx="4398022" cy="992975"/>
          </a:xfrm>
        </p:grpSpPr>
        <p:sp>
          <p:nvSpPr>
            <p:cNvPr id="1974" name="文本框 1973"/>
            <p:cNvSpPr txBox="1">
              <a:spLocks noChangeArrowheads="1"/>
            </p:cNvSpPr>
            <p:nvPr/>
          </p:nvSpPr>
          <p:spPr bwMode="auto">
            <a:xfrm>
              <a:off x="3896989" y="298683"/>
              <a:ext cx="4398022" cy="55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请在此处添加您的标题</a:t>
              </a:r>
            </a:p>
          </p:txBody>
        </p:sp>
        <p:sp>
          <p:nvSpPr>
            <p:cNvPr id="1975" name="文本框 1974"/>
            <p:cNvSpPr txBox="1">
              <a:spLocks noChangeArrowheads="1"/>
            </p:cNvSpPr>
            <p:nvPr/>
          </p:nvSpPr>
          <p:spPr bwMode="auto">
            <a:xfrm>
              <a:off x="3896989" y="860718"/>
              <a:ext cx="4398022" cy="43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Main Title Here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7" name="文本框 1976"/>
          <p:cNvSpPr txBox="1">
            <a:spLocks noChangeArrowheads="1"/>
          </p:cNvSpPr>
          <p:nvPr/>
        </p:nvSpPr>
        <p:spPr bwMode="auto">
          <a:xfrm>
            <a:off x="1407320" y="2283620"/>
            <a:ext cx="10298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</a:t>
            </a:r>
            <a:endParaRPr lang="zh-CN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8" name="文本框 1977"/>
          <p:cNvSpPr txBox="1">
            <a:spLocks noChangeArrowheads="1"/>
          </p:cNvSpPr>
          <p:nvPr/>
        </p:nvSpPr>
        <p:spPr bwMode="auto">
          <a:xfrm>
            <a:off x="964406" y="3143251"/>
            <a:ext cx="19157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79" name="组合 1978"/>
          <p:cNvGrpSpPr/>
          <p:nvPr/>
        </p:nvGrpSpPr>
        <p:grpSpPr bwMode="auto">
          <a:xfrm>
            <a:off x="1270397" y="983458"/>
            <a:ext cx="1303734" cy="1303735"/>
            <a:chOff x="1693314" y="1310732"/>
            <a:chExt cx="1738765" cy="1738765"/>
          </a:xfrm>
        </p:grpSpPr>
        <p:sp>
          <p:nvSpPr>
            <p:cNvPr id="1980" name="椭圆 1979"/>
            <p:cNvSpPr/>
            <p:nvPr/>
          </p:nvSpPr>
          <p:spPr>
            <a:xfrm>
              <a:off x="1955319" y="1596556"/>
              <a:ext cx="1214754" cy="1213165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81" name="Freeform 135"/>
            <p:cNvSpPr>
              <a:spLocks noEditPoints="1"/>
            </p:cNvSpPr>
            <p:nvPr/>
          </p:nvSpPr>
          <p:spPr bwMode="auto">
            <a:xfrm>
              <a:off x="2401480" y="1962493"/>
              <a:ext cx="322432" cy="482179"/>
            </a:xfrm>
            <a:custGeom>
              <a:avLst/>
              <a:gdLst>
                <a:gd name="T0" fmla="*/ 2147483647 w 139"/>
                <a:gd name="T1" fmla="*/ 2147483647 h 208"/>
                <a:gd name="T2" fmla="*/ 2147483647 w 139"/>
                <a:gd name="T3" fmla="*/ 2147483647 h 208"/>
                <a:gd name="T4" fmla="*/ 2147483647 w 139"/>
                <a:gd name="T5" fmla="*/ 2147483647 h 208"/>
                <a:gd name="T6" fmla="*/ 2147483647 w 139"/>
                <a:gd name="T7" fmla="*/ 2147483647 h 208"/>
                <a:gd name="T8" fmla="*/ 2147483647 w 139"/>
                <a:gd name="T9" fmla="*/ 2147483647 h 208"/>
                <a:gd name="T10" fmla="*/ 2147483647 w 139"/>
                <a:gd name="T11" fmla="*/ 2147483647 h 208"/>
                <a:gd name="T12" fmla="*/ 2147483647 w 139"/>
                <a:gd name="T13" fmla="*/ 2147483647 h 208"/>
                <a:gd name="T14" fmla="*/ 2147483647 w 139"/>
                <a:gd name="T15" fmla="*/ 2147483647 h 208"/>
                <a:gd name="T16" fmla="*/ 2147483647 w 139"/>
                <a:gd name="T17" fmla="*/ 2147483647 h 208"/>
                <a:gd name="T18" fmla="*/ 2147483647 w 139"/>
                <a:gd name="T19" fmla="*/ 2147483647 h 208"/>
                <a:gd name="T20" fmla="*/ 2147483647 w 139"/>
                <a:gd name="T21" fmla="*/ 2147483647 h 208"/>
                <a:gd name="T22" fmla="*/ 2147483647 w 139"/>
                <a:gd name="T23" fmla="*/ 2147483647 h 208"/>
                <a:gd name="T24" fmla="*/ 2147483647 w 139"/>
                <a:gd name="T25" fmla="*/ 2147483647 h 208"/>
                <a:gd name="T26" fmla="*/ 2147483647 w 139"/>
                <a:gd name="T27" fmla="*/ 2147483647 h 208"/>
                <a:gd name="T28" fmla="*/ 2147483647 w 139"/>
                <a:gd name="T29" fmla="*/ 2147483647 h 208"/>
                <a:gd name="T30" fmla="*/ 2147483647 w 139"/>
                <a:gd name="T31" fmla="*/ 0 h 208"/>
                <a:gd name="T32" fmla="*/ 0 w 139"/>
                <a:gd name="T33" fmla="*/ 2147483647 h 208"/>
                <a:gd name="T34" fmla="*/ 0 w 139"/>
                <a:gd name="T35" fmla="*/ 2147483647 h 208"/>
                <a:gd name="T36" fmla="*/ 2147483647 w 139"/>
                <a:gd name="T37" fmla="*/ 2147483647 h 208"/>
                <a:gd name="T38" fmla="*/ 2147483647 w 139"/>
                <a:gd name="T39" fmla="*/ 2147483647 h 208"/>
                <a:gd name="T40" fmla="*/ 2147483647 w 139"/>
                <a:gd name="T41" fmla="*/ 2147483647 h 208"/>
                <a:gd name="T42" fmla="*/ 2147483647 w 139"/>
                <a:gd name="T43" fmla="*/ 2147483647 h 208"/>
                <a:gd name="T44" fmla="*/ 2147483647 w 139"/>
                <a:gd name="T45" fmla="*/ 0 h 208"/>
                <a:gd name="T46" fmla="*/ 2147483647 w 139"/>
                <a:gd name="T47" fmla="*/ 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" name="弧形 1981"/>
            <p:cNvSpPr/>
            <p:nvPr/>
          </p:nvSpPr>
          <p:spPr>
            <a:xfrm>
              <a:off x="1693314" y="1310732"/>
              <a:ext cx="1738765" cy="1738765"/>
            </a:xfrm>
            <a:prstGeom prst="arc">
              <a:avLst>
                <a:gd name="adj1" fmla="val 16200000"/>
                <a:gd name="adj2" fmla="val 11876526"/>
              </a:avLst>
            </a:prstGeom>
            <a:ln w="1905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983" name="组合 1982"/>
          <p:cNvGrpSpPr/>
          <p:nvPr/>
        </p:nvGrpSpPr>
        <p:grpSpPr bwMode="auto">
          <a:xfrm>
            <a:off x="812007" y="2797961"/>
            <a:ext cx="2220516" cy="323165"/>
            <a:chOff x="1082240" y="3731158"/>
            <a:chExt cx="2960915" cy="430951"/>
          </a:xfrm>
        </p:grpSpPr>
        <p:sp>
          <p:nvSpPr>
            <p:cNvPr id="1984" name="等腰三角形 1983"/>
            <p:cNvSpPr/>
            <p:nvPr/>
          </p:nvSpPr>
          <p:spPr>
            <a:xfrm rot="16200000">
              <a:off x="1056030" y="3762131"/>
              <a:ext cx="381057" cy="328638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85" name="等腰三角形 1984"/>
            <p:cNvSpPr/>
            <p:nvPr/>
          </p:nvSpPr>
          <p:spPr>
            <a:xfrm rot="5400000" flipH="1">
              <a:off x="3688307" y="3762131"/>
              <a:ext cx="381057" cy="328638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86" name="文本框 2007"/>
            <p:cNvSpPr txBox="1">
              <a:spLocks noChangeArrowheads="1"/>
            </p:cNvSpPr>
            <p:nvPr/>
          </p:nvSpPr>
          <p:spPr bwMode="auto">
            <a:xfrm>
              <a:off x="1392982" y="3731158"/>
              <a:ext cx="2339427" cy="43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sp>
        <p:nvSpPr>
          <p:cNvPr id="1987" name="文本框 1986"/>
          <p:cNvSpPr txBox="1">
            <a:spLocks noChangeArrowheads="1"/>
          </p:cNvSpPr>
          <p:nvPr/>
        </p:nvSpPr>
        <p:spPr bwMode="auto">
          <a:xfrm>
            <a:off x="4060031" y="2283620"/>
            <a:ext cx="10298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  <a:endParaRPr lang="zh-CN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88" name="组合 1987"/>
          <p:cNvGrpSpPr/>
          <p:nvPr/>
        </p:nvGrpSpPr>
        <p:grpSpPr bwMode="auto">
          <a:xfrm>
            <a:off x="3923110" y="983458"/>
            <a:ext cx="1303734" cy="1303735"/>
            <a:chOff x="5230864" y="1310732"/>
            <a:chExt cx="1738765" cy="1738765"/>
          </a:xfrm>
        </p:grpSpPr>
        <p:sp>
          <p:nvSpPr>
            <p:cNvPr id="1989" name="椭圆 1988"/>
            <p:cNvSpPr/>
            <p:nvPr/>
          </p:nvSpPr>
          <p:spPr>
            <a:xfrm>
              <a:off x="5492869" y="1596556"/>
              <a:ext cx="1214754" cy="1213165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90" name="Freeform 170"/>
            <p:cNvSpPr>
              <a:spLocks noEditPoints="1"/>
            </p:cNvSpPr>
            <p:nvPr/>
          </p:nvSpPr>
          <p:spPr bwMode="auto">
            <a:xfrm>
              <a:off x="5856893" y="1983156"/>
              <a:ext cx="486706" cy="461516"/>
            </a:xfrm>
            <a:custGeom>
              <a:avLst/>
              <a:gdLst>
                <a:gd name="T0" fmla="*/ 2147483647 w 229"/>
                <a:gd name="T1" fmla="*/ 0 h 217"/>
                <a:gd name="T2" fmla="*/ 2147483647 w 229"/>
                <a:gd name="T3" fmla="*/ 0 h 217"/>
                <a:gd name="T4" fmla="*/ 2147483647 w 229"/>
                <a:gd name="T5" fmla="*/ 2147483647 h 217"/>
                <a:gd name="T6" fmla="*/ 2147483647 w 229"/>
                <a:gd name="T7" fmla="*/ 2147483647 h 217"/>
                <a:gd name="T8" fmla="*/ 2147483647 w 229"/>
                <a:gd name="T9" fmla="*/ 2147483647 h 217"/>
                <a:gd name="T10" fmla="*/ 2147483647 w 229"/>
                <a:gd name="T11" fmla="*/ 2147483647 h 217"/>
                <a:gd name="T12" fmla="*/ 0 w 229"/>
                <a:gd name="T13" fmla="*/ 2147483647 h 217"/>
                <a:gd name="T14" fmla="*/ 0 w 229"/>
                <a:gd name="T15" fmla="*/ 2147483647 h 217"/>
                <a:gd name="T16" fmla="*/ 2147483647 w 229"/>
                <a:gd name="T17" fmla="*/ 0 h 217"/>
                <a:gd name="T18" fmla="*/ 2147483647 w 229"/>
                <a:gd name="T19" fmla="*/ 2147483647 h 217"/>
                <a:gd name="T20" fmla="*/ 2147483647 w 229"/>
                <a:gd name="T21" fmla="*/ 2147483647 h 217"/>
                <a:gd name="T22" fmla="*/ 2147483647 w 229"/>
                <a:gd name="T23" fmla="*/ 2147483647 h 217"/>
                <a:gd name="T24" fmla="*/ 2147483647 w 229"/>
                <a:gd name="T25" fmla="*/ 2147483647 h 217"/>
                <a:gd name="T26" fmla="*/ 2147483647 w 229"/>
                <a:gd name="T27" fmla="*/ 2147483647 h 217"/>
                <a:gd name="T28" fmla="*/ 2147483647 w 229"/>
                <a:gd name="T29" fmla="*/ 2147483647 h 217"/>
                <a:gd name="T30" fmla="*/ 2147483647 w 229"/>
                <a:gd name="T31" fmla="*/ 2147483647 h 217"/>
                <a:gd name="T32" fmla="*/ 2147483647 w 229"/>
                <a:gd name="T33" fmla="*/ 2147483647 h 217"/>
                <a:gd name="T34" fmla="*/ 2147483647 w 229"/>
                <a:gd name="T35" fmla="*/ 2147483647 h 217"/>
                <a:gd name="T36" fmla="*/ 2147483647 w 229"/>
                <a:gd name="T37" fmla="*/ 2147483647 h 217"/>
                <a:gd name="T38" fmla="*/ 2147483647 w 229"/>
                <a:gd name="T39" fmla="*/ 2147483647 h 217"/>
                <a:gd name="T40" fmla="*/ 2147483647 w 229"/>
                <a:gd name="T41" fmla="*/ 2147483647 h 217"/>
                <a:gd name="T42" fmla="*/ 2147483647 w 229"/>
                <a:gd name="T43" fmla="*/ 2147483647 h 217"/>
                <a:gd name="T44" fmla="*/ 2147483647 w 229"/>
                <a:gd name="T45" fmla="*/ 2147483647 h 217"/>
                <a:gd name="T46" fmla="*/ 2147483647 w 229"/>
                <a:gd name="T47" fmla="*/ 2147483647 h 217"/>
                <a:gd name="T48" fmla="*/ 2147483647 w 229"/>
                <a:gd name="T49" fmla="*/ 2147483647 h 217"/>
                <a:gd name="T50" fmla="*/ 2147483647 w 229"/>
                <a:gd name="T51" fmla="*/ 2147483647 h 217"/>
                <a:gd name="T52" fmla="*/ 2147483647 w 229"/>
                <a:gd name="T53" fmla="*/ 2147483647 h 217"/>
                <a:gd name="T54" fmla="*/ 2147483647 w 229"/>
                <a:gd name="T55" fmla="*/ 2147483647 h 2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17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1" name="弧形 1990"/>
            <p:cNvSpPr/>
            <p:nvPr/>
          </p:nvSpPr>
          <p:spPr>
            <a:xfrm>
              <a:off x="5230864" y="1310732"/>
              <a:ext cx="1738765" cy="1738765"/>
            </a:xfrm>
            <a:prstGeom prst="arc">
              <a:avLst>
                <a:gd name="adj1" fmla="val 17267265"/>
                <a:gd name="adj2" fmla="val 11876526"/>
              </a:avLst>
            </a:prstGeom>
            <a:ln w="1905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92" name="文本框 1991"/>
          <p:cNvSpPr txBox="1">
            <a:spLocks noChangeArrowheads="1"/>
          </p:cNvSpPr>
          <p:nvPr/>
        </p:nvSpPr>
        <p:spPr bwMode="auto">
          <a:xfrm>
            <a:off x="6713935" y="2283620"/>
            <a:ext cx="1028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endParaRPr lang="zh-CN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93" name="组合 1992"/>
          <p:cNvGrpSpPr/>
          <p:nvPr/>
        </p:nvGrpSpPr>
        <p:grpSpPr bwMode="auto">
          <a:xfrm>
            <a:off x="6575822" y="983458"/>
            <a:ext cx="1304925" cy="1303735"/>
            <a:chOff x="8768414" y="1310732"/>
            <a:chExt cx="1738765" cy="1738765"/>
          </a:xfrm>
        </p:grpSpPr>
        <p:sp>
          <p:nvSpPr>
            <p:cNvPr id="1994" name="椭圆 1993"/>
            <p:cNvSpPr/>
            <p:nvPr/>
          </p:nvSpPr>
          <p:spPr>
            <a:xfrm>
              <a:off x="9030180" y="1596556"/>
              <a:ext cx="1215232" cy="1213165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95" name="弧形 1994"/>
            <p:cNvSpPr/>
            <p:nvPr/>
          </p:nvSpPr>
          <p:spPr>
            <a:xfrm>
              <a:off x="8768414" y="1310732"/>
              <a:ext cx="1738765" cy="1738765"/>
            </a:xfrm>
            <a:prstGeom prst="arc">
              <a:avLst>
                <a:gd name="adj1" fmla="val 16200000"/>
                <a:gd name="adj2" fmla="val 13994437"/>
              </a:avLst>
            </a:prstGeom>
            <a:ln w="1905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96" name="Freeform 87"/>
            <p:cNvSpPr>
              <a:spLocks noEditPoints="1"/>
            </p:cNvSpPr>
            <p:nvPr/>
          </p:nvSpPr>
          <p:spPr bwMode="auto">
            <a:xfrm>
              <a:off x="9440216" y="1864281"/>
              <a:ext cx="395160" cy="580391"/>
            </a:xfrm>
            <a:custGeom>
              <a:avLst/>
              <a:gdLst>
                <a:gd name="T0" fmla="*/ 2147483647 w 81"/>
                <a:gd name="T1" fmla="*/ 2147483647 h 119"/>
                <a:gd name="T2" fmla="*/ 2147483647 w 81"/>
                <a:gd name="T3" fmla="*/ 2147483647 h 119"/>
                <a:gd name="T4" fmla="*/ 2147483647 w 81"/>
                <a:gd name="T5" fmla="*/ 2147483647 h 119"/>
                <a:gd name="T6" fmla="*/ 2147483647 w 81"/>
                <a:gd name="T7" fmla="*/ 2147483647 h 119"/>
                <a:gd name="T8" fmla="*/ 2147483647 w 81"/>
                <a:gd name="T9" fmla="*/ 2147483647 h 119"/>
                <a:gd name="T10" fmla="*/ 2147483647 w 81"/>
                <a:gd name="T11" fmla="*/ 2147483647 h 119"/>
                <a:gd name="T12" fmla="*/ 2147483647 w 81"/>
                <a:gd name="T13" fmla="*/ 2147483647 h 119"/>
                <a:gd name="T14" fmla="*/ 2147483647 w 81"/>
                <a:gd name="T15" fmla="*/ 2147483647 h 119"/>
                <a:gd name="T16" fmla="*/ 2147483647 w 81"/>
                <a:gd name="T17" fmla="*/ 2147483647 h 119"/>
                <a:gd name="T18" fmla="*/ 2147483647 w 81"/>
                <a:gd name="T19" fmla="*/ 2147483647 h 119"/>
                <a:gd name="T20" fmla="*/ 2147483647 w 81"/>
                <a:gd name="T21" fmla="*/ 2147483647 h 119"/>
                <a:gd name="T22" fmla="*/ 2147483647 w 81"/>
                <a:gd name="T23" fmla="*/ 2147483647 h 119"/>
                <a:gd name="T24" fmla="*/ 2147483647 w 81"/>
                <a:gd name="T25" fmla="*/ 2147483647 h 119"/>
                <a:gd name="T26" fmla="*/ 2147483647 w 81"/>
                <a:gd name="T27" fmla="*/ 2147483647 h 119"/>
                <a:gd name="T28" fmla="*/ 2147483647 w 81"/>
                <a:gd name="T29" fmla="*/ 2147483647 h 119"/>
                <a:gd name="T30" fmla="*/ 2147483647 w 81"/>
                <a:gd name="T31" fmla="*/ 2147483647 h 119"/>
                <a:gd name="T32" fmla="*/ 2147483647 w 81"/>
                <a:gd name="T33" fmla="*/ 2147483647 h 119"/>
                <a:gd name="T34" fmla="*/ 2147483647 w 81"/>
                <a:gd name="T35" fmla="*/ 2147483647 h 119"/>
                <a:gd name="T36" fmla="*/ 2147483647 w 81"/>
                <a:gd name="T37" fmla="*/ 2147483647 h 119"/>
                <a:gd name="T38" fmla="*/ 2147483647 w 81"/>
                <a:gd name="T39" fmla="*/ 2147483647 h 119"/>
                <a:gd name="T40" fmla="*/ 2147483647 w 81"/>
                <a:gd name="T41" fmla="*/ 2147483647 h 119"/>
                <a:gd name="T42" fmla="*/ 2147483647 w 81"/>
                <a:gd name="T43" fmla="*/ 2147483647 h 119"/>
                <a:gd name="T44" fmla="*/ 2147483647 w 81"/>
                <a:gd name="T45" fmla="*/ 2147483647 h 119"/>
                <a:gd name="T46" fmla="*/ 2147483647 w 81"/>
                <a:gd name="T47" fmla="*/ 2147483647 h 119"/>
                <a:gd name="T48" fmla="*/ 2147483647 w 81"/>
                <a:gd name="T49" fmla="*/ 2147483647 h 119"/>
                <a:gd name="T50" fmla="*/ 2147483647 w 81"/>
                <a:gd name="T51" fmla="*/ 2147483647 h 119"/>
                <a:gd name="T52" fmla="*/ 2147483647 w 81"/>
                <a:gd name="T53" fmla="*/ 2147483647 h 119"/>
                <a:gd name="T54" fmla="*/ 2147483647 w 81"/>
                <a:gd name="T55" fmla="*/ 2147483647 h 119"/>
                <a:gd name="T56" fmla="*/ 2147483647 w 81"/>
                <a:gd name="T57" fmla="*/ 2147483647 h 119"/>
                <a:gd name="T58" fmla="*/ 2147483647 w 81"/>
                <a:gd name="T59" fmla="*/ 2147483647 h 119"/>
                <a:gd name="T60" fmla="*/ 2147483647 w 81"/>
                <a:gd name="T61" fmla="*/ 2147483647 h 119"/>
                <a:gd name="T62" fmla="*/ 2147483647 w 81"/>
                <a:gd name="T63" fmla="*/ 2147483647 h 119"/>
                <a:gd name="T64" fmla="*/ 2147483647 w 81"/>
                <a:gd name="T65" fmla="*/ 2147483647 h 119"/>
                <a:gd name="T66" fmla="*/ 2147483647 w 81"/>
                <a:gd name="T67" fmla="*/ 2147483647 h 119"/>
                <a:gd name="T68" fmla="*/ 2147483647 w 81"/>
                <a:gd name="T69" fmla="*/ 2147483647 h 119"/>
                <a:gd name="T70" fmla="*/ 2147483647 w 81"/>
                <a:gd name="T71" fmla="*/ 2147483647 h 119"/>
                <a:gd name="T72" fmla="*/ 2147483647 w 81"/>
                <a:gd name="T73" fmla="*/ 2147483647 h 119"/>
                <a:gd name="T74" fmla="*/ 2147483647 w 81"/>
                <a:gd name="T75" fmla="*/ 2147483647 h 119"/>
                <a:gd name="T76" fmla="*/ 2147483647 w 81"/>
                <a:gd name="T77" fmla="*/ 2147483647 h 1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119">
                  <a:moveTo>
                    <a:pt x="76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7"/>
                    <a:pt x="29" y="4"/>
                    <a:pt x="26" y="2"/>
                  </a:cubicBezTo>
                  <a:cubicBezTo>
                    <a:pt x="23" y="0"/>
                    <a:pt x="19" y="0"/>
                    <a:pt x="16" y="2"/>
                  </a:cubicBezTo>
                  <a:cubicBezTo>
                    <a:pt x="12" y="3"/>
                    <a:pt x="9" y="5"/>
                    <a:pt x="7" y="8"/>
                  </a:cubicBezTo>
                  <a:cubicBezTo>
                    <a:pt x="3" y="14"/>
                    <a:pt x="1" y="23"/>
                    <a:pt x="8" y="34"/>
                  </a:cubicBezTo>
                  <a:cubicBezTo>
                    <a:pt x="8" y="35"/>
                    <a:pt x="10" y="37"/>
                    <a:pt x="11" y="40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2" y="49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0" y="50"/>
                    <a:pt x="10" y="51"/>
                  </a:cubicBezTo>
                  <a:cubicBezTo>
                    <a:pt x="5" y="53"/>
                    <a:pt x="2" y="58"/>
                    <a:pt x="2" y="63"/>
                  </a:cubicBezTo>
                  <a:cubicBezTo>
                    <a:pt x="1" y="65"/>
                    <a:pt x="2" y="68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" y="75"/>
                    <a:pt x="0" y="79"/>
                    <a:pt x="0" y="83"/>
                  </a:cubicBezTo>
                  <a:cubicBezTo>
                    <a:pt x="1" y="86"/>
                    <a:pt x="2" y="88"/>
                    <a:pt x="4" y="90"/>
                  </a:cubicBezTo>
                  <a:cubicBezTo>
                    <a:pt x="5" y="92"/>
                    <a:pt x="8" y="94"/>
                    <a:pt x="11" y="95"/>
                  </a:cubicBezTo>
                  <a:cubicBezTo>
                    <a:pt x="12" y="95"/>
                    <a:pt x="13" y="95"/>
                    <a:pt x="14" y="96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7"/>
                    <a:pt x="16" y="119"/>
                    <a:pt x="19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8" y="119"/>
                    <a:pt x="81" y="117"/>
                    <a:pt x="81" y="115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27"/>
                    <a:pt x="78" y="25"/>
                    <a:pt x="76" y="25"/>
                  </a:cubicBezTo>
                  <a:close/>
                  <a:moveTo>
                    <a:pt x="14" y="89"/>
                  </a:moveTo>
                  <a:cubicBezTo>
                    <a:pt x="13" y="89"/>
                    <a:pt x="13" y="89"/>
                    <a:pt x="13" y="89"/>
                  </a:cubicBezTo>
                  <a:cubicBezTo>
                    <a:pt x="11" y="88"/>
                    <a:pt x="9" y="87"/>
                    <a:pt x="8" y="86"/>
                  </a:cubicBezTo>
                  <a:cubicBezTo>
                    <a:pt x="7" y="85"/>
                    <a:pt x="7" y="83"/>
                    <a:pt x="6" y="82"/>
                  </a:cubicBezTo>
                  <a:cubicBezTo>
                    <a:pt x="6" y="80"/>
                    <a:pt x="6" y="78"/>
                    <a:pt x="7" y="76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10" y="78"/>
                    <a:pt x="12" y="79"/>
                    <a:pt x="14" y="79"/>
                  </a:cubicBezTo>
                  <a:lnTo>
                    <a:pt x="14" y="89"/>
                  </a:lnTo>
                  <a:close/>
                  <a:moveTo>
                    <a:pt x="14" y="73"/>
                  </a:move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1"/>
                  </a:cubicBezTo>
                  <a:cubicBezTo>
                    <a:pt x="14" y="69"/>
                    <a:pt x="14" y="69"/>
                    <a:pt x="14" y="69"/>
                  </a:cubicBezTo>
                  <a:lnTo>
                    <a:pt x="14" y="73"/>
                  </a:lnTo>
                  <a:close/>
                  <a:moveTo>
                    <a:pt x="14" y="61"/>
                  </a:moveTo>
                  <a:cubicBezTo>
                    <a:pt x="13" y="62"/>
                    <a:pt x="10" y="64"/>
                    <a:pt x="8" y="66"/>
                  </a:cubicBezTo>
                  <a:cubicBezTo>
                    <a:pt x="8" y="65"/>
                    <a:pt x="8" y="64"/>
                    <a:pt x="8" y="63"/>
                  </a:cubicBezTo>
                  <a:cubicBezTo>
                    <a:pt x="8" y="61"/>
                    <a:pt x="10" y="58"/>
                    <a:pt x="13" y="56"/>
                  </a:cubicBezTo>
                  <a:cubicBezTo>
                    <a:pt x="13" y="56"/>
                    <a:pt x="14" y="56"/>
                    <a:pt x="14" y="56"/>
                  </a:cubicBezTo>
                  <a:lnTo>
                    <a:pt x="14" y="61"/>
                  </a:lnTo>
                  <a:close/>
                  <a:moveTo>
                    <a:pt x="23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6" y="25"/>
                    <a:pt x="14" y="27"/>
                    <a:pt x="14" y="3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3" y="31"/>
                    <a:pt x="13" y="31"/>
                  </a:cubicBezTo>
                  <a:cubicBezTo>
                    <a:pt x="8" y="22"/>
                    <a:pt x="9" y="16"/>
                    <a:pt x="12" y="12"/>
                  </a:cubicBezTo>
                  <a:cubicBezTo>
                    <a:pt x="13" y="10"/>
                    <a:pt x="15" y="8"/>
                    <a:pt x="18" y="7"/>
                  </a:cubicBezTo>
                  <a:cubicBezTo>
                    <a:pt x="20" y="7"/>
                    <a:pt x="21" y="7"/>
                    <a:pt x="23" y="7"/>
                  </a:cubicBezTo>
                  <a:cubicBezTo>
                    <a:pt x="24" y="8"/>
                    <a:pt x="24" y="9"/>
                    <a:pt x="24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25"/>
                  </a:lnTo>
                  <a:close/>
                  <a:moveTo>
                    <a:pt x="24" y="80"/>
                  </a:moveTo>
                  <a:cubicBezTo>
                    <a:pt x="27" y="80"/>
                    <a:pt x="30" y="80"/>
                    <a:pt x="34" y="79"/>
                  </a:cubicBezTo>
                  <a:cubicBezTo>
                    <a:pt x="34" y="79"/>
                    <a:pt x="35" y="79"/>
                    <a:pt x="35" y="80"/>
                  </a:cubicBezTo>
                  <a:cubicBezTo>
                    <a:pt x="33" y="81"/>
                    <a:pt x="32" y="82"/>
                    <a:pt x="32" y="85"/>
                  </a:cubicBezTo>
                  <a:cubicBezTo>
                    <a:pt x="29" y="86"/>
                    <a:pt x="26" y="88"/>
                    <a:pt x="24" y="88"/>
                  </a:cubicBezTo>
                  <a:lnTo>
                    <a:pt x="24" y="80"/>
                  </a:lnTo>
                  <a:close/>
                  <a:moveTo>
                    <a:pt x="72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7" y="94"/>
                    <a:pt x="30" y="93"/>
                    <a:pt x="34" y="90"/>
                  </a:cubicBezTo>
                  <a:cubicBezTo>
                    <a:pt x="35" y="91"/>
                    <a:pt x="37" y="92"/>
                    <a:pt x="38" y="92"/>
                  </a:cubicBezTo>
                  <a:cubicBezTo>
                    <a:pt x="42" y="92"/>
                    <a:pt x="45" y="89"/>
                    <a:pt x="45" y="85"/>
                  </a:cubicBezTo>
                  <a:cubicBezTo>
                    <a:pt x="45" y="83"/>
                    <a:pt x="44" y="81"/>
                    <a:pt x="42" y="80"/>
                  </a:cubicBezTo>
                  <a:cubicBezTo>
                    <a:pt x="44" y="79"/>
                    <a:pt x="46" y="77"/>
                    <a:pt x="46" y="74"/>
                  </a:cubicBezTo>
                  <a:cubicBezTo>
                    <a:pt x="46" y="70"/>
                    <a:pt x="43" y="67"/>
                    <a:pt x="39" y="67"/>
                  </a:cubicBezTo>
                  <a:cubicBezTo>
                    <a:pt x="36" y="67"/>
                    <a:pt x="33" y="70"/>
                    <a:pt x="32" y="73"/>
                  </a:cubicBezTo>
                  <a:cubicBezTo>
                    <a:pt x="29" y="74"/>
                    <a:pt x="26" y="74"/>
                    <a:pt x="24" y="7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72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97" name="文本框 1996"/>
          <p:cNvSpPr txBox="1">
            <a:spLocks noChangeArrowheads="1"/>
          </p:cNvSpPr>
          <p:nvPr/>
        </p:nvSpPr>
        <p:spPr bwMode="auto">
          <a:xfrm>
            <a:off x="3642124" y="3143251"/>
            <a:ext cx="191690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98" name="组合 1997"/>
          <p:cNvGrpSpPr/>
          <p:nvPr/>
        </p:nvGrpSpPr>
        <p:grpSpPr bwMode="auto">
          <a:xfrm>
            <a:off x="3489722" y="2797963"/>
            <a:ext cx="2221707" cy="323165"/>
            <a:chOff x="1082239" y="3731158"/>
            <a:chExt cx="2960916" cy="430952"/>
          </a:xfrm>
        </p:grpSpPr>
        <p:sp>
          <p:nvSpPr>
            <p:cNvPr id="1999" name="等腰三角形 1998"/>
            <p:cNvSpPr/>
            <p:nvPr/>
          </p:nvSpPr>
          <p:spPr>
            <a:xfrm rot="16200000">
              <a:off x="1055941" y="3762220"/>
              <a:ext cx="381057" cy="328461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00" name="等腰三角形 1999"/>
            <p:cNvSpPr/>
            <p:nvPr/>
          </p:nvSpPr>
          <p:spPr>
            <a:xfrm rot="5400000" flipH="1">
              <a:off x="3688395" y="3762219"/>
              <a:ext cx="381057" cy="328462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01" name="文本框 2013"/>
            <p:cNvSpPr txBox="1">
              <a:spLocks noChangeArrowheads="1"/>
            </p:cNvSpPr>
            <p:nvPr/>
          </p:nvSpPr>
          <p:spPr bwMode="auto">
            <a:xfrm>
              <a:off x="1392983" y="3731158"/>
              <a:ext cx="2339428" cy="43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sp>
        <p:nvSpPr>
          <p:cNvPr id="2002" name="文本框 2001"/>
          <p:cNvSpPr txBox="1">
            <a:spLocks noChangeArrowheads="1"/>
          </p:cNvSpPr>
          <p:nvPr/>
        </p:nvSpPr>
        <p:spPr bwMode="auto">
          <a:xfrm>
            <a:off x="6321030" y="3143251"/>
            <a:ext cx="191571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200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03" name="组合 2002"/>
          <p:cNvGrpSpPr/>
          <p:nvPr/>
        </p:nvGrpSpPr>
        <p:grpSpPr bwMode="auto">
          <a:xfrm>
            <a:off x="6168630" y="2797963"/>
            <a:ext cx="2220515" cy="323165"/>
            <a:chOff x="1082239" y="3731158"/>
            <a:chExt cx="2960915" cy="430952"/>
          </a:xfrm>
        </p:grpSpPr>
        <p:sp>
          <p:nvSpPr>
            <p:cNvPr id="2004" name="等腰三角形 2003"/>
            <p:cNvSpPr/>
            <p:nvPr/>
          </p:nvSpPr>
          <p:spPr>
            <a:xfrm rot="16200000">
              <a:off x="1056029" y="3762132"/>
              <a:ext cx="381057" cy="328637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05" name="等腰三角形 2004"/>
            <p:cNvSpPr/>
            <p:nvPr/>
          </p:nvSpPr>
          <p:spPr>
            <a:xfrm rot="5400000" flipH="1">
              <a:off x="3688307" y="3762132"/>
              <a:ext cx="381057" cy="328637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06" name="文本框 2025"/>
            <p:cNvSpPr txBox="1">
              <a:spLocks noChangeArrowheads="1"/>
            </p:cNvSpPr>
            <p:nvPr/>
          </p:nvSpPr>
          <p:spPr bwMode="auto">
            <a:xfrm>
              <a:off x="1392983" y="3731158"/>
              <a:ext cx="2339428" cy="43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" grpId="0"/>
      <p:bldP spid="1978" grpId="0"/>
      <p:bldP spid="1987" grpId="0"/>
      <p:bldP spid="1992" grpId="0"/>
      <p:bldP spid="1997" grpId="0"/>
      <p:bldP spid="200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2432</Words>
  <Application>Microsoft Office PowerPoint</Application>
  <PresentationFormat>全屏显示(16:9)</PresentationFormat>
  <Paragraphs>242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HelveticaNeueLT Pro 35 Th</vt:lpstr>
      <vt:lpstr>方正兰亭黑_GBK</vt:lpstr>
      <vt:lpstr>华文黑体</vt:lpstr>
      <vt:lpstr>华文细黑</vt:lpstr>
      <vt:lpstr>微软雅黑</vt:lpstr>
      <vt:lpstr>Arial</vt:lpstr>
      <vt:lpstr>Calibri</vt:lpstr>
      <vt:lpstr>Calibri Light</vt:lpstr>
      <vt:lpstr>Elephant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多边形</dc:title>
  <dc:creator>第一PPT</dc:creator>
  <cp:keywords>www.1ppt.com</cp:keywords>
  <cp:lastModifiedBy>天 下</cp:lastModifiedBy>
  <cp:revision>9</cp:revision>
  <dcterms:created xsi:type="dcterms:W3CDTF">2016-12-18T07:24:00Z</dcterms:created>
  <dcterms:modified xsi:type="dcterms:W3CDTF">2021-01-06T00:41:19Z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