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89" r:id="rId4"/>
    <p:sldId id="283" r:id="rId5"/>
    <p:sldId id="293" r:id="rId6"/>
    <p:sldId id="297" r:id="rId7"/>
    <p:sldId id="309" r:id="rId8"/>
    <p:sldId id="294" r:id="rId9"/>
    <p:sldId id="290" r:id="rId10"/>
    <p:sldId id="298" r:id="rId11"/>
    <p:sldId id="305" r:id="rId12"/>
    <p:sldId id="306" r:id="rId13"/>
    <p:sldId id="310" r:id="rId14"/>
    <p:sldId id="307" r:id="rId15"/>
    <p:sldId id="313" r:id="rId16"/>
    <p:sldId id="291" r:id="rId17"/>
    <p:sldId id="299" r:id="rId18"/>
    <p:sldId id="300" r:id="rId19"/>
    <p:sldId id="301" r:id="rId20"/>
    <p:sldId id="308" r:id="rId21"/>
    <p:sldId id="292" r:id="rId22"/>
    <p:sldId id="303" r:id="rId23"/>
    <p:sldId id="304" r:id="rId24"/>
    <p:sldId id="302" r:id="rId25"/>
    <p:sldId id="295" r:id="rId26"/>
    <p:sldId id="311" r:id="rId27"/>
    <p:sldId id="31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6471">
          <p15:clr>
            <a:srgbClr val="A4A3A4"/>
          </p15:clr>
        </p15:guide>
        <p15:guide id="3" pos="1413">
          <p15:clr>
            <a:srgbClr val="A4A3A4"/>
          </p15:clr>
        </p15:guide>
        <p15:guide id="4" pos="2887">
          <p15:clr>
            <a:srgbClr val="A4A3A4"/>
          </p15:clr>
        </p15:guide>
        <p15:guide id="5" pos="2547">
          <p15:clr>
            <a:srgbClr val="A4A3A4"/>
          </p15:clr>
        </p15:guide>
        <p15:guide id="6" pos="4725">
          <p15:clr>
            <a:srgbClr val="A4A3A4"/>
          </p15:clr>
        </p15:guide>
        <p15:guide id="7" pos="7310">
          <p15:clr>
            <a:srgbClr val="A4A3A4"/>
          </p15:clr>
        </p15:guide>
        <p15:guide id="8" pos="733">
          <p15:clr>
            <a:srgbClr val="A4A3A4"/>
          </p15:clr>
        </p15:guide>
        <p15:guide id="9" orient="horz" pos="799">
          <p15:clr>
            <a:srgbClr val="A4A3A4"/>
          </p15:clr>
        </p15:guide>
        <p15:guide id="10" orient="horz" pos="2409">
          <p15:clr>
            <a:srgbClr val="A4A3A4"/>
          </p15:clr>
        </p15:guide>
        <p15:guide id="11" pos="3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  <a:srgbClr val="435468"/>
    <a:srgbClr val="F1F1F1"/>
    <a:srgbClr val="001422"/>
    <a:srgbClr val="BC0000"/>
    <a:srgbClr val="002C4A"/>
    <a:srgbClr val="D3392D"/>
    <a:srgbClr val="5B9BD5"/>
    <a:srgbClr val="982600"/>
    <a:srgbClr val="C57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0" y="96"/>
      </p:cViewPr>
      <p:guideLst>
        <p:guide orient="horz" pos="3067"/>
        <p:guide pos="6471"/>
        <p:guide pos="1413"/>
        <p:guide pos="2887"/>
        <p:guide pos="2547"/>
        <p:guide pos="4725"/>
        <p:guide pos="7310"/>
        <p:guide pos="733"/>
        <p:guide orient="horz" pos="799"/>
        <p:guide orient="horz" pos="2409"/>
        <p:guide pos="34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0E7F-5421-4613-9A34-B388AF8D6A6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6002-82FD-49E9-B0F0-2EB8DB32B6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6002-82FD-49E9-B0F0-2EB8DB32B69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6002-82FD-49E9-B0F0-2EB8DB32B69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8" name="任意多边形 87"/>
          <p:cNvSpPr/>
          <p:nvPr userDrawn="1"/>
        </p:nvSpPr>
        <p:spPr>
          <a:xfrm>
            <a:off x="6351" y="788196"/>
            <a:ext cx="8821621" cy="98038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9" name="任意多边形 88"/>
          <p:cNvSpPr/>
          <p:nvPr userDrawn="1"/>
        </p:nvSpPr>
        <p:spPr>
          <a:xfrm>
            <a:off x="11085630" y="788196"/>
            <a:ext cx="1112721" cy="98038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0" name="任意多边形 89"/>
          <p:cNvSpPr/>
          <p:nvPr userDrawn="1"/>
        </p:nvSpPr>
        <p:spPr>
          <a:xfrm>
            <a:off x="8827971" y="886234"/>
            <a:ext cx="2257658" cy="40866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6" name="直角三角形 95"/>
          <p:cNvSpPr/>
          <p:nvPr userDrawn="1"/>
        </p:nvSpPr>
        <p:spPr>
          <a:xfrm>
            <a:off x="8468" y="352037"/>
            <a:ext cx="436159" cy="436159"/>
          </a:xfrm>
          <a:prstGeom prst="rtTriangle">
            <a:avLst/>
          </a:pr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19" name="图片 1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38007" y="189797"/>
            <a:ext cx="2382379" cy="654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3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4405" y="5161326"/>
            <a:ext cx="5223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/>
              <a:t>GENERAL TEMPLATE FOR BUSINESS REPORTING</a:t>
            </a:r>
            <a:endParaRPr lang="zh-CN" altLang="en-US" sz="1600"/>
          </a:p>
        </p:txBody>
      </p:sp>
      <p:cxnSp>
        <p:nvCxnSpPr>
          <p:cNvPr id="27" name="直接连接符 26"/>
          <p:cNvCxnSpPr/>
          <p:nvPr/>
        </p:nvCxnSpPr>
        <p:spPr>
          <a:xfrm>
            <a:off x="3589940" y="5508589"/>
            <a:ext cx="496442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961223" y="5642999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+mj-ea"/>
                <a:ea typeface="+mj-ea"/>
              </a:rPr>
              <a:t>汇报人：</a:t>
            </a:r>
            <a:r>
              <a:rPr lang="en-US" altLang="zh-CN">
                <a:latin typeface="+mj-ea"/>
                <a:ea typeface="+mj-ea"/>
              </a:rPr>
              <a:t>xiazaii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53203" y="5642999"/>
            <a:ext cx="2437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日期：</a:t>
            </a:r>
            <a:r>
              <a:rPr lang="en-US" altLang="zh-CN" dirty="0">
                <a:latin typeface="+mj-ea"/>
                <a:ea typeface="+mj-ea"/>
              </a:rPr>
              <a:t>2020</a:t>
            </a:r>
            <a:r>
              <a:rPr lang="zh-CN" altLang="en-US" dirty="0">
                <a:latin typeface="+mj-ea"/>
                <a:ea typeface="+mj-ea"/>
              </a:rPr>
              <a:t>年</a:t>
            </a:r>
            <a:r>
              <a:rPr lang="en-US" altLang="zh-CN" dirty="0">
                <a:latin typeface="+mj-ea"/>
                <a:ea typeface="+mj-ea"/>
              </a:rPr>
              <a:t>xx</a:t>
            </a:r>
            <a:r>
              <a:rPr lang="zh-CN" altLang="en-US" dirty="0">
                <a:latin typeface="+mj-ea"/>
                <a:ea typeface="+mj-ea"/>
              </a:rPr>
              <a:t>月</a:t>
            </a:r>
            <a:r>
              <a:rPr lang="en-US" altLang="zh-CN" dirty="0">
                <a:latin typeface="+mj-ea"/>
                <a:ea typeface="+mj-ea"/>
              </a:rPr>
              <a:t>x</a:t>
            </a:r>
            <a:r>
              <a:rPr lang="zh-CN" altLang="en-US" dirty="0">
                <a:latin typeface="+mj-ea"/>
                <a:ea typeface="+mj-ea"/>
              </a:rPr>
              <a:t>日</a:t>
            </a:r>
          </a:p>
        </p:txBody>
      </p:sp>
      <p:sp>
        <p:nvSpPr>
          <p:cNvPr id="5" name="矩形 4"/>
          <p:cNvSpPr/>
          <p:nvPr/>
        </p:nvSpPr>
        <p:spPr>
          <a:xfrm>
            <a:off x="3746639" y="444278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企业汇报通用模板</a:t>
            </a:r>
          </a:p>
        </p:txBody>
      </p:sp>
      <p:sp>
        <p:nvSpPr>
          <p:cNvPr id="46" name="Freeform 665"/>
          <p:cNvSpPr/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TextBox 122"/>
          <p:cNvSpPr txBox="1"/>
          <p:nvPr/>
        </p:nvSpPr>
        <p:spPr>
          <a:xfrm>
            <a:off x="4137103" y="2018372"/>
            <a:ext cx="4906537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>
                <a:solidFill>
                  <a:schemeClr val="bg1"/>
                </a:solidFill>
                <a:latin typeface="Impact" panose="020B0806030902050204" pitchFamily="34" charset="0"/>
              </a:rPr>
              <a:t>2020</a:t>
            </a:r>
            <a:endParaRPr lang="zh-CN" altLang="en-US" sz="15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5" grpId="0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17075" y="3156744"/>
            <a:ext cx="1066800" cy="1589881"/>
            <a:chOff x="9617075" y="3156744"/>
            <a:chExt cx="1066800" cy="1589881"/>
          </a:xfrm>
        </p:grpSpPr>
        <p:sp>
          <p:nvSpPr>
            <p:cNvPr id="8" name="圆角矩形 7"/>
            <p:cNvSpPr/>
            <p:nvPr/>
          </p:nvSpPr>
          <p:spPr>
            <a:xfrm rot="18900000">
              <a:off x="9617075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H="1">
              <a:off x="9628188" y="3155950"/>
              <a:ext cx="1054100" cy="1055688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700000" flipH="1">
              <a:off x="9628188" y="3422650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939834" y="3983125"/>
              <a:ext cx="441640" cy="439160"/>
              <a:chOff x="8467514" y="2697269"/>
              <a:chExt cx="282575" cy="280988"/>
            </a:xfrm>
            <a:solidFill>
              <a:srgbClr val="E40000"/>
            </a:solidFill>
          </p:grpSpPr>
          <p:sp>
            <p:nvSpPr>
              <p:cNvPr id="28" name="Rectangle 52"/>
              <p:cNvSpPr>
                <a:spLocks noChangeArrowheads="1"/>
              </p:cNvSpPr>
              <p:nvPr/>
            </p:nvSpPr>
            <p:spPr bwMode="auto">
              <a:xfrm>
                <a:off x="8467514" y="2925869"/>
                <a:ext cx="777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gencyFB-Regular" pitchFamily="50" charset="0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29" name="Freeform 53"/>
              <p:cNvSpPr/>
              <p:nvPr/>
            </p:nvSpPr>
            <p:spPr bwMode="auto">
              <a:xfrm>
                <a:off x="8467514" y="2948094"/>
                <a:ext cx="77788" cy="28575"/>
              </a:xfrm>
              <a:custGeom>
                <a:avLst/>
                <a:gdLst>
                  <a:gd name="T0" fmla="*/ 0 w 79"/>
                  <a:gd name="T1" fmla="*/ 13 h 29"/>
                  <a:gd name="T2" fmla="*/ 16 w 79"/>
                  <a:gd name="T3" fmla="*/ 29 h 29"/>
                  <a:gd name="T4" fmla="*/ 63 w 79"/>
                  <a:gd name="T5" fmla="*/ 29 h 29"/>
                  <a:gd name="T6" fmla="*/ 79 w 79"/>
                  <a:gd name="T7" fmla="*/ 13 h 29"/>
                  <a:gd name="T8" fmla="*/ 79 w 79"/>
                  <a:gd name="T9" fmla="*/ 0 h 29"/>
                  <a:gd name="T10" fmla="*/ 0 w 79"/>
                  <a:gd name="T11" fmla="*/ 0 h 29"/>
                  <a:gd name="T12" fmla="*/ 0 w 79"/>
                  <a:gd name="T1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9">
                    <a:moveTo>
                      <a:pt x="0" y="13"/>
                    </a:moveTo>
                    <a:cubicBezTo>
                      <a:pt x="0" y="29"/>
                      <a:pt x="1" y="29"/>
                      <a:pt x="16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78" y="29"/>
                      <a:pt x="79" y="29"/>
                      <a:pt x="79" y="1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54"/>
              <p:cNvSpPr>
                <a:spLocks noChangeArrowheads="1"/>
              </p:cNvSpPr>
              <p:nvPr/>
            </p:nvSpPr>
            <p:spPr bwMode="auto">
              <a:xfrm>
                <a:off x="8467514" y="2806807"/>
                <a:ext cx="77788" cy="112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gencyFB-Regular" pitchFamily="50" charset="0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31" name="Freeform 55"/>
              <p:cNvSpPr/>
              <p:nvPr/>
            </p:nvSpPr>
            <p:spPr bwMode="auto">
              <a:xfrm>
                <a:off x="8467514" y="2756007"/>
                <a:ext cx="77788" cy="34925"/>
              </a:xfrm>
              <a:custGeom>
                <a:avLst/>
                <a:gdLst>
                  <a:gd name="T0" fmla="*/ 79 w 79"/>
                  <a:gd name="T1" fmla="*/ 16 h 37"/>
                  <a:gd name="T2" fmla="*/ 63 w 79"/>
                  <a:gd name="T3" fmla="*/ 0 h 37"/>
                  <a:gd name="T4" fmla="*/ 16 w 79"/>
                  <a:gd name="T5" fmla="*/ 0 h 37"/>
                  <a:gd name="T6" fmla="*/ 0 w 79"/>
                  <a:gd name="T7" fmla="*/ 16 h 37"/>
                  <a:gd name="T8" fmla="*/ 0 w 79"/>
                  <a:gd name="T9" fmla="*/ 37 h 37"/>
                  <a:gd name="T10" fmla="*/ 79 w 79"/>
                  <a:gd name="T11" fmla="*/ 37 h 37"/>
                  <a:gd name="T12" fmla="*/ 79 w 79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7">
                    <a:moveTo>
                      <a:pt x="79" y="16"/>
                    </a:moveTo>
                    <a:cubicBezTo>
                      <a:pt x="79" y="1"/>
                      <a:pt x="78" y="0"/>
                      <a:pt x="6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0"/>
                      <a:pt x="0" y="1"/>
                      <a:pt x="0" y="1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79" y="37"/>
                      <a:pt x="79" y="37"/>
                      <a:pt x="79" y="37"/>
                    </a:cubicBezTo>
                    <a:lnTo>
                      <a:pt x="7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56"/>
              <p:cNvSpPr/>
              <p:nvPr/>
            </p:nvSpPr>
            <p:spPr bwMode="auto">
              <a:xfrm>
                <a:off x="8567527" y="2697269"/>
                <a:ext cx="57150" cy="28575"/>
              </a:xfrm>
              <a:custGeom>
                <a:avLst/>
                <a:gdLst>
                  <a:gd name="T0" fmla="*/ 59 w 59"/>
                  <a:gd name="T1" fmla="*/ 16 h 29"/>
                  <a:gd name="T2" fmla="*/ 38 w 59"/>
                  <a:gd name="T3" fmla="*/ 0 h 29"/>
                  <a:gd name="T4" fmla="*/ 20 w 59"/>
                  <a:gd name="T5" fmla="*/ 0 h 29"/>
                  <a:gd name="T6" fmla="*/ 0 w 59"/>
                  <a:gd name="T7" fmla="*/ 16 h 29"/>
                  <a:gd name="T8" fmla="*/ 0 w 59"/>
                  <a:gd name="T9" fmla="*/ 29 h 29"/>
                  <a:gd name="T10" fmla="*/ 59 w 59"/>
                  <a:gd name="T11" fmla="*/ 29 h 29"/>
                  <a:gd name="T12" fmla="*/ 59 w 59"/>
                  <a:gd name="T13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9" y="16"/>
                    </a:moveTo>
                    <a:cubicBezTo>
                      <a:pt x="59" y="1"/>
                      <a:pt x="54" y="0"/>
                      <a:pt x="3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0"/>
                      <a:pt x="0" y="1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5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57"/>
              <p:cNvSpPr/>
              <p:nvPr/>
            </p:nvSpPr>
            <p:spPr bwMode="auto">
              <a:xfrm>
                <a:off x="8567527" y="2732194"/>
                <a:ext cx="57150" cy="244475"/>
              </a:xfrm>
              <a:custGeom>
                <a:avLst/>
                <a:gdLst>
                  <a:gd name="T0" fmla="*/ 0 w 59"/>
                  <a:gd name="T1" fmla="*/ 235 h 251"/>
                  <a:gd name="T2" fmla="*/ 20 w 59"/>
                  <a:gd name="T3" fmla="*/ 251 h 251"/>
                  <a:gd name="T4" fmla="*/ 38 w 59"/>
                  <a:gd name="T5" fmla="*/ 251 h 251"/>
                  <a:gd name="T6" fmla="*/ 59 w 59"/>
                  <a:gd name="T7" fmla="*/ 235 h 251"/>
                  <a:gd name="T8" fmla="*/ 59 w 59"/>
                  <a:gd name="T9" fmla="*/ 0 h 251"/>
                  <a:gd name="T10" fmla="*/ 0 w 59"/>
                  <a:gd name="T11" fmla="*/ 0 h 251"/>
                  <a:gd name="T12" fmla="*/ 0 w 59"/>
                  <a:gd name="T13" fmla="*/ 23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1">
                    <a:moveTo>
                      <a:pt x="0" y="235"/>
                    </a:moveTo>
                    <a:cubicBezTo>
                      <a:pt x="0" y="251"/>
                      <a:pt x="5" y="251"/>
                      <a:pt x="20" y="251"/>
                    </a:cubicBezTo>
                    <a:cubicBezTo>
                      <a:pt x="38" y="251"/>
                      <a:pt x="38" y="251"/>
                      <a:pt x="38" y="251"/>
                    </a:cubicBezTo>
                    <a:cubicBezTo>
                      <a:pt x="56" y="251"/>
                      <a:pt x="59" y="251"/>
                      <a:pt x="59" y="2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58"/>
              <p:cNvSpPr/>
              <p:nvPr/>
            </p:nvSpPr>
            <p:spPr bwMode="auto">
              <a:xfrm>
                <a:off x="8642139" y="2779819"/>
                <a:ext cx="96838" cy="157163"/>
              </a:xfrm>
              <a:custGeom>
                <a:avLst/>
                <a:gdLst>
                  <a:gd name="T0" fmla="*/ 64 w 100"/>
                  <a:gd name="T1" fmla="*/ 12 h 163"/>
                  <a:gd name="T2" fmla="*/ 45 w 100"/>
                  <a:gd name="T3" fmla="*/ 4 h 163"/>
                  <a:gd name="T4" fmla="*/ 16 w 100"/>
                  <a:gd name="T5" fmla="*/ 11 h 163"/>
                  <a:gd name="T6" fmla="*/ 4 w 100"/>
                  <a:gd name="T7" fmla="*/ 31 h 163"/>
                  <a:gd name="T8" fmla="*/ 39 w 100"/>
                  <a:gd name="T9" fmla="*/ 163 h 163"/>
                  <a:gd name="T10" fmla="*/ 100 w 100"/>
                  <a:gd name="T11" fmla="*/ 148 h 163"/>
                  <a:gd name="T12" fmla="*/ 64 w 100"/>
                  <a:gd name="T13" fmla="*/ 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63">
                    <a:moveTo>
                      <a:pt x="64" y="12"/>
                    </a:moveTo>
                    <a:cubicBezTo>
                      <a:pt x="61" y="1"/>
                      <a:pt x="60" y="0"/>
                      <a:pt x="45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" y="15"/>
                      <a:pt x="0" y="16"/>
                      <a:pt x="4" y="3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100" y="148"/>
                      <a:pt x="100" y="148"/>
                      <a:pt x="100" y="148"/>
                    </a:cubicBezTo>
                    <a:lnTo>
                      <a:pt x="6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59"/>
              <p:cNvSpPr/>
              <p:nvPr/>
            </p:nvSpPr>
            <p:spPr bwMode="auto">
              <a:xfrm>
                <a:off x="8683414" y="2936982"/>
                <a:ext cx="66675" cy="41275"/>
              </a:xfrm>
              <a:custGeom>
                <a:avLst/>
                <a:gdLst>
                  <a:gd name="T0" fmla="*/ 63 w 69"/>
                  <a:gd name="T1" fmla="*/ 8 h 42"/>
                  <a:gd name="T2" fmla="*/ 61 w 69"/>
                  <a:gd name="T3" fmla="*/ 0 h 42"/>
                  <a:gd name="T4" fmla="*/ 0 w 69"/>
                  <a:gd name="T5" fmla="*/ 15 h 42"/>
                  <a:gd name="T6" fmla="*/ 3 w 69"/>
                  <a:gd name="T7" fmla="*/ 27 h 42"/>
                  <a:gd name="T8" fmla="*/ 22 w 69"/>
                  <a:gd name="T9" fmla="*/ 38 h 42"/>
                  <a:gd name="T10" fmla="*/ 52 w 69"/>
                  <a:gd name="T11" fmla="*/ 31 h 42"/>
                  <a:gd name="T12" fmla="*/ 63 w 69"/>
                  <a:gd name="T13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2">
                    <a:moveTo>
                      <a:pt x="63" y="8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42"/>
                      <a:pt x="7" y="42"/>
                      <a:pt x="22" y="38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69" y="27"/>
                      <a:pt x="67" y="27"/>
                      <a:pt x="6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544888" y="3413125"/>
            <a:ext cx="1076325" cy="1595438"/>
            <a:chOff x="3544888" y="3413125"/>
            <a:chExt cx="1076325" cy="1595438"/>
          </a:xfrm>
        </p:grpSpPr>
        <p:sp>
          <p:nvSpPr>
            <p:cNvPr id="3" name="圆角矩形 2"/>
            <p:cNvSpPr/>
            <p:nvPr/>
          </p:nvSpPr>
          <p:spPr>
            <a:xfrm rot="18900000">
              <a:off x="3554413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18900000">
              <a:off x="3554413" y="34131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8900000" flipH="1" flipV="1">
              <a:off x="3544888" y="3954463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3836988" y="3852863"/>
              <a:ext cx="471487" cy="398462"/>
            </a:xfrm>
            <a:custGeom>
              <a:avLst/>
              <a:gdLst>
                <a:gd name="T0" fmla="*/ 288 w 311"/>
                <a:gd name="T1" fmla="*/ 86 h 263"/>
                <a:gd name="T2" fmla="*/ 109 w 311"/>
                <a:gd name="T3" fmla="*/ 29 h 263"/>
                <a:gd name="T4" fmla="*/ 11 w 311"/>
                <a:gd name="T5" fmla="*/ 171 h 263"/>
                <a:gd name="T6" fmla="*/ 32 w 311"/>
                <a:gd name="T7" fmla="*/ 224 h 263"/>
                <a:gd name="T8" fmla="*/ 71 w 311"/>
                <a:gd name="T9" fmla="*/ 252 h 263"/>
                <a:gd name="T10" fmla="*/ 181 w 311"/>
                <a:gd name="T11" fmla="*/ 167 h 263"/>
                <a:gd name="T12" fmla="*/ 181 w 311"/>
                <a:gd name="T13" fmla="*/ 241 h 263"/>
                <a:gd name="T14" fmla="*/ 216 w 311"/>
                <a:gd name="T15" fmla="*/ 231 h 263"/>
                <a:gd name="T16" fmla="*/ 288 w 311"/>
                <a:gd name="T17" fmla="*/ 86 h 263"/>
                <a:gd name="T18" fmla="*/ 49 w 311"/>
                <a:gd name="T19" fmla="*/ 110 h 263"/>
                <a:gd name="T20" fmla="*/ 75 w 311"/>
                <a:gd name="T21" fmla="*/ 109 h 263"/>
                <a:gd name="T22" fmla="*/ 86 w 311"/>
                <a:gd name="T23" fmla="*/ 121 h 263"/>
                <a:gd name="T24" fmla="*/ 61 w 311"/>
                <a:gd name="T25" fmla="*/ 131 h 263"/>
                <a:gd name="T26" fmla="*/ 42 w 311"/>
                <a:gd name="T27" fmla="*/ 125 h 263"/>
                <a:gd name="T28" fmla="*/ 49 w 311"/>
                <a:gd name="T29" fmla="*/ 110 h 263"/>
                <a:gd name="T30" fmla="*/ 88 w 311"/>
                <a:gd name="T31" fmla="*/ 196 h 263"/>
                <a:gd name="T32" fmla="*/ 81 w 311"/>
                <a:gd name="T33" fmla="*/ 201 h 263"/>
                <a:gd name="T34" fmla="*/ 69 w 311"/>
                <a:gd name="T35" fmla="*/ 205 h 263"/>
                <a:gd name="T36" fmla="*/ 52 w 311"/>
                <a:gd name="T37" fmla="*/ 199 h 263"/>
                <a:gd name="T38" fmla="*/ 50 w 311"/>
                <a:gd name="T39" fmla="*/ 182 h 263"/>
                <a:gd name="T40" fmla="*/ 58 w 311"/>
                <a:gd name="T41" fmla="*/ 175 h 263"/>
                <a:gd name="T42" fmla="*/ 79 w 311"/>
                <a:gd name="T43" fmla="*/ 169 h 263"/>
                <a:gd name="T44" fmla="*/ 94 w 311"/>
                <a:gd name="T45" fmla="*/ 182 h 263"/>
                <a:gd name="T46" fmla="*/ 88 w 311"/>
                <a:gd name="T47" fmla="*/ 196 h 263"/>
                <a:gd name="T48" fmla="*/ 129 w 311"/>
                <a:gd name="T49" fmla="*/ 74 h 263"/>
                <a:gd name="T50" fmla="*/ 102 w 311"/>
                <a:gd name="T51" fmla="*/ 81 h 263"/>
                <a:gd name="T52" fmla="*/ 106 w 311"/>
                <a:gd name="T53" fmla="*/ 56 h 263"/>
                <a:gd name="T54" fmla="*/ 121 w 311"/>
                <a:gd name="T55" fmla="*/ 57 h 263"/>
                <a:gd name="T56" fmla="*/ 129 w 311"/>
                <a:gd name="T57" fmla="*/ 74 h 263"/>
                <a:gd name="T58" fmla="*/ 210 w 311"/>
                <a:gd name="T59" fmla="*/ 68 h 263"/>
                <a:gd name="T60" fmla="*/ 171 w 311"/>
                <a:gd name="T61" fmla="*/ 68 h 263"/>
                <a:gd name="T62" fmla="*/ 183 w 311"/>
                <a:gd name="T63" fmla="*/ 43 h 263"/>
                <a:gd name="T64" fmla="*/ 196 w 311"/>
                <a:gd name="T65" fmla="*/ 44 h 263"/>
                <a:gd name="T66" fmla="*/ 208 w 311"/>
                <a:gd name="T67" fmla="*/ 47 h 263"/>
                <a:gd name="T68" fmla="*/ 201 w 311"/>
                <a:gd name="T69" fmla="*/ 61 h 263"/>
                <a:gd name="T70" fmla="*/ 210 w 311"/>
                <a:gd name="T71" fmla="*/ 68 h 263"/>
                <a:gd name="T72" fmla="*/ 241 w 311"/>
                <a:gd name="T73" fmla="*/ 197 h 263"/>
                <a:gd name="T74" fmla="*/ 215 w 311"/>
                <a:gd name="T75" fmla="*/ 194 h 263"/>
                <a:gd name="T76" fmla="*/ 220 w 311"/>
                <a:gd name="T77" fmla="*/ 177 h 263"/>
                <a:gd name="T78" fmla="*/ 238 w 311"/>
                <a:gd name="T79" fmla="*/ 180 h 263"/>
                <a:gd name="T80" fmla="*/ 241 w 311"/>
                <a:gd name="T81" fmla="*/ 197 h 263"/>
                <a:gd name="T82" fmla="*/ 254 w 311"/>
                <a:gd name="T83" fmla="*/ 124 h 263"/>
                <a:gd name="T84" fmla="*/ 229 w 311"/>
                <a:gd name="T85" fmla="*/ 104 h 263"/>
                <a:gd name="T86" fmla="*/ 251 w 311"/>
                <a:gd name="T87" fmla="*/ 87 h 263"/>
                <a:gd name="T88" fmla="*/ 270 w 311"/>
                <a:gd name="T89" fmla="*/ 91 h 263"/>
                <a:gd name="T90" fmla="*/ 254 w 311"/>
                <a:gd name="T91" fmla="*/ 1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1" h="263">
                  <a:moveTo>
                    <a:pt x="288" y="86"/>
                  </a:moveTo>
                  <a:cubicBezTo>
                    <a:pt x="266" y="26"/>
                    <a:pt x="186" y="0"/>
                    <a:pt x="109" y="29"/>
                  </a:cubicBezTo>
                  <a:cubicBezTo>
                    <a:pt x="32" y="57"/>
                    <a:pt x="0" y="120"/>
                    <a:pt x="11" y="171"/>
                  </a:cubicBezTo>
                  <a:cubicBezTo>
                    <a:pt x="15" y="187"/>
                    <a:pt x="17" y="202"/>
                    <a:pt x="32" y="224"/>
                  </a:cubicBezTo>
                  <a:cubicBezTo>
                    <a:pt x="34" y="228"/>
                    <a:pt x="52" y="248"/>
                    <a:pt x="71" y="252"/>
                  </a:cubicBezTo>
                  <a:cubicBezTo>
                    <a:pt x="118" y="263"/>
                    <a:pt x="158" y="155"/>
                    <a:pt x="181" y="167"/>
                  </a:cubicBezTo>
                  <a:cubicBezTo>
                    <a:pt x="203" y="179"/>
                    <a:pt x="154" y="241"/>
                    <a:pt x="181" y="241"/>
                  </a:cubicBezTo>
                  <a:cubicBezTo>
                    <a:pt x="193" y="241"/>
                    <a:pt x="204" y="236"/>
                    <a:pt x="216" y="231"/>
                  </a:cubicBezTo>
                  <a:cubicBezTo>
                    <a:pt x="293" y="203"/>
                    <a:pt x="311" y="146"/>
                    <a:pt x="288" y="86"/>
                  </a:cubicBezTo>
                  <a:close/>
                  <a:moveTo>
                    <a:pt x="49" y="110"/>
                  </a:moveTo>
                  <a:cubicBezTo>
                    <a:pt x="49" y="110"/>
                    <a:pt x="57" y="101"/>
                    <a:pt x="75" y="109"/>
                  </a:cubicBezTo>
                  <a:cubicBezTo>
                    <a:pt x="92" y="117"/>
                    <a:pt x="84" y="116"/>
                    <a:pt x="86" y="121"/>
                  </a:cubicBezTo>
                  <a:cubicBezTo>
                    <a:pt x="87" y="126"/>
                    <a:pt x="71" y="137"/>
                    <a:pt x="61" y="131"/>
                  </a:cubicBezTo>
                  <a:cubicBezTo>
                    <a:pt x="51" y="126"/>
                    <a:pt x="49" y="125"/>
                    <a:pt x="42" y="125"/>
                  </a:cubicBezTo>
                  <a:cubicBezTo>
                    <a:pt x="35" y="125"/>
                    <a:pt x="43" y="111"/>
                    <a:pt x="49" y="110"/>
                  </a:cubicBezTo>
                  <a:close/>
                  <a:moveTo>
                    <a:pt x="88" y="196"/>
                  </a:moveTo>
                  <a:cubicBezTo>
                    <a:pt x="82" y="198"/>
                    <a:pt x="82" y="198"/>
                    <a:pt x="81" y="201"/>
                  </a:cubicBezTo>
                  <a:cubicBezTo>
                    <a:pt x="80" y="205"/>
                    <a:pt x="74" y="209"/>
                    <a:pt x="69" y="205"/>
                  </a:cubicBezTo>
                  <a:cubicBezTo>
                    <a:pt x="65" y="201"/>
                    <a:pt x="52" y="209"/>
                    <a:pt x="52" y="199"/>
                  </a:cubicBezTo>
                  <a:cubicBezTo>
                    <a:pt x="51" y="190"/>
                    <a:pt x="45" y="185"/>
                    <a:pt x="50" y="182"/>
                  </a:cubicBezTo>
                  <a:cubicBezTo>
                    <a:pt x="54" y="178"/>
                    <a:pt x="56" y="177"/>
                    <a:pt x="58" y="175"/>
                  </a:cubicBezTo>
                  <a:cubicBezTo>
                    <a:pt x="62" y="171"/>
                    <a:pt x="65" y="163"/>
                    <a:pt x="79" y="169"/>
                  </a:cubicBezTo>
                  <a:cubicBezTo>
                    <a:pt x="92" y="176"/>
                    <a:pt x="93" y="178"/>
                    <a:pt x="94" y="182"/>
                  </a:cubicBezTo>
                  <a:cubicBezTo>
                    <a:pt x="96" y="186"/>
                    <a:pt x="93" y="194"/>
                    <a:pt x="88" y="196"/>
                  </a:cubicBezTo>
                  <a:close/>
                  <a:moveTo>
                    <a:pt x="129" y="74"/>
                  </a:moveTo>
                  <a:cubicBezTo>
                    <a:pt x="129" y="81"/>
                    <a:pt x="107" y="92"/>
                    <a:pt x="102" y="81"/>
                  </a:cubicBezTo>
                  <a:cubicBezTo>
                    <a:pt x="97" y="70"/>
                    <a:pt x="105" y="72"/>
                    <a:pt x="106" y="56"/>
                  </a:cubicBezTo>
                  <a:cubicBezTo>
                    <a:pt x="106" y="52"/>
                    <a:pt x="113" y="57"/>
                    <a:pt x="121" y="57"/>
                  </a:cubicBezTo>
                  <a:cubicBezTo>
                    <a:pt x="128" y="56"/>
                    <a:pt x="130" y="68"/>
                    <a:pt x="129" y="74"/>
                  </a:cubicBezTo>
                  <a:close/>
                  <a:moveTo>
                    <a:pt x="210" y="68"/>
                  </a:moveTo>
                  <a:cubicBezTo>
                    <a:pt x="210" y="76"/>
                    <a:pt x="180" y="80"/>
                    <a:pt x="171" y="68"/>
                  </a:cubicBezTo>
                  <a:cubicBezTo>
                    <a:pt x="161" y="55"/>
                    <a:pt x="181" y="49"/>
                    <a:pt x="183" y="43"/>
                  </a:cubicBezTo>
                  <a:cubicBezTo>
                    <a:pt x="183" y="41"/>
                    <a:pt x="194" y="37"/>
                    <a:pt x="196" y="44"/>
                  </a:cubicBezTo>
                  <a:cubicBezTo>
                    <a:pt x="199" y="51"/>
                    <a:pt x="200" y="44"/>
                    <a:pt x="208" y="47"/>
                  </a:cubicBezTo>
                  <a:cubicBezTo>
                    <a:pt x="215" y="50"/>
                    <a:pt x="206" y="55"/>
                    <a:pt x="201" y="61"/>
                  </a:cubicBezTo>
                  <a:cubicBezTo>
                    <a:pt x="196" y="66"/>
                    <a:pt x="210" y="60"/>
                    <a:pt x="210" y="68"/>
                  </a:cubicBezTo>
                  <a:close/>
                  <a:moveTo>
                    <a:pt x="241" y="197"/>
                  </a:moveTo>
                  <a:cubicBezTo>
                    <a:pt x="237" y="202"/>
                    <a:pt x="219" y="199"/>
                    <a:pt x="215" y="194"/>
                  </a:cubicBezTo>
                  <a:cubicBezTo>
                    <a:pt x="211" y="188"/>
                    <a:pt x="216" y="185"/>
                    <a:pt x="220" y="177"/>
                  </a:cubicBezTo>
                  <a:cubicBezTo>
                    <a:pt x="225" y="169"/>
                    <a:pt x="238" y="180"/>
                    <a:pt x="238" y="180"/>
                  </a:cubicBezTo>
                  <a:cubicBezTo>
                    <a:pt x="245" y="174"/>
                    <a:pt x="245" y="191"/>
                    <a:pt x="241" y="197"/>
                  </a:cubicBezTo>
                  <a:close/>
                  <a:moveTo>
                    <a:pt x="254" y="124"/>
                  </a:moveTo>
                  <a:cubicBezTo>
                    <a:pt x="242" y="132"/>
                    <a:pt x="228" y="121"/>
                    <a:pt x="229" y="104"/>
                  </a:cubicBezTo>
                  <a:cubicBezTo>
                    <a:pt x="230" y="87"/>
                    <a:pt x="236" y="97"/>
                    <a:pt x="251" y="87"/>
                  </a:cubicBezTo>
                  <a:cubicBezTo>
                    <a:pt x="266" y="77"/>
                    <a:pt x="267" y="90"/>
                    <a:pt x="270" y="91"/>
                  </a:cubicBezTo>
                  <a:cubicBezTo>
                    <a:pt x="281" y="93"/>
                    <a:pt x="266" y="116"/>
                    <a:pt x="254" y="124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71331" y="3156744"/>
            <a:ext cx="1070769" cy="1589881"/>
            <a:chOff x="5571331" y="3156744"/>
            <a:chExt cx="1070769" cy="1589881"/>
          </a:xfrm>
        </p:grpSpPr>
        <p:sp>
          <p:nvSpPr>
            <p:cNvPr id="5" name="圆角矩形 4"/>
            <p:cNvSpPr/>
            <p:nvPr/>
          </p:nvSpPr>
          <p:spPr>
            <a:xfrm rot="18900000">
              <a:off x="5575300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71331" y="3156744"/>
              <a:ext cx="1055688" cy="1320006"/>
              <a:chOff x="5571331" y="3156744"/>
              <a:chExt cx="1055688" cy="1320006"/>
            </a:xfrm>
          </p:grpSpPr>
          <p:sp>
            <p:nvSpPr>
              <p:cNvPr id="21" name="任意多边形 20"/>
              <p:cNvSpPr/>
              <p:nvPr/>
            </p:nvSpPr>
            <p:spPr>
              <a:xfrm rot="2700000" flipH="1">
                <a:off x="5572125" y="3155950"/>
                <a:ext cx="1054100" cy="1055688"/>
              </a:xfrm>
              <a:custGeom>
                <a:avLst/>
                <a:gdLst>
                  <a:gd name="connsiteX0" fmla="*/ 972458 w 1054294"/>
                  <a:gd name="connsiteY0" fmla="*/ 81836 h 1054293"/>
                  <a:gd name="connsiteX1" fmla="*/ 1054294 w 1054294"/>
                  <a:gd name="connsiteY1" fmla="*/ 279406 h 1054293"/>
                  <a:gd name="connsiteX2" fmla="*/ 1054294 w 1054294"/>
                  <a:gd name="connsiteY2" fmla="*/ 787394 h 1054293"/>
                  <a:gd name="connsiteX3" fmla="*/ 883646 w 1054294"/>
                  <a:gd name="connsiteY3" fmla="*/ 1044843 h 1054293"/>
                  <a:gd name="connsiteX4" fmla="*/ 853203 w 1054294"/>
                  <a:gd name="connsiteY4" fmla="*/ 1054293 h 1054293"/>
                  <a:gd name="connsiteX5" fmla="*/ 860033 w 1054294"/>
                  <a:gd name="connsiteY5" fmla="*/ 1032290 h 1054293"/>
                  <a:gd name="connsiteX6" fmla="*/ 865709 w 1054294"/>
                  <a:gd name="connsiteY6" fmla="*/ 975980 h 1054293"/>
                  <a:gd name="connsiteX7" fmla="*/ 865709 w 1054294"/>
                  <a:gd name="connsiteY7" fmla="*/ 467992 h 1054293"/>
                  <a:gd name="connsiteX8" fmla="*/ 586303 w 1054294"/>
                  <a:gd name="connsiteY8" fmla="*/ 188586 h 1054293"/>
                  <a:gd name="connsiteX9" fmla="*/ 78315 w 1054294"/>
                  <a:gd name="connsiteY9" fmla="*/ 188586 h 1054293"/>
                  <a:gd name="connsiteX10" fmla="*/ 22005 w 1054294"/>
                  <a:gd name="connsiteY10" fmla="*/ 194263 h 1054293"/>
                  <a:gd name="connsiteX11" fmla="*/ 0 w 1054294"/>
                  <a:gd name="connsiteY11" fmla="*/ 201093 h 1054293"/>
                  <a:gd name="connsiteX12" fmla="*/ 9451 w 1054294"/>
                  <a:gd name="connsiteY12" fmla="*/ 170649 h 1054293"/>
                  <a:gd name="connsiteX13" fmla="*/ 266900 w 1054294"/>
                  <a:gd name="connsiteY13" fmla="*/ 0 h 1054293"/>
                  <a:gd name="connsiteX14" fmla="*/ 774888 w 1054294"/>
                  <a:gd name="connsiteY14" fmla="*/ 0 h 1054293"/>
                  <a:gd name="connsiteX15" fmla="*/ 972458 w 1054294"/>
                  <a:gd name="connsiteY15" fmla="*/ 81836 h 10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294" h="1054293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2700000" flipH="1">
                <a:off x="5572125" y="3422650"/>
                <a:ext cx="1054100" cy="1054100"/>
              </a:xfrm>
              <a:custGeom>
                <a:avLst/>
                <a:gdLst>
                  <a:gd name="connsiteX0" fmla="*/ 972458 w 1054294"/>
                  <a:gd name="connsiteY0" fmla="*/ 81836 h 1054293"/>
                  <a:gd name="connsiteX1" fmla="*/ 1054294 w 1054294"/>
                  <a:gd name="connsiteY1" fmla="*/ 279406 h 1054293"/>
                  <a:gd name="connsiteX2" fmla="*/ 1054294 w 1054294"/>
                  <a:gd name="connsiteY2" fmla="*/ 787394 h 1054293"/>
                  <a:gd name="connsiteX3" fmla="*/ 883646 w 1054294"/>
                  <a:gd name="connsiteY3" fmla="*/ 1044843 h 1054293"/>
                  <a:gd name="connsiteX4" fmla="*/ 853203 w 1054294"/>
                  <a:gd name="connsiteY4" fmla="*/ 1054293 h 1054293"/>
                  <a:gd name="connsiteX5" fmla="*/ 860033 w 1054294"/>
                  <a:gd name="connsiteY5" fmla="*/ 1032290 h 1054293"/>
                  <a:gd name="connsiteX6" fmla="*/ 865709 w 1054294"/>
                  <a:gd name="connsiteY6" fmla="*/ 975980 h 1054293"/>
                  <a:gd name="connsiteX7" fmla="*/ 865709 w 1054294"/>
                  <a:gd name="connsiteY7" fmla="*/ 467992 h 1054293"/>
                  <a:gd name="connsiteX8" fmla="*/ 586303 w 1054294"/>
                  <a:gd name="connsiteY8" fmla="*/ 188586 h 1054293"/>
                  <a:gd name="connsiteX9" fmla="*/ 78315 w 1054294"/>
                  <a:gd name="connsiteY9" fmla="*/ 188586 h 1054293"/>
                  <a:gd name="connsiteX10" fmla="*/ 22005 w 1054294"/>
                  <a:gd name="connsiteY10" fmla="*/ 194263 h 1054293"/>
                  <a:gd name="connsiteX11" fmla="*/ 0 w 1054294"/>
                  <a:gd name="connsiteY11" fmla="*/ 201093 h 1054293"/>
                  <a:gd name="connsiteX12" fmla="*/ 9451 w 1054294"/>
                  <a:gd name="connsiteY12" fmla="*/ 170649 h 1054293"/>
                  <a:gd name="connsiteX13" fmla="*/ 266900 w 1054294"/>
                  <a:gd name="connsiteY13" fmla="*/ 0 h 1054293"/>
                  <a:gd name="connsiteX14" fmla="*/ 774888 w 1054294"/>
                  <a:gd name="connsiteY14" fmla="*/ 0 h 1054293"/>
                  <a:gd name="connsiteX15" fmla="*/ 972458 w 1054294"/>
                  <a:gd name="connsiteY15" fmla="*/ 81836 h 10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294" h="1054293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noFill/>
              <a:ln>
                <a:solidFill>
                  <a:srgbClr val="E4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" name="Freeform 102"/>
              <p:cNvSpPr/>
              <p:nvPr/>
            </p:nvSpPr>
            <p:spPr bwMode="auto">
              <a:xfrm>
                <a:off x="5822950" y="4046538"/>
                <a:ext cx="577850" cy="334962"/>
              </a:xfrm>
              <a:custGeom>
                <a:avLst/>
                <a:gdLst>
                  <a:gd name="T0" fmla="*/ 1069058741 w 287"/>
                  <a:gd name="T1" fmla="*/ 223573010 h 166"/>
                  <a:gd name="T2" fmla="*/ 1036540082 w 287"/>
                  <a:gd name="T3" fmla="*/ 223573010 h 166"/>
                  <a:gd name="T4" fmla="*/ 967435665 w 287"/>
                  <a:gd name="T5" fmla="*/ 239832792 h 166"/>
                  <a:gd name="T6" fmla="*/ 967435665 w 287"/>
                  <a:gd name="T7" fmla="*/ 69105082 h 166"/>
                  <a:gd name="T8" fmla="*/ 894268177 w 287"/>
                  <a:gd name="T9" fmla="*/ 0 h 166"/>
                  <a:gd name="T10" fmla="*/ 674765713 w 287"/>
                  <a:gd name="T11" fmla="*/ 0 h 166"/>
                  <a:gd name="T12" fmla="*/ 695091134 w 287"/>
                  <a:gd name="T13" fmla="*/ 85364864 h 166"/>
                  <a:gd name="T14" fmla="*/ 695091134 w 287"/>
                  <a:gd name="T15" fmla="*/ 117884428 h 166"/>
                  <a:gd name="T16" fmla="*/ 597535155 w 287"/>
                  <a:gd name="T17" fmla="*/ 215443119 h 166"/>
                  <a:gd name="T18" fmla="*/ 565016495 w 287"/>
                  <a:gd name="T19" fmla="*/ 215443119 h 166"/>
                  <a:gd name="T20" fmla="*/ 467458502 w 287"/>
                  <a:gd name="T21" fmla="*/ 117884428 h 166"/>
                  <a:gd name="T22" fmla="*/ 467458502 w 287"/>
                  <a:gd name="T23" fmla="*/ 85364864 h 166"/>
                  <a:gd name="T24" fmla="*/ 487783923 w 287"/>
                  <a:gd name="T25" fmla="*/ 0 h 166"/>
                  <a:gd name="T26" fmla="*/ 268281460 w 287"/>
                  <a:gd name="T27" fmla="*/ 0 h 166"/>
                  <a:gd name="T28" fmla="*/ 195113972 w 287"/>
                  <a:gd name="T29" fmla="*/ 69105082 h 166"/>
                  <a:gd name="T30" fmla="*/ 195113972 w 287"/>
                  <a:gd name="T31" fmla="*/ 239832792 h 166"/>
                  <a:gd name="T32" fmla="*/ 126011568 w 287"/>
                  <a:gd name="T33" fmla="*/ 223573010 h 166"/>
                  <a:gd name="T34" fmla="*/ 93490895 w 287"/>
                  <a:gd name="T35" fmla="*/ 223573010 h 166"/>
                  <a:gd name="T36" fmla="*/ 0 w 287"/>
                  <a:gd name="T37" fmla="*/ 321131702 h 166"/>
                  <a:gd name="T38" fmla="*/ 0 w 287"/>
                  <a:gd name="T39" fmla="*/ 353653283 h 166"/>
                  <a:gd name="T40" fmla="*/ 93490895 w 287"/>
                  <a:gd name="T41" fmla="*/ 451211975 h 166"/>
                  <a:gd name="T42" fmla="*/ 126011568 w 287"/>
                  <a:gd name="T43" fmla="*/ 451211975 h 166"/>
                  <a:gd name="T44" fmla="*/ 195113972 w 287"/>
                  <a:gd name="T45" fmla="*/ 434952193 h 166"/>
                  <a:gd name="T46" fmla="*/ 195113972 w 287"/>
                  <a:gd name="T47" fmla="*/ 605679903 h 166"/>
                  <a:gd name="T48" fmla="*/ 268281460 w 287"/>
                  <a:gd name="T49" fmla="*/ 674784985 h 166"/>
                  <a:gd name="T50" fmla="*/ 487783923 w 287"/>
                  <a:gd name="T51" fmla="*/ 674784985 h 166"/>
                  <a:gd name="T52" fmla="*/ 467458502 w 287"/>
                  <a:gd name="T53" fmla="*/ 589420121 h 166"/>
                  <a:gd name="T54" fmla="*/ 467458502 w 287"/>
                  <a:gd name="T55" fmla="*/ 556900557 h 166"/>
                  <a:gd name="T56" fmla="*/ 565016495 w 287"/>
                  <a:gd name="T57" fmla="*/ 459341866 h 166"/>
                  <a:gd name="T58" fmla="*/ 597535155 w 287"/>
                  <a:gd name="T59" fmla="*/ 459341866 h 166"/>
                  <a:gd name="T60" fmla="*/ 695091134 w 287"/>
                  <a:gd name="T61" fmla="*/ 556900557 h 166"/>
                  <a:gd name="T62" fmla="*/ 695091134 w 287"/>
                  <a:gd name="T63" fmla="*/ 589420121 h 166"/>
                  <a:gd name="T64" fmla="*/ 674765713 w 287"/>
                  <a:gd name="T65" fmla="*/ 674784985 h 166"/>
                  <a:gd name="T66" fmla="*/ 894268177 w 287"/>
                  <a:gd name="T67" fmla="*/ 674784985 h 166"/>
                  <a:gd name="T68" fmla="*/ 967435665 w 287"/>
                  <a:gd name="T69" fmla="*/ 605679903 h 166"/>
                  <a:gd name="T70" fmla="*/ 967435665 w 287"/>
                  <a:gd name="T71" fmla="*/ 434952193 h 166"/>
                  <a:gd name="T72" fmla="*/ 1036540082 w 287"/>
                  <a:gd name="T73" fmla="*/ 451211975 h 166"/>
                  <a:gd name="T74" fmla="*/ 1069058741 w 287"/>
                  <a:gd name="T75" fmla="*/ 451211975 h 166"/>
                  <a:gd name="T76" fmla="*/ 1166614721 w 287"/>
                  <a:gd name="T77" fmla="*/ 353653283 h 166"/>
                  <a:gd name="T78" fmla="*/ 1166614721 w 287"/>
                  <a:gd name="T79" fmla="*/ 321131702 h 166"/>
                  <a:gd name="T80" fmla="*/ 1069058741 w 287"/>
                  <a:gd name="T81" fmla="*/ 22357301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7" h="166">
                    <a:moveTo>
                      <a:pt x="263" y="55"/>
                    </a:moveTo>
                    <a:cubicBezTo>
                      <a:pt x="255" y="55"/>
                      <a:pt x="255" y="55"/>
                      <a:pt x="255" y="55"/>
                    </a:cubicBezTo>
                    <a:cubicBezTo>
                      <a:pt x="250" y="55"/>
                      <a:pt x="244" y="57"/>
                      <a:pt x="238" y="59"/>
                    </a:cubicBezTo>
                    <a:cubicBezTo>
                      <a:pt x="238" y="17"/>
                      <a:pt x="238" y="17"/>
                      <a:pt x="238" y="17"/>
                    </a:cubicBezTo>
                    <a:cubicBezTo>
                      <a:pt x="238" y="8"/>
                      <a:pt x="230" y="0"/>
                      <a:pt x="22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8" y="6"/>
                      <a:pt x="171" y="15"/>
                      <a:pt x="171" y="21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42"/>
                      <a:pt x="160" y="53"/>
                      <a:pt x="147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26" y="53"/>
                      <a:pt x="115" y="42"/>
                      <a:pt x="115" y="29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15"/>
                      <a:pt x="118" y="6"/>
                      <a:pt x="12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6" y="0"/>
                      <a:pt x="48" y="8"/>
                      <a:pt x="48" y="17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3" y="57"/>
                      <a:pt x="36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0" y="55"/>
                      <a:pt x="0" y="66"/>
                      <a:pt x="0" y="7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00"/>
                      <a:pt x="10" y="111"/>
                      <a:pt x="23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6" y="111"/>
                      <a:pt x="43" y="109"/>
                      <a:pt x="48" y="107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58"/>
                      <a:pt x="56" y="166"/>
                      <a:pt x="66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18" y="160"/>
                      <a:pt x="115" y="151"/>
                      <a:pt x="115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5" y="123"/>
                      <a:pt x="126" y="113"/>
                      <a:pt x="139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0" y="113"/>
                      <a:pt x="171" y="123"/>
                      <a:pt x="171" y="137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51"/>
                      <a:pt x="169" y="160"/>
                      <a:pt x="166" y="166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30" y="166"/>
                      <a:pt x="238" y="158"/>
                      <a:pt x="238" y="14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44" y="109"/>
                      <a:pt x="250" y="111"/>
                      <a:pt x="255" y="111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76" y="111"/>
                      <a:pt x="287" y="100"/>
                      <a:pt x="287" y="87"/>
                    </a:cubicBezTo>
                    <a:cubicBezTo>
                      <a:pt x="287" y="79"/>
                      <a:pt x="287" y="79"/>
                      <a:pt x="287" y="79"/>
                    </a:cubicBezTo>
                    <a:cubicBezTo>
                      <a:pt x="287" y="66"/>
                      <a:pt x="276" y="55"/>
                      <a:pt x="263" y="55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96188" y="3413125"/>
            <a:ext cx="1066800" cy="1595438"/>
            <a:chOff x="7596188" y="3413125"/>
            <a:chExt cx="1066800" cy="1595438"/>
          </a:xfrm>
        </p:grpSpPr>
        <p:sp>
          <p:nvSpPr>
            <p:cNvPr id="6" name="圆角矩形 5"/>
            <p:cNvSpPr/>
            <p:nvPr/>
          </p:nvSpPr>
          <p:spPr>
            <a:xfrm rot="18900000">
              <a:off x="7596188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18900000">
              <a:off x="7596188" y="34131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8900000" flipH="1" flipV="1">
              <a:off x="7600950" y="3954463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Freeform 144"/>
            <p:cNvSpPr>
              <a:spLocks noEditPoints="1"/>
            </p:cNvSpPr>
            <p:nvPr/>
          </p:nvSpPr>
          <p:spPr bwMode="auto">
            <a:xfrm>
              <a:off x="7920038" y="3889375"/>
              <a:ext cx="436562" cy="382588"/>
            </a:xfrm>
            <a:custGeom>
              <a:avLst/>
              <a:gdLst>
                <a:gd name="T0" fmla="*/ 288 w 288"/>
                <a:gd name="T1" fmla="*/ 63 h 253"/>
                <a:gd name="T2" fmla="*/ 288 w 288"/>
                <a:gd name="T3" fmla="*/ 40 h 253"/>
                <a:gd name="T4" fmla="*/ 259 w 288"/>
                <a:gd name="T5" fmla="*/ 19 h 253"/>
                <a:gd name="T6" fmla="*/ 145 w 288"/>
                <a:gd name="T7" fmla="*/ 0 h 253"/>
                <a:gd name="T8" fmla="*/ 144 w 288"/>
                <a:gd name="T9" fmla="*/ 0 h 253"/>
                <a:gd name="T10" fmla="*/ 29 w 288"/>
                <a:gd name="T11" fmla="*/ 19 h 253"/>
                <a:gd name="T12" fmla="*/ 0 w 288"/>
                <a:gd name="T13" fmla="*/ 40 h 253"/>
                <a:gd name="T14" fmla="*/ 0 w 288"/>
                <a:gd name="T15" fmla="*/ 41 h 253"/>
                <a:gd name="T16" fmla="*/ 0 w 288"/>
                <a:gd name="T17" fmla="*/ 213 h 253"/>
                <a:gd name="T18" fmla="*/ 143 w 288"/>
                <a:gd name="T19" fmla="*/ 253 h 253"/>
                <a:gd name="T20" fmla="*/ 144 w 288"/>
                <a:gd name="T21" fmla="*/ 253 h 253"/>
                <a:gd name="T22" fmla="*/ 288 w 288"/>
                <a:gd name="T23" fmla="*/ 212 h 253"/>
                <a:gd name="T24" fmla="*/ 288 w 288"/>
                <a:gd name="T25" fmla="*/ 63 h 253"/>
                <a:gd name="T26" fmla="*/ 144 w 288"/>
                <a:gd name="T27" fmla="*/ 29 h 253"/>
                <a:gd name="T28" fmla="*/ 145 w 288"/>
                <a:gd name="T29" fmla="*/ 29 h 253"/>
                <a:gd name="T30" fmla="*/ 259 w 288"/>
                <a:gd name="T31" fmla="*/ 51 h 253"/>
                <a:gd name="T32" fmla="*/ 259 w 288"/>
                <a:gd name="T33" fmla="*/ 52 h 253"/>
                <a:gd name="T34" fmla="*/ 144 w 288"/>
                <a:gd name="T35" fmla="*/ 73 h 253"/>
                <a:gd name="T36" fmla="*/ 143 w 288"/>
                <a:gd name="T37" fmla="*/ 73 h 253"/>
                <a:gd name="T38" fmla="*/ 29 w 288"/>
                <a:gd name="T39" fmla="*/ 52 h 253"/>
                <a:gd name="T40" fmla="*/ 29 w 288"/>
                <a:gd name="T41" fmla="*/ 51 h 253"/>
                <a:gd name="T42" fmla="*/ 144 w 288"/>
                <a:gd name="T43" fmla="*/ 29 h 253"/>
                <a:gd name="T44" fmla="*/ 144 w 288"/>
                <a:gd name="T45" fmla="*/ 162 h 253"/>
                <a:gd name="T46" fmla="*/ 143 w 288"/>
                <a:gd name="T47" fmla="*/ 162 h 253"/>
                <a:gd name="T48" fmla="*/ 29 w 288"/>
                <a:gd name="T49" fmla="*/ 140 h 253"/>
                <a:gd name="T50" fmla="*/ 29 w 288"/>
                <a:gd name="T51" fmla="*/ 83 h 253"/>
                <a:gd name="T52" fmla="*/ 143 w 288"/>
                <a:gd name="T53" fmla="*/ 102 h 253"/>
                <a:gd name="T54" fmla="*/ 144 w 288"/>
                <a:gd name="T55" fmla="*/ 102 h 253"/>
                <a:gd name="T56" fmla="*/ 259 w 288"/>
                <a:gd name="T57" fmla="*/ 83 h 253"/>
                <a:gd name="T58" fmla="*/ 259 w 288"/>
                <a:gd name="T59" fmla="*/ 140 h 253"/>
                <a:gd name="T60" fmla="*/ 144 w 288"/>
                <a:gd name="T61" fmla="*/ 16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3">
                  <a:moveTo>
                    <a:pt x="288" y="63"/>
                  </a:moveTo>
                  <a:cubicBezTo>
                    <a:pt x="288" y="40"/>
                    <a:pt x="288" y="40"/>
                    <a:pt x="288" y="40"/>
                  </a:cubicBezTo>
                  <a:cubicBezTo>
                    <a:pt x="288" y="34"/>
                    <a:pt x="277" y="26"/>
                    <a:pt x="259" y="19"/>
                  </a:cubicBezTo>
                  <a:cubicBezTo>
                    <a:pt x="233" y="9"/>
                    <a:pt x="192" y="0"/>
                    <a:pt x="145" y="0"/>
                  </a:cubicBezTo>
                  <a:cubicBezTo>
                    <a:pt x="145" y="0"/>
                    <a:pt x="144" y="0"/>
                    <a:pt x="144" y="0"/>
                  </a:cubicBezTo>
                  <a:cubicBezTo>
                    <a:pt x="97" y="0"/>
                    <a:pt x="55" y="9"/>
                    <a:pt x="29" y="19"/>
                  </a:cubicBezTo>
                  <a:cubicBezTo>
                    <a:pt x="12" y="26"/>
                    <a:pt x="1" y="34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8"/>
                    <a:pt x="64" y="253"/>
                    <a:pt x="143" y="253"/>
                  </a:cubicBezTo>
                  <a:cubicBezTo>
                    <a:pt x="143" y="253"/>
                    <a:pt x="144" y="253"/>
                    <a:pt x="144" y="253"/>
                  </a:cubicBezTo>
                  <a:cubicBezTo>
                    <a:pt x="224" y="253"/>
                    <a:pt x="288" y="228"/>
                    <a:pt x="288" y="212"/>
                  </a:cubicBezTo>
                  <a:lnTo>
                    <a:pt x="288" y="63"/>
                  </a:lnTo>
                  <a:close/>
                  <a:moveTo>
                    <a:pt x="144" y="29"/>
                  </a:moveTo>
                  <a:cubicBezTo>
                    <a:pt x="145" y="29"/>
                    <a:pt x="145" y="29"/>
                    <a:pt x="145" y="29"/>
                  </a:cubicBezTo>
                  <a:cubicBezTo>
                    <a:pt x="201" y="29"/>
                    <a:pt x="244" y="43"/>
                    <a:pt x="259" y="51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44" y="60"/>
                    <a:pt x="201" y="73"/>
                    <a:pt x="144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87" y="73"/>
                    <a:pt x="44" y="60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4" y="43"/>
                    <a:pt x="87" y="29"/>
                    <a:pt x="144" y="29"/>
                  </a:cubicBezTo>
                  <a:close/>
                  <a:moveTo>
                    <a:pt x="144" y="162"/>
                  </a:moveTo>
                  <a:cubicBezTo>
                    <a:pt x="143" y="162"/>
                    <a:pt x="143" y="162"/>
                    <a:pt x="143" y="162"/>
                  </a:cubicBezTo>
                  <a:cubicBezTo>
                    <a:pt x="87" y="162"/>
                    <a:pt x="44" y="148"/>
                    <a:pt x="29" y="140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55" y="94"/>
                    <a:pt x="96" y="102"/>
                    <a:pt x="143" y="102"/>
                  </a:cubicBezTo>
                  <a:cubicBezTo>
                    <a:pt x="143" y="102"/>
                    <a:pt x="144" y="102"/>
                    <a:pt x="144" y="102"/>
                  </a:cubicBezTo>
                  <a:cubicBezTo>
                    <a:pt x="191" y="102"/>
                    <a:pt x="233" y="94"/>
                    <a:pt x="259" y="83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44" y="148"/>
                    <a:pt x="201" y="161"/>
                    <a:pt x="144" y="162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33525" y="3155950"/>
            <a:ext cx="1068388" cy="1590675"/>
            <a:chOff x="1533525" y="3155950"/>
            <a:chExt cx="1068388" cy="1590675"/>
          </a:xfrm>
        </p:grpSpPr>
        <p:sp>
          <p:nvSpPr>
            <p:cNvPr id="2" name="圆角矩形 1"/>
            <p:cNvSpPr/>
            <p:nvPr/>
          </p:nvSpPr>
          <p:spPr>
            <a:xfrm rot="18900000">
              <a:off x="1533525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8900000">
              <a:off x="1547813" y="3155950"/>
              <a:ext cx="1054100" cy="1055688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8900000">
              <a:off x="1547813" y="3422650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838658" y="4002782"/>
              <a:ext cx="404424" cy="434198"/>
              <a:chOff x="4019339" y="2140057"/>
              <a:chExt cx="258763" cy="277813"/>
            </a:xfrm>
            <a:solidFill>
              <a:srgbClr val="E40000"/>
            </a:solidFill>
          </p:grpSpPr>
          <p:sp>
            <p:nvSpPr>
              <p:cNvPr id="40" name="Freeform 281"/>
              <p:cNvSpPr>
                <a:spLocks noEditPoints="1"/>
              </p:cNvSpPr>
              <p:nvPr/>
            </p:nvSpPr>
            <p:spPr bwMode="auto">
              <a:xfrm>
                <a:off x="4019339" y="2140057"/>
                <a:ext cx="258763" cy="277813"/>
              </a:xfrm>
              <a:custGeom>
                <a:avLst/>
                <a:gdLst>
                  <a:gd name="T0" fmla="*/ 237 w 266"/>
                  <a:gd name="T1" fmla="*/ 24 h 288"/>
                  <a:gd name="T2" fmla="*/ 221 w 266"/>
                  <a:gd name="T3" fmla="*/ 24 h 288"/>
                  <a:gd name="T4" fmla="*/ 221 w 266"/>
                  <a:gd name="T5" fmla="*/ 14 h 288"/>
                  <a:gd name="T6" fmla="*/ 207 w 266"/>
                  <a:gd name="T7" fmla="*/ 0 h 288"/>
                  <a:gd name="T8" fmla="*/ 193 w 266"/>
                  <a:gd name="T9" fmla="*/ 14 h 288"/>
                  <a:gd name="T10" fmla="*/ 193 w 266"/>
                  <a:gd name="T11" fmla="*/ 24 h 288"/>
                  <a:gd name="T12" fmla="*/ 146 w 266"/>
                  <a:gd name="T13" fmla="*/ 24 h 288"/>
                  <a:gd name="T14" fmla="*/ 146 w 266"/>
                  <a:gd name="T15" fmla="*/ 14 h 288"/>
                  <a:gd name="T16" fmla="*/ 133 w 266"/>
                  <a:gd name="T17" fmla="*/ 0 h 288"/>
                  <a:gd name="T18" fmla="*/ 119 w 266"/>
                  <a:gd name="T19" fmla="*/ 14 h 288"/>
                  <a:gd name="T20" fmla="*/ 119 w 266"/>
                  <a:gd name="T21" fmla="*/ 24 h 288"/>
                  <a:gd name="T22" fmla="*/ 73 w 266"/>
                  <a:gd name="T23" fmla="*/ 24 h 288"/>
                  <a:gd name="T24" fmla="*/ 73 w 266"/>
                  <a:gd name="T25" fmla="*/ 14 h 288"/>
                  <a:gd name="T26" fmla="*/ 59 w 266"/>
                  <a:gd name="T27" fmla="*/ 0 h 288"/>
                  <a:gd name="T28" fmla="*/ 45 w 266"/>
                  <a:gd name="T29" fmla="*/ 14 h 288"/>
                  <a:gd name="T30" fmla="*/ 45 w 266"/>
                  <a:gd name="T31" fmla="*/ 24 h 288"/>
                  <a:gd name="T32" fmla="*/ 29 w 266"/>
                  <a:gd name="T33" fmla="*/ 24 h 288"/>
                  <a:gd name="T34" fmla="*/ 0 w 266"/>
                  <a:gd name="T35" fmla="*/ 53 h 288"/>
                  <a:gd name="T36" fmla="*/ 0 w 266"/>
                  <a:gd name="T37" fmla="*/ 259 h 288"/>
                  <a:gd name="T38" fmla="*/ 29 w 266"/>
                  <a:gd name="T39" fmla="*/ 288 h 288"/>
                  <a:gd name="T40" fmla="*/ 237 w 266"/>
                  <a:gd name="T41" fmla="*/ 288 h 288"/>
                  <a:gd name="T42" fmla="*/ 266 w 266"/>
                  <a:gd name="T43" fmla="*/ 259 h 288"/>
                  <a:gd name="T44" fmla="*/ 266 w 266"/>
                  <a:gd name="T45" fmla="*/ 53 h 288"/>
                  <a:gd name="T46" fmla="*/ 237 w 266"/>
                  <a:gd name="T47" fmla="*/ 24 h 288"/>
                  <a:gd name="T48" fmla="*/ 237 w 266"/>
                  <a:gd name="T49" fmla="*/ 257 h 288"/>
                  <a:gd name="T50" fmla="*/ 29 w 266"/>
                  <a:gd name="T51" fmla="*/ 257 h 288"/>
                  <a:gd name="T52" fmla="*/ 29 w 266"/>
                  <a:gd name="T53" fmla="*/ 55 h 288"/>
                  <a:gd name="T54" fmla="*/ 45 w 266"/>
                  <a:gd name="T55" fmla="*/ 55 h 288"/>
                  <a:gd name="T56" fmla="*/ 45 w 266"/>
                  <a:gd name="T57" fmla="*/ 65 h 288"/>
                  <a:gd name="T58" fmla="*/ 59 w 266"/>
                  <a:gd name="T59" fmla="*/ 79 h 288"/>
                  <a:gd name="T60" fmla="*/ 73 w 266"/>
                  <a:gd name="T61" fmla="*/ 65 h 288"/>
                  <a:gd name="T62" fmla="*/ 73 w 266"/>
                  <a:gd name="T63" fmla="*/ 55 h 288"/>
                  <a:gd name="T64" fmla="*/ 119 w 266"/>
                  <a:gd name="T65" fmla="*/ 55 h 288"/>
                  <a:gd name="T66" fmla="*/ 119 w 266"/>
                  <a:gd name="T67" fmla="*/ 65 h 288"/>
                  <a:gd name="T68" fmla="*/ 133 w 266"/>
                  <a:gd name="T69" fmla="*/ 79 h 288"/>
                  <a:gd name="T70" fmla="*/ 146 w 266"/>
                  <a:gd name="T71" fmla="*/ 65 h 288"/>
                  <a:gd name="T72" fmla="*/ 146 w 266"/>
                  <a:gd name="T73" fmla="*/ 55 h 288"/>
                  <a:gd name="T74" fmla="*/ 193 w 266"/>
                  <a:gd name="T75" fmla="*/ 55 h 288"/>
                  <a:gd name="T76" fmla="*/ 193 w 266"/>
                  <a:gd name="T77" fmla="*/ 65 h 288"/>
                  <a:gd name="T78" fmla="*/ 207 w 266"/>
                  <a:gd name="T79" fmla="*/ 79 h 288"/>
                  <a:gd name="T80" fmla="*/ 221 w 266"/>
                  <a:gd name="T81" fmla="*/ 65 h 288"/>
                  <a:gd name="T82" fmla="*/ 221 w 266"/>
                  <a:gd name="T83" fmla="*/ 55 h 288"/>
                  <a:gd name="T84" fmla="*/ 237 w 266"/>
                  <a:gd name="T85" fmla="*/ 55 h 288"/>
                  <a:gd name="T86" fmla="*/ 237 w 266"/>
                  <a:gd name="T87" fmla="*/ 25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6" h="288">
                    <a:moveTo>
                      <a:pt x="237" y="24"/>
                    </a:moveTo>
                    <a:cubicBezTo>
                      <a:pt x="221" y="24"/>
                      <a:pt x="221" y="24"/>
                      <a:pt x="221" y="24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21" y="6"/>
                      <a:pt x="214" y="0"/>
                      <a:pt x="207" y="0"/>
                    </a:cubicBezTo>
                    <a:cubicBezTo>
                      <a:pt x="199" y="0"/>
                      <a:pt x="193" y="6"/>
                      <a:pt x="193" y="14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6"/>
                      <a:pt x="140" y="0"/>
                      <a:pt x="133" y="0"/>
                    </a:cubicBezTo>
                    <a:cubicBezTo>
                      <a:pt x="125" y="0"/>
                      <a:pt x="119" y="6"/>
                      <a:pt x="119" y="14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6"/>
                      <a:pt x="66" y="0"/>
                      <a:pt x="59" y="0"/>
                    </a:cubicBezTo>
                    <a:cubicBezTo>
                      <a:pt x="51" y="0"/>
                      <a:pt x="45" y="6"/>
                      <a:pt x="45" y="1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13" y="24"/>
                      <a:pt x="0" y="37"/>
                      <a:pt x="0" y="53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5"/>
                      <a:pt x="13" y="288"/>
                      <a:pt x="29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53" y="288"/>
                      <a:pt x="266" y="275"/>
                      <a:pt x="266" y="259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6" y="37"/>
                      <a:pt x="253" y="24"/>
                      <a:pt x="237" y="24"/>
                    </a:cubicBezTo>
                    <a:close/>
                    <a:moveTo>
                      <a:pt x="237" y="257"/>
                    </a:moveTo>
                    <a:cubicBezTo>
                      <a:pt x="29" y="257"/>
                      <a:pt x="29" y="257"/>
                      <a:pt x="29" y="257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3"/>
                      <a:pt x="51" y="79"/>
                      <a:pt x="59" y="79"/>
                    </a:cubicBezTo>
                    <a:cubicBezTo>
                      <a:pt x="66" y="79"/>
                      <a:pt x="73" y="73"/>
                      <a:pt x="73" y="6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73"/>
                      <a:pt x="125" y="79"/>
                      <a:pt x="133" y="79"/>
                    </a:cubicBezTo>
                    <a:cubicBezTo>
                      <a:pt x="140" y="79"/>
                      <a:pt x="146" y="73"/>
                      <a:pt x="146" y="6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65"/>
                      <a:pt x="193" y="65"/>
                      <a:pt x="193" y="65"/>
                    </a:cubicBezTo>
                    <a:cubicBezTo>
                      <a:pt x="193" y="73"/>
                      <a:pt x="199" y="79"/>
                      <a:pt x="207" y="79"/>
                    </a:cubicBezTo>
                    <a:cubicBezTo>
                      <a:pt x="214" y="79"/>
                      <a:pt x="221" y="73"/>
                      <a:pt x="221" y="6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37" y="55"/>
                      <a:pt x="237" y="55"/>
                      <a:pt x="237" y="55"/>
                    </a:cubicBezTo>
                    <a:lnTo>
                      <a:pt x="237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282"/>
              <p:cNvSpPr/>
              <p:nvPr/>
            </p:nvSpPr>
            <p:spPr bwMode="auto">
              <a:xfrm>
                <a:off x="4076489" y="2244832"/>
                <a:ext cx="144463" cy="107950"/>
              </a:xfrm>
              <a:custGeom>
                <a:avLst/>
                <a:gdLst>
                  <a:gd name="T0" fmla="*/ 133 w 150"/>
                  <a:gd name="T1" fmla="*/ 3 h 111"/>
                  <a:gd name="T2" fmla="*/ 124 w 150"/>
                  <a:gd name="T3" fmla="*/ 3 h 111"/>
                  <a:gd name="T4" fmla="*/ 58 w 150"/>
                  <a:gd name="T5" fmla="*/ 69 h 111"/>
                  <a:gd name="T6" fmla="*/ 50 w 150"/>
                  <a:gd name="T7" fmla="*/ 69 h 111"/>
                  <a:gd name="T8" fmla="*/ 25 w 150"/>
                  <a:gd name="T9" fmla="*/ 45 h 111"/>
                  <a:gd name="T10" fmla="*/ 17 w 150"/>
                  <a:gd name="T11" fmla="*/ 45 h 111"/>
                  <a:gd name="T12" fmla="*/ 2 w 150"/>
                  <a:gd name="T13" fmla="*/ 60 h 111"/>
                  <a:gd name="T14" fmla="*/ 2 w 150"/>
                  <a:gd name="T15" fmla="*/ 68 h 111"/>
                  <a:gd name="T16" fmla="*/ 40 w 150"/>
                  <a:gd name="T17" fmla="*/ 106 h 111"/>
                  <a:gd name="T18" fmla="*/ 50 w 150"/>
                  <a:gd name="T19" fmla="*/ 111 h 111"/>
                  <a:gd name="T20" fmla="*/ 57 w 150"/>
                  <a:gd name="T21" fmla="*/ 111 h 111"/>
                  <a:gd name="T22" fmla="*/ 67 w 150"/>
                  <a:gd name="T23" fmla="*/ 106 h 111"/>
                  <a:gd name="T24" fmla="*/ 148 w 150"/>
                  <a:gd name="T25" fmla="*/ 26 h 111"/>
                  <a:gd name="T26" fmla="*/ 148 w 150"/>
                  <a:gd name="T27" fmla="*/ 17 h 111"/>
                  <a:gd name="T28" fmla="*/ 133 w 150"/>
                  <a:gd name="T29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11">
                    <a:moveTo>
                      <a:pt x="133" y="3"/>
                    </a:moveTo>
                    <a:cubicBezTo>
                      <a:pt x="131" y="0"/>
                      <a:pt x="127" y="0"/>
                      <a:pt x="124" y="3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6" y="71"/>
                      <a:pt x="52" y="71"/>
                      <a:pt x="50" y="69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43"/>
                      <a:pt x="19" y="43"/>
                      <a:pt x="17" y="45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0" y="62"/>
                      <a:pt x="0" y="66"/>
                      <a:pt x="2" y="6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9"/>
                      <a:pt x="47" y="111"/>
                      <a:pt x="50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60" y="111"/>
                      <a:pt x="65" y="109"/>
                      <a:pt x="67" y="106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50" y="23"/>
                      <a:pt x="150" y="20"/>
                      <a:pt x="148" y="17"/>
                    </a:cubicBezTo>
                    <a:lnTo>
                      <a:pt x="1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38863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609086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980638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4650861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022413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8692636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010257" y="5244835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6680480" y="5644945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943876" y="5244835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2614099" y="5644945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0800" y="3314700"/>
            <a:ext cx="5330825" cy="2205038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91175" y="2211388"/>
            <a:ext cx="5332413" cy="2205037"/>
            <a:chOff x="5591175" y="2211388"/>
            <a:chExt cx="5332413" cy="2205037"/>
          </a:xfrm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solidFill>
              <a:srgbClr val="002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solidFill>
              <a:srgbClr val="0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476500" y="4356100"/>
            <a:ext cx="2947988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105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5950" y="3956050"/>
            <a:ext cx="2268538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sz="20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746875" y="3270250"/>
            <a:ext cx="2947988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105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46875" y="2870200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6600825" y="4608513"/>
            <a:ext cx="4532313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1058863" y="2301875"/>
            <a:ext cx="4532312" cy="1141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 10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1915" y="4993527"/>
            <a:ext cx="801872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之间点击添加正文</a:t>
            </a:r>
          </a:p>
        </p:txBody>
      </p:sp>
      <p:sp>
        <p:nvSpPr>
          <p:cNvPr id="3" name="六边形 2"/>
          <p:cNvSpPr/>
          <p:nvPr/>
        </p:nvSpPr>
        <p:spPr>
          <a:xfrm>
            <a:off x="2041365" y="2150516"/>
            <a:ext cx="2535564" cy="2185831"/>
          </a:xfrm>
          <a:prstGeom prst="hexagon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4828218" y="2150516"/>
            <a:ext cx="2535564" cy="2185831"/>
          </a:xfrm>
          <a:prstGeom prst="hexagon">
            <a:avLst/>
          </a:prstGeom>
          <a:blipFill dpi="0" rotWithShape="1">
            <a:blip r:embed="rId3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7615072" y="2150516"/>
            <a:ext cx="2535564" cy="2185831"/>
          </a:xfrm>
          <a:prstGeom prst="hexagon">
            <a:avLst/>
          </a:prstGeom>
          <a:blipFill dpi="0" rotWithShape="1">
            <a:blip r:embed="rId4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4240026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026880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4240026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7026880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32372" y="4593417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131915" y="5505975"/>
            <a:ext cx="801872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3635" y="485773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1093636" y="44883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47935" y="377823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3747936" y="34088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4435" y="533484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6224436" y="496550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88695" y="3815885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8588696" y="344655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747949" y="1755727"/>
            <a:ext cx="1999304" cy="1533571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821"/>
              <p:cNvSpPr/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093649" y="2835227"/>
            <a:ext cx="1999304" cy="1533571"/>
            <a:chOff x="1093649" y="2835227"/>
            <a:chExt cx="1999304" cy="1533571"/>
          </a:xfrm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3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solidFill>
              <a:schemeClr val="bg1"/>
            </a:solidFill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224449" y="3312337"/>
            <a:ext cx="1999304" cy="1533571"/>
            <a:chOff x="6224449" y="3312337"/>
            <a:chExt cx="1999304" cy="1533571"/>
          </a:xfrm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2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solidFill>
              <a:schemeClr val="bg1"/>
            </a:solidFill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588709" y="1793382"/>
            <a:ext cx="1999304" cy="1533571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4996" y="1769807"/>
            <a:ext cx="11197236" cy="2049718"/>
            <a:chOff x="394996" y="1769807"/>
            <a:chExt cx="11197236" cy="2049718"/>
          </a:xfrm>
        </p:grpSpPr>
        <p:sp>
          <p:nvSpPr>
            <p:cNvPr id="2" name="矩形 1"/>
            <p:cNvSpPr/>
            <p:nvPr/>
          </p:nvSpPr>
          <p:spPr>
            <a:xfrm>
              <a:off x="394996" y="1769807"/>
              <a:ext cx="11197236" cy="204971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94996" y="1769807"/>
              <a:ext cx="11197236" cy="2005780"/>
            </a:xfrm>
            <a:prstGeom prst="rect">
              <a:avLst/>
            </a:prstGeom>
            <a:blipFill dpi="0" rotWithShape="1">
              <a:blip r:embed="rId2" cstate="print"/>
              <a:srcRect/>
              <a:tile tx="0" ty="-328295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94996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11805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72868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3932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517863" y="4137704"/>
            <a:ext cx="462645" cy="383940"/>
            <a:chOff x="9404083" y="1238855"/>
            <a:chExt cx="801342" cy="665020"/>
          </a:xfrm>
          <a:solidFill>
            <a:srgbClr val="E40000"/>
          </a:solidFill>
        </p:grpSpPr>
        <p:sp>
          <p:nvSpPr>
            <p:cNvPr id="9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2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348202" y="4089615"/>
            <a:ext cx="368761" cy="48011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noFill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5143" y="4121802"/>
            <a:ext cx="415747" cy="415745"/>
            <a:chOff x="10362759" y="6408324"/>
            <a:chExt cx="178327" cy="178326"/>
          </a:xfrm>
          <a:solidFill>
            <a:srgbClr val="E40000"/>
          </a:solidFill>
        </p:grpSpPr>
        <p:sp>
          <p:nvSpPr>
            <p:cNvPr id="20" name="Freeform 578"/>
            <p:cNvSpPr/>
            <p:nvPr/>
          </p:nvSpPr>
          <p:spPr bwMode="auto">
            <a:xfrm>
              <a:off x="10506968" y="6502763"/>
              <a:ext cx="23742" cy="47307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79"/>
            <p:cNvSpPr/>
            <p:nvPr/>
          </p:nvSpPr>
          <p:spPr bwMode="auto">
            <a:xfrm>
              <a:off x="10452978" y="6408324"/>
              <a:ext cx="88108" cy="88460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80"/>
            <p:cNvSpPr/>
            <p:nvPr/>
          </p:nvSpPr>
          <p:spPr bwMode="auto">
            <a:xfrm>
              <a:off x="10362759" y="6418700"/>
              <a:ext cx="147551" cy="167950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89500" y="4141686"/>
            <a:ext cx="408776" cy="375976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/>
            <p:nvPr/>
          </p:nvSpPr>
          <p:spPr bwMode="auto">
            <a:xfrm>
              <a:off x="10966858" y="6461038"/>
              <a:ext cx="18290" cy="16707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921133" y="6471942"/>
              <a:ext cx="56101" cy="69291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809811" y="6437824"/>
              <a:ext cx="138757" cy="161268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914978" y="6535429"/>
              <a:ext cx="16531" cy="18818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06597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667775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87023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3348201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353965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6215143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173214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9034392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940767" y="4210211"/>
            <a:ext cx="4108450" cy="1248475"/>
            <a:chOff x="1435171" y="3286879"/>
            <a:chExt cx="4298638" cy="1248004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320299" cy="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3" y="3602672"/>
              <a:ext cx="4288766" cy="93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6006807" y="2635657"/>
            <a:ext cx="3031641" cy="1407867"/>
            <a:chOff x="5132931" y="1230622"/>
            <a:chExt cx="3031551" cy="1406574"/>
          </a:xfrm>
        </p:grpSpPr>
        <p:grpSp>
          <p:nvGrpSpPr>
            <p:cNvPr id="31" name="组合 51"/>
            <p:cNvGrpSpPr/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0" y="1230622"/>
              <a:ext cx="532502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42%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506855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31%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2"/>
              <a:ext cx="500443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15%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39" y="2077987"/>
              <a:ext cx="436325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9%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9" y="2360451"/>
              <a:ext cx="437927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8941221" y="2608611"/>
            <a:ext cx="1107996" cy="1399361"/>
            <a:chOff x="7485104" y="987574"/>
            <a:chExt cx="1107840" cy="1399296"/>
          </a:xfrm>
        </p:grpSpPr>
        <p:sp>
          <p:nvSpPr>
            <p:cNvPr id="43" name="矩形 42"/>
            <p:cNvSpPr/>
            <p:nvPr/>
          </p:nvSpPr>
          <p:spPr>
            <a:xfrm>
              <a:off x="7485104" y="987574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4" y="1362207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4" y="1735251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4" y="2109884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14082" y="2473676"/>
            <a:ext cx="3204362" cy="3231968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2" y="1584960"/>
                <a:ext cx="92685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21%</a:t>
                </a:r>
                <a:endParaRPr lang="zh-CN" altLang="en-US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416470" y="2484787"/>
            <a:ext cx="3189218" cy="3190874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7" y="1616292"/>
              <a:ext cx="9909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37%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391099" y="2415787"/>
            <a:ext cx="3224713" cy="3203253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6"/>
              <a:ext cx="9973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29%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14082" y="2406790"/>
            <a:ext cx="3204315" cy="3221247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2" y="3261847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32%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708364" y="2990208"/>
            <a:ext cx="816062" cy="794463"/>
          </a:xfrm>
          <a:custGeom>
            <a:avLst/>
            <a:gdLst/>
            <a:ahLst/>
            <a:cxnLst/>
            <a:rect l="l" t="t" r="r" b="b"/>
            <a:pathLst>
              <a:path w="816062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2615" y="0"/>
                </a:moveTo>
                <a:cubicBezTo>
                  <a:pt x="673692" y="0"/>
                  <a:pt x="718249" y="11064"/>
                  <a:pt x="756286" y="33193"/>
                </a:cubicBezTo>
                <a:cubicBezTo>
                  <a:pt x="794322" y="55322"/>
                  <a:pt x="813341" y="90329"/>
                  <a:pt x="813341" y="138215"/>
                </a:cubicBezTo>
                <a:lnTo>
                  <a:pt x="813341" y="245413"/>
                </a:lnTo>
                <a:cubicBezTo>
                  <a:pt x="813341" y="307809"/>
                  <a:pt x="783775" y="349709"/>
                  <a:pt x="724644" y="371112"/>
                </a:cubicBezTo>
                <a:cubicBezTo>
                  <a:pt x="785589" y="388888"/>
                  <a:pt x="816062" y="437136"/>
                  <a:pt x="816062" y="515857"/>
                </a:cubicBezTo>
                <a:lnTo>
                  <a:pt x="816062" y="631762"/>
                </a:lnTo>
                <a:cubicBezTo>
                  <a:pt x="816062" y="740229"/>
                  <a:pt x="751670" y="794463"/>
                  <a:pt x="622887" y="794463"/>
                </a:cubicBezTo>
                <a:cubicBezTo>
                  <a:pt x="492291" y="794463"/>
                  <a:pt x="426992" y="745127"/>
                  <a:pt x="426992" y="646454"/>
                </a:cubicBezTo>
                <a:lnTo>
                  <a:pt x="426992" y="460353"/>
                </a:lnTo>
                <a:lnTo>
                  <a:pt x="584252" y="460353"/>
                </a:lnTo>
                <a:lnTo>
                  <a:pt x="584252" y="645365"/>
                </a:lnTo>
                <a:cubicBezTo>
                  <a:pt x="584252" y="664592"/>
                  <a:pt x="594591" y="674205"/>
                  <a:pt x="615269" y="674205"/>
                </a:cubicBezTo>
                <a:cubicBezTo>
                  <a:pt x="635947" y="674205"/>
                  <a:pt x="646286" y="664592"/>
                  <a:pt x="646286" y="645365"/>
                </a:cubicBezTo>
                <a:lnTo>
                  <a:pt x="646286" y="464707"/>
                </a:lnTo>
                <a:cubicBezTo>
                  <a:pt x="646286" y="444029"/>
                  <a:pt x="641116" y="429971"/>
                  <a:pt x="630778" y="422535"/>
                </a:cubicBezTo>
                <a:cubicBezTo>
                  <a:pt x="620439" y="415098"/>
                  <a:pt x="601121" y="411380"/>
                  <a:pt x="572825" y="411380"/>
                </a:cubicBezTo>
                <a:lnTo>
                  <a:pt x="572825" y="323227"/>
                </a:lnTo>
                <a:cubicBezTo>
                  <a:pt x="621799" y="323227"/>
                  <a:pt x="646286" y="307991"/>
                  <a:pt x="646286" y="277518"/>
                </a:cubicBezTo>
                <a:lnTo>
                  <a:pt x="646286" y="139303"/>
                </a:lnTo>
                <a:cubicBezTo>
                  <a:pt x="646286" y="123704"/>
                  <a:pt x="635947" y="115905"/>
                  <a:pt x="615269" y="115905"/>
                </a:cubicBezTo>
                <a:cubicBezTo>
                  <a:pt x="593866" y="115905"/>
                  <a:pt x="583164" y="123704"/>
                  <a:pt x="583164" y="139303"/>
                </a:cubicBezTo>
                <a:lnTo>
                  <a:pt x="583164" y="282960"/>
                </a:lnTo>
                <a:lnTo>
                  <a:pt x="431346" y="282960"/>
                </a:lnTo>
                <a:lnTo>
                  <a:pt x="431346" y="138215"/>
                </a:lnTo>
                <a:cubicBezTo>
                  <a:pt x="431346" y="46072"/>
                  <a:pt x="495102" y="0"/>
                  <a:pt x="622615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11803" y="4397518"/>
            <a:ext cx="610226" cy="540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1500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221501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553153" y="2497351"/>
            <a:ext cx="678610" cy="684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1500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221501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384084" y="2551351"/>
            <a:ext cx="813555" cy="576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97638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197639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8335033" y="2479351"/>
            <a:ext cx="656305" cy="72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91337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991338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283277" y="4397518"/>
            <a:ext cx="708061" cy="576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91337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991338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4407460" y="4397518"/>
            <a:ext cx="766801" cy="576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90460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190461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矩形 11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367679" y="3247931"/>
            <a:ext cx="1362626" cy="1002508"/>
          </a:xfrm>
          <a:prstGeom prst="line">
            <a:avLst/>
          </a:prstGeom>
          <a:ln w="63500">
            <a:solidFill>
              <a:srgbClr val="43546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-61812" y="3411100"/>
            <a:ext cx="615950" cy="53726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6037" y="3417792"/>
            <a:ext cx="876300" cy="92710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6200" y="3845623"/>
            <a:ext cx="663575" cy="679451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355825" y="3855146"/>
            <a:ext cx="488950" cy="491675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25800" y="3461449"/>
            <a:ext cx="873124" cy="1063626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67176" y="3466212"/>
            <a:ext cx="2138362" cy="77867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>
            <a:spLocks noChangeAspect="1"/>
          </p:cNvSpPr>
          <p:nvPr/>
        </p:nvSpPr>
        <p:spPr>
          <a:xfrm>
            <a:off x="397319" y="3336829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2338535" y="4314412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32955" y="2848697"/>
            <a:ext cx="4806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2" name="矩形 11"/>
          <p:cNvSpPr/>
          <p:nvPr/>
        </p:nvSpPr>
        <p:spPr>
          <a:xfrm>
            <a:off x="6932955" y="4525074"/>
            <a:ext cx="4806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37548" y="2465317"/>
            <a:ext cx="19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40000"/>
                </a:solidFill>
                <a:latin typeface="+mj-ea"/>
                <a:ea typeface="+mj-ea"/>
              </a:rPr>
              <a:t>添加文本标题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37548" y="4141127"/>
            <a:ext cx="19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35468"/>
                </a:solidFill>
                <a:latin typeface="+mj-ea"/>
                <a:ea typeface="+mj-ea"/>
              </a:rPr>
              <a:t>添加文本标题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22683" y="2424514"/>
            <a:ext cx="1582113" cy="2243930"/>
            <a:chOff x="3822683" y="2424514"/>
            <a:chExt cx="1582113" cy="2243930"/>
          </a:xfrm>
        </p:grpSpPr>
        <p:sp>
          <p:nvSpPr>
            <p:cNvPr id="16" name="五边形 15"/>
            <p:cNvSpPr/>
            <p:nvPr/>
          </p:nvSpPr>
          <p:spPr>
            <a:xfrm rot="16200000" flipV="1">
              <a:off x="3500193" y="2763841"/>
              <a:ext cx="2243930" cy="1565275"/>
            </a:xfrm>
            <a:prstGeom prst="homePlate">
              <a:avLst>
                <a:gd name="adj" fmla="val 18724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22683" y="2759057"/>
              <a:ext cx="1582113" cy="995127"/>
              <a:chOff x="3822683" y="2759057"/>
              <a:chExt cx="1582113" cy="99512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972664" y="2759057"/>
                <a:ext cx="128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85%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22683" y="3261741"/>
                <a:ext cx="15821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提示正文行距在</a:t>
                </a:r>
                <a:r>
                  <a:rPr lang="en-US" altLang="zh-CN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1.2~1.3</a:t>
                </a:r>
                <a:r>
                  <a:rPr lang="zh-CN" altLang="en-US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之间点击添加正文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332387" y="3948361"/>
            <a:ext cx="1619105" cy="1475963"/>
            <a:chOff x="4332387" y="3948361"/>
            <a:chExt cx="1619105" cy="1475963"/>
          </a:xfrm>
        </p:grpSpPr>
        <p:sp>
          <p:nvSpPr>
            <p:cNvPr id="21" name="五边形 20"/>
            <p:cNvSpPr/>
            <p:nvPr/>
          </p:nvSpPr>
          <p:spPr>
            <a:xfrm rot="5400000">
              <a:off x="4430276" y="3903705"/>
              <a:ext cx="1475963" cy="1565275"/>
            </a:xfrm>
            <a:prstGeom prst="homePlate">
              <a:avLst>
                <a:gd name="adj" fmla="val 18724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27182" y="4685048"/>
              <a:ext cx="128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65%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32387" y="4173894"/>
              <a:ext cx="1619105" cy="4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提示正文行距在</a:t>
              </a:r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52030" y="3002321"/>
            <a:ext cx="1163638" cy="1747838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53843" y="3334109"/>
            <a:ext cx="1346200" cy="1973262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5" y="3945296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2443" y="2821346"/>
            <a:ext cx="1452562" cy="205740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8" y="3913546"/>
              <a:ext cx="5469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44768" y="3334109"/>
            <a:ext cx="1344612" cy="211296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4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30718" y="2545121"/>
            <a:ext cx="1763712" cy="2405063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3" y="3851634"/>
              <a:ext cx="6655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3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61309" y="1986253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097570" y="2374242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790682" y="188308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4526943" y="2271077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39471" y="1609762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8275732" y="1997751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41309" y="5587456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6177570" y="5975445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866259" y="544707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2602520" y="5835060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文本框 775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77" name="文本框 776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787" name="图片 7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38553" y="3018721"/>
            <a:ext cx="2033144" cy="2033133"/>
            <a:chOff x="1238553" y="3018721"/>
            <a:chExt cx="2033144" cy="2033133"/>
          </a:xfrm>
        </p:grpSpPr>
        <p:sp>
          <p:nvSpPr>
            <p:cNvPr id="811" name="任意多边形 810"/>
            <p:cNvSpPr/>
            <p:nvPr/>
          </p:nvSpPr>
          <p:spPr>
            <a:xfrm rot="1800000">
              <a:off x="2158186" y="3018721"/>
              <a:ext cx="319847" cy="184664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0" name="任意多边形 809"/>
            <p:cNvSpPr/>
            <p:nvPr/>
          </p:nvSpPr>
          <p:spPr>
            <a:xfrm rot="1800000">
              <a:off x="1824498" y="3028271"/>
              <a:ext cx="261154" cy="261154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9" name="任意多边形 808"/>
            <p:cNvSpPr/>
            <p:nvPr/>
          </p:nvSpPr>
          <p:spPr>
            <a:xfrm rot="1800000">
              <a:off x="2491416" y="3153439"/>
              <a:ext cx="369330" cy="5353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8" name="任意多边形 807"/>
            <p:cNvSpPr/>
            <p:nvPr/>
          </p:nvSpPr>
          <p:spPr>
            <a:xfrm rot="1800000">
              <a:off x="1598331" y="3158846"/>
              <a:ext cx="95590" cy="356743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7" name="任意多边形 806"/>
            <p:cNvSpPr/>
            <p:nvPr/>
          </p:nvSpPr>
          <p:spPr>
            <a:xfrm rot="1800000">
              <a:off x="2774829" y="3378500"/>
              <a:ext cx="356741" cy="95588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6" name="任意多边形 805"/>
            <p:cNvSpPr/>
            <p:nvPr/>
          </p:nvSpPr>
          <p:spPr>
            <a:xfrm rot="1800000">
              <a:off x="1373273" y="3429670"/>
              <a:ext cx="53530" cy="36932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5" name="任意多边形 804"/>
            <p:cNvSpPr/>
            <p:nvPr/>
          </p:nvSpPr>
          <p:spPr>
            <a:xfrm rot="1800000">
              <a:off x="3000994" y="3604663"/>
              <a:ext cx="261152" cy="261152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4" name="任意多边形 803"/>
            <p:cNvSpPr/>
            <p:nvPr/>
          </p:nvSpPr>
          <p:spPr>
            <a:xfrm rot="1800000">
              <a:off x="1238553" y="3812383"/>
              <a:ext cx="184664" cy="319848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3" name="任意多边形 802"/>
            <p:cNvSpPr/>
            <p:nvPr/>
          </p:nvSpPr>
          <p:spPr>
            <a:xfrm rot="1800000">
              <a:off x="3087031" y="3938351"/>
              <a:ext cx="184666" cy="319851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2" name="任意多边形 801"/>
            <p:cNvSpPr/>
            <p:nvPr/>
          </p:nvSpPr>
          <p:spPr>
            <a:xfrm rot="1800000">
              <a:off x="1248101" y="4204764"/>
              <a:ext cx="261154" cy="261153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1" name="任意多边形 800"/>
            <p:cNvSpPr/>
            <p:nvPr/>
          </p:nvSpPr>
          <p:spPr>
            <a:xfrm rot="1800000">
              <a:off x="3083445" y="4271580"/>
              <a:ext cx="53530" cy="36932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0" name="任意多边形 799"/>
            <p:cNvSpPr/>
            <p:nvPr/>
          </p:nvSpPr>
          <p:spPr>
            <a:xfrm rot="1800000">
              <a:off x="1378679" y="4596491"/>
              <a:ext cx="356743" cy="95590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9" name="任意多边形 798"/>
            <p:cNvSpPr/>
            <p:nvPr/>
          </p:nvSpPr>
          <p:spPr>
            <a:xfrm rot="1800000">
              <a:off x="2816325" y="4554994"/>
              <a:ext cx="95588" cy="356741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8" name="任意多边形 797"/>
            <p:cNvSpPr/>
            <p:nvPr/>
          </p:nvSpPr>
          <p:spPr>
            <a:xfrm rot="1800000">
              <a:off x="1649502" y="4863612"/>
              <a:ext cx="369328" cy="5353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7" name="任意多边形 796"/>
            <p:cNvSpPr/>
            <p:nvPr/>
          </p:nvSpPr>
          <p:spPr>
            <a:xfrm rot="1800000">
              <a:off x="2424591" y="4781160"/>
              <a:ext cx="261154" cy="261155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6" name="任意多边形 795"/>
            <p:cNvSpPr/>
            <p:nvPr/>
          </p:nvSpPr>
          <p:spPr>
            <a:xfrm rot="1800000">
              <a:off x="2032207" y="4867190"/>
              <a:ext cx="319848" cy="184664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988790" y="3415397"/>
            <a:ext cx="412366" cy="488900"/>
          </a:xfrm>
          <a:custGeom>
            <a:avLst/>
            <a:gdLst/>
            <a:ahLst/>
            <a:cxnLst/>
            <a:rect l="l" t="t" r="r" b="b"/>
            <a:pathLst>
              <a:path w="412366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21283" y="4353"/>
                </a:moveTo>
                <a:lnTo>
                  <a:pt x="412366" y="4353"/>
                </a:lnTo>
                <a:lnTo>
                  <a:pt x="412366" y="484547"/>
                </a:lnTo>
                <a:lnTo>
                  <a:pt x="306884" y="484547"/>
                </a:lnTo>
                <a:lnTo>
                  <a:pt x="306884" y="132606"/>
                </a:lnTo>
                <a:lnTo>
                  <a:pt x="266700" y="132606"/>
                </a:lnTo>
                <a:lnTo>
                  <a:pt x="266700" y="62619"/>
                </a:lnTo>
                <a:cubicBezTo>
                  <a:pt x="282010" y="62619"/>
                  <a:pt x="294934" y="56034"/>
                  <a:pt x="305474" y="42862"/>
                </a:cubicBezTo>
                <a:cubicBezTo>
                  <a:pt x="316013" y="29691"/>
                  <a:pt x="321283" y="16855"/>
                  <a:pt x="321283" y="4353"/>
                </a:cubicBezTo>
                <a:close/>
                <a:moveTo>
                  <a:pt x="124234" y="0"/>
                </a:moveTo>
                <a:cubicBezTo>
                  <a:pt x="205494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355680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74" name="组合 873"/>
          <p:cNvGrpSpPr/>
          <p:nvPr/>
        </p:nvGrpSpPr>
        <p:grpSpPr>
          <a:xfrm>
            <a:off x="3799136" y="3018721"/>
            <a:ext cx="2033144" cy="2033133"/>
            <a:chOff x="3005087" y="2107064"/>
            <a:chExt cx="2769636" cy="2769621"/>
          </a:xfrm>
        </p:grpSpPr>
        <p:sp>
          <p:nvSpPr>
            <p:cNvPr id="878" name="任意多边形 877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9" name="任意多边形 878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0" name="任意多边形 879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1" name="任意多边形 880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2" name="任意多边形 881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3" name="任意多边形 882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4" name="任意多边形 883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5" name="任意多边形 884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6" name="任意多边形 885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7" name="任意多边形 886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8" name="任意多边形 887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9" name="任意多边形 888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0" name="任意多边形 889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1" name="任意多边形 890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2" name="任意多边形 891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3" name="任意多边形 892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549373" y="3415397"/>
            <a:ext cx="506127" cy="488900"/>
          </a:xfrm>
          <a:custGeom>
            <a:avLst/>
            <a:gdLst/>
            <a:ahLst/>
            <a:cxnLst/>
            <a:rect l="l" t="t" r="r" b="b"/>
            <a:pathLst>
              <a:path w="506127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4572" y="0"/>
                </a:moveTo>
                <a:cubicBezTo>
                  <a:pt x="433685" y="0"/>
                  <a:pt x="466223" y="11330"/>
                  <a:pt x="482185" y="33989"/>
                </a:cubicBezTo>
                <a:cubicBezTo>
                  <a:pt x="498146" y="56648"/>
                  <a:pt x="506127" y="93873"/>
                  <a:pt x="506127" y="145665"/>
                </a:cubicBezTo>
                <a:cubicBezTo>
                  <a:pt x="506127" y="165981"/>
                  <a:pt x="502667" y="182724"/>
                  <a:pt x="495747" y="195895"/>
                </a:cubicBezTo>
                <a:lnTo>
                  <a:pt x="377064" y="422932"/>
                </a:lnTo>
                <a:lnTo>
                  <a:pt x="506127" y="422932"/>
                </a:lnTo>
                <a:lnTo>
                  <a:pt x="506127" y="484547"/>
                </a:lnTo>
                <a:lnTo>
                  <a:pt x="265361" y="484547"/>
                </a:lnTo>
                <a:lnTo>
                  <a:pt x="265361" y="420923"/>
                </a:lnTo>
                <a:lnTo>
                  <a:pt x="383902" y="203262"/>
                </a:lnTo>
                <a:cubicBezTo>
                  <a:pt x="396850" y="179598"/>
                  <a:pt x="403324" y="147228"/>
                  <a:pt x="403324" y="106152"/>
                </a:cubicBezTo>
                <a:cubicBezTo>
                  <a:pt x="403324" y="84720"/>
                  <a:pt x="396181" y="74005"/>
                  <a:pt x="381893" y="74005"/>
                </a:cubicBezTo>
                <a:cubicBezTo>
                  <a:pt x="367159" y="74005"/>
                  <a:pt x="359792" y="80702"/>
                  <a:pt x="359792" y="94097"/>
                </a:cubicBezTo>
                <a:lnTo>
                  <a:pt x="359792" y="176473"/>
                </a:lnTo>
                <a:lnTo>
                  <a:pt x="265361" y="176473"/>
                </a:lnTo>
                <a:lnTo>
                  <a:pt x="265361" y="92757"/>
                </a:lnTo>
                <a:cubicBezTo>
                  <a:pt x="265361" y="30919"/>
                  <a:pt x="305098" y="0"/>
                  <a:pt x="384572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916263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95" name="组合 894"/>
          <p:cNvGrpSpPr/>
          <p:nvPr/>
        </p:nvGrpSpPr>
        <p:grpSpPr>
          <a:xfrm>
            <a:off x="6359719" y="3018721"/>
            <a:ext cx="2033144" cy="2033133"/>
            <a:chOff x="3005087" y="2107064"/>
            <a:chExt cx="2769636" cy="2769621"/>
          </a:xfrm>
        </p:grpSpPr>
        <p:sp>
          <p:nvSpPr>
            <p:cNvPr id="899" name="任意多边形 898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0" name="任意多边形 899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1" name="任意多边形 900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2" name="任意多边形 901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3" name="任意多边形 902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4" name="任意多边形 903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5" name="任意多边形 904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6" name="任意多边形 905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7" name="任意多边形 906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8" name="任意多边形 907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9" name="任意多边形 908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0" name="任意多边形 909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1" name="任意多边形 910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2" name="任意多边形 911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3" name="任意多边形 912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4" name="任意多边形 913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7109956" y="3415397"/>
            <a:ext cx="505123" cy="488900"/>
          </a:xfrm>
          <a:custGeom>
            <a:avLst/>
            <a:gdLst/>
            <a:ahLst/>
            <a:cxnLst/>
            <a:rect l="l" t="t" r="r" b="b"/>
            <a:pathLst>
              <a:path w="505123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6079" y="0"/>
                </a:moveTo>
                <a:cubicBezTo>
                  <a:pt x="417511" y="0"/>
                  <a:pt x="444930" y="6809"/>
                  <a:pt x="468338" y="20427"/>
                </a:cubicBezTo>
                <a:cubicBezTo>
                  <a:pt x="491745" y="34044"/>
                  <a:pt x="503448" y="55587"/>
                  <a:pt x="503448" y="85055"/>
                </a:cubicBezTo>
                <a:lnTo>
                  <a:pt x="503448" y="151023"/>
                </a:lnTo>
                <a:cubicBezTo>
                  <a:pt x="503448" y="189421"/>
                  <a:pt x="485254" y="215205"/>
                  <a:pt x="448866" y="228377"/>
                </a:cubicBezTo>
                <a:cubicBezTo>
                  <a:pt x="486370" y="239316"/>
                  <a:pt x="505123" y="269007"/>
                  <a:pt x="505123" y="317450"/>
                </a:cubicBezTo>
                <a:lnTo>
                  <a:pt x="505123" y="388776"/>
                </a:lnTo>
                <a:cubicBezTo>
                  <a:pt x="505123" y="455526"/>
                  <a:pt x="465497" y="488900"/>
                  <a:pt x="386246" y="488900"/>
                </a:cubicBezTo>
                <a:cubicBezTo>
                  <a:pt x="305879" y="488900"/>
                  <a:pt x="265696" y="458539"/>
                  <a:pt x="265696" y="397818"/>
                </a:cubicBezTo>
                <a:lnTo>
                  <a:pt x="265696" y="283294"/>
                </a:lnTo>
                <a:lnTo>
                  <a:pt x="362471" y="283294"/>
                </a:lnTo>
                <a:lnTo>
                  <a:pt x="362471" y="397148"/>
                </a:lnTo>
                <a:cubicBezTo>
                  <a:pt x="362471" y="408980"/>
                  <a:pt x="368833" y="414896"/>
                  <a:pt x="381558" y="414896"/>
                </a:cubicBezTo>
                <a:cubicBezTo>
                  <a:pt x="394283" y="414896"/>
                  <a:pt x="400645" y="408980"/>
                  <a:pt x="400645" y="397148"/>
                </a:cubicBezTo>
                <a:lnTo>
                  <a:pt x="400645" y="285973"/>
                </a:lnTo>
                <a:cubicBezTo>
                  <a:pt x="400645" y="273248"/>
                  <a:pt x="397464" y="264598"/>
                  <a:pt x="391102" y="260021"/>
                </a:cubicBezTo>
                <a:cubicBezTo>
                  <a:pt x="384739" y="255445"/>
                  <a:pt x="372852" y="253157"/>
                  <a:pt x="355439" y="253157"/>
                </a:cubicBezTo>
                <a:lnTo>
                  <a:pt x="355439" y="198909"/>
                </a:lnTo>
                <a:cubicBezTo>
                  <a:pt x="385577" y="198909"/>
                  <a:pt x="400645" y="189533"/>
                  <a:pt x="400645" y="170780"/>
                </a:cubicBezTo>
                <a:lnTo>
                  <a:pt x="400645" y="85725"/>
                </a:lnTo>
                <a:cubicBezTo>
                  <a:pt x="400645" y="76126"/>
                  <a:pt x="394283" y="71326"/>
                  <a:pt x="381558" y="71326"/>
                </a:cubicBezTo>
                <a:cubicBezTo>
                  <a:pt x="368387" y="71326"/>
                  <a:pt x="361801" y="76126"/>
                  <a:pt x="361801" y="85725"/>
                </a:cubicBezTo>
                <a:lnTo>
                  <a:pt x="361801" y="174129"/>
                </a:lnTo>
                <a:lnTo>
                  <a:pt x="268374" y="174129"/>
                </a:lnTo>
                <a:lnTo>
                  <a:pt x="268374" y="85055"/>
                </a:lnTo>
                <a:cubicBezTo>
                  <a:pt x="268374" y="28352"/>
                  <a:pt x="307609" y="0"/>
                  <a:pt x="386079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4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98" name="矩形 897"/>
          <p:cNvSpPr/>
          <p:nvPr/>
        </p:nvSpPr>
        <p:spPr>
          <a:xfrm>
            <a:off x="6476846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16" name="组合 915"/>
          <p:cNvGrpSpPr/>
          <p:nvPr/>
        </p:nvGrpSpPr>
        <p:grpSpPr>
          <a:xfrm>
            <a:off x="8920303" y="3018721"/>
            <a:ext cx="2033144" cy="2033133"/>
            <a:chOff x="3005087" y="2107064"/>
            <a:chExt cx="2769636" cy="2769621"/>
          </a:xfrm>
        </p:grpSpPr>
        <p:sp>
          <p:nvSpPr>
            <p:cNvPr id="920" name="任意多边形 919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1" name="任意多边形 920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2" name="任意多边形 921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3" name="任意多边形 922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4" name="任意多边形 923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5" name="任意多边形 924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6" name="任意多边形 925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7" name="任意多边形 926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8" name="任意多边形 927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9" name="任意多边形 928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0" name="任意多边形 929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1" name="任意多边形 930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2" name="任意多边形 931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3" name="任意多边形 932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4" name="任意多边形 933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5" name="任意多边形 934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9670540" y="3415397"/>
            <a:ext cx="557026" cy="488900"/>
          </a:xfrm>
          <a:custGeom>
            <a:avLst/>
            <a:gdLst/>
            <a:ahLst/>
            <a:cxnLst/>
            <a:rect l="l" t="t" r="r" b="b"/>
            <a:pathLst>
              <a:path w="557026" h="488900">
                <a:moveTo>
                  <a:pt x="401985" y="161441"/>
                </a:moveTo>
                <a:lnTo>
                  <a:pt x="354089" y="350937"/>
                </a:lnTo>
                <a:lnTo>
                  <a:pt x="401985" y="350937"/>
                </a:lnTo>
                <a:close/>
                <a:moveTo>
                  <a:pt x="123564" y="65968"/>
                </a:moveTo>
                <a:cubicBezTo>
                  <a:pt x="111509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09" y="421928"/>
                  <a:pt x="123564" y="421928"/>
                </a:cubicBezTo>
                <a:cubicBezTo>
                  <a:pt x="134950" y="421928"/>
                  <a:pt x="140642" y="417128"/>
                  <a:pt x="140642" y="407529"/>
                </a:cubicBezTo>
                <a:lnTo>
                  <a:pt x="140642" y="80367"/>
                </a:lnTo>
                <a:cubicBezTo>
                  <a:pt x="140642" y="70768"/>
                  <a:pt x="134950" y="65968"/>
                  <a:pt x="123564" y="65968"/>
                </a:cubicBezTo>
                <a:close/>
                <a:moveTo>
                  <a:pt x="362806" y="4353"/>
                </a:moveTo>
                <a:lnTo>
                  <a:pt x="504788" y="4353"/>
                </a:lnTo>
                <a:lnTo>
                  <a:pt x="504788" y="350937"/>
                </a:lnTo>
                <a:lnTo>
                  <a:pt x="557026" y="350937"/>
                </a:lnTo>
                <a:lnTo>
                  <a:pt x="557026" y="422932"/>
                </a:lnTo>
                <a:lnTo>
                  <a:pt x="504788" y="422932"/>
                </a:lnTo>
                <a:lnTo>
                  <a:pt x="504788" y="484547"/>
                </a:lnTo>
                <a:lnTo>
                  <a:pt x="401985" y="484547"/>
                </a:lnTo>
                <a:lnTo>
                  <a:pt x="401985" y="422932"/>
                </a:lnTo>
                <a:lnTo>
                  <a:pt x="259333" y="422932"/>
                </a:lnTo>
                <a:lnTo>
                  <a:pt x="259333" y="354955"/>
                </a:lnTo>
                <a:close/>
                <a:moveTo>
                  <a:pt x="124234" y="0"/>
                </a:moveTo>
                <a:cubicBezTo>
                  <a:pt x="205494" y="0"/>
                  <a:pt x="246124" y="30919"/>
                  <a:pt x="246124" y="92757"/>
                </a:cubicBezTo>
                <a:lnTo>
                  <a:pt x="246124" y="401836"/>
                </a:lnTo>
                <a:cubicBezTo>
                  <a:pt x="246124" y="429518"/>
                  <a:pt x="234683" y="450949"/>
                  <a:pt x="211801" y="466130"/>
                </a:cubicBezTo>
                <a:cubicBezTo>
                  <a:pt x="188919" y="481310"/>
                  <a:pt x="159506" y="488900"/>
                  <a:pt x="123564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29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919" name="矩形 918"/>
          <p:cNvSpPr/>
          <p:nvPr/>
        </p:nvSpPr>
        <p:spPr>
          <a:xfrm>
            <a:off x="9037430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8" grpId="0"/>
      <p:bldP spid="87" grpId="0" animBg="1"/>
      <p:bldP spid="877" grpId="0"/>
      <p:bldP spid="89" grpId="0" animBg="1"/>
      <p:bldP spid="898" grpId="0"/>
      <p:bldP spid="91" grpId="0" animBg="1"/>
      <p:bldP spid="9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85938" y="2546350"/>
            <a:ext cx="2921000" cy="292100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963863" y="2924175"/>
            <a:ext cx="565150" cy="420688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890838" y="3429000"/>
            <a:ext cx="73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AgencyFB-Regular" pitchFamily="50" charset="0"/>
              </a:rPr>
              <a:t>359,781</a:t>
            </a:r>
            <a:endParaRPr lang="zh-CN" altLang="en-US" sz="180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33913" y="2533650"/>
            <a:ext cx="2921000" cy="292100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5807075" y="4660900"/>
            <a:ext cx="55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AgencyFB-Regular" pitchFamily="50" charset="0"/>
              </a:rPr>
              <a:t>80%</a:t>
            </a:r>
            <a:endParaRPr lang="zh-CN" altLang="en-US" sz="1800" b="1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78713" y="2546350"/>
            <a:ext cx="2921000" cy="292100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8583613" y="3429000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AgencyFB-Regular" pitchFamily="50" charset="0"/>
              </a:rPr>
              <a:t>621,781</a:t>
            </a:r>
            <a:endParaRPr lang="zh-CN" altLang="en-US" sz="180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657968" y="2866013"/>
            <a:ext cx="561963" cy="565175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50851" y="4093657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887112" y="4481646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78020" y="4093657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7514281" y="4481646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945597" y="301390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4681858" y="3401890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807076" y="4171939"/>
            <a:ext cx="571599" cy="484893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671495" y="2990208"/>
            <a:ext cx="900405" cy="794463"/>
          </a:xfrm>
          <a:custGeom>
            <a:avLst/>
            <a:gdLst/>
            <a:ahLst/>
            <a:cxnLst/>
            <a:rect l="l" t="t" r="r" b="b"/>
            <a:pathLst>
              <a:path w="900405" h="794463">
                <a:moveTo>
                  <a:pt x="648463" y="262341"/>
                </a:moveTo>
                <a:lnTo>
                  <a:pt x="570632" y="570272"/>
                </a:lnTo>
                <a:lnTo>
                  <a:pt x="648463" y="570272"/>
                </a:lnTo>
                <a:close/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84797" y="7074"/>
                </a:moveTo>
                <a:lnTo>
                  <a:pt x="815517" y="7074"/>
                </a:lnTo>
                <a:lnTo>
                  <a:pt x="815517" y="570272"/>
                </a:lnTo>
                <a:lnTo>
                  <a:pt x="900405" y="570272"/>
                </a:lnTo>
                <a:lnTo>
                  <a:pt x="900405" y="687265"/>
                </a:lnTo>
                <a:lnTo>
                  <a:pt x="815517" y="687265"/>
                </a:lnTo>
                <a:lnTo>
                  <a:pt x="815517" y="787389"/>
                </a:lnTo>
                <a:lnTo>
                  <a:pt x="648463" y="787389"/>
                </a:lnTo>
                <a:lnTo>
                  <a:pt x="648463" y="687265"/>
                </a:lnTo>
                <a:lnTo>
                  <a:pt x="416653" y="687265"/>
                </a:lnTo>
                <a:lnTo>
                  <a:pt x="416653" y="576802"/>
                </a:ln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7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57450" y="2340429"/>
            <a:ext cx="6456221" cy="3491712"/>
            <a:chOff x="4757450" y="2340429"/>
            <a:chExt cx="6456221" cy="3491712"/>
          </a:xfrm>
        </p:grpSpPr>
        <p:sp>
          <p:nvSpPr>
            <p:cNvPr id="13" name="矩形 12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57450" y="2340429"/>
              <a:ext cx="6456221" cy="3491712"/>
              <a:chOff x="4757450" y="2340429"/>
              <a:chExt cx="6456221" cy="349171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1" name="KSO_Shape"/>
              <p:cNvSpPr/>
              <p:nvPr/>
            </p:nvSpPr>
            <p:spPr bwMode="auto">
              <a:xfrm flipH="1">
                <a:off x="4757450" y="3334089"/>
                <a:ext cx="2334040" cy="2178437"/>
              </a:xfrm>
              <a:custGeom>
                <a:avLst/>
                <a:gdLst>
                  <a:gd name="T0" fmla="*/ 1516226 w 900113"/>
                  <a:gd name="T1" fmla="*/ 397797 h 839788"/>
                  <a:gd name="T2" fmla="*/ 1842604 w 900113"/>
                  <a:gd name="T3" fmla="*/ 646339 h 839788"/>
                  <a:gd name="T4" fmla="*/ 1880522 w 900113"/>
                  <a:gd name="T5" fmla="*/ 670376 h 839788"/>
                  <a:gd name="T6" fmla="*/ 1904041 w 900113"/>
                  <a:gd name="T7" fmla="*/ 714123 h 839788"/>
                  <a:gd name="T8" fmla="*/ 1898761 w 900113"/>
                  <a:gd name="T9" fmla="*/ 762199 h 839788"/>
                  <a:gd name="T10" fmla="*/ 1868522 w 900113"/>
                  <a:gd name="T11" fmla="*/ 799694 h 839788"/>
                  <a:gd name="T12" fmla="*/ 1829165 w 900113"/>
                  <a:gd name="T13" fmla="*/ 814117 h 839788"/>
                  <a:gd name="T14" fmla="*/ 1428871 w 900113"/>
                  <a:gd name="T15" fmla="*/ 808349 h 839788"/>
                  <a:gd name="T16" fmla="*/ 1394793 w 900113"/>
                  <a:gd name="T17" fmla="*/ 789119 h 839788"/>
                  <a:gd name="T18" fmla="*/ 1371273 w 900113"/>
                  <a:gd name="T19" fmla="*/ 752102 h 839788"/>
                  <a:gd name="T20" fmla="*/ 1367434 w 900113"/>
                  <a:gd name="T21" fmla="*/ 581921 h 839788"/>
                  <a:gd name="T22" fmla="*/ 1360715 w 900113"/>
                  <a:gd name="T23" fmla="*/ 1029489 h 839788"/>
                  <a:gd name="T24" fmla="*/ 1375593 w 900113"/>
                  <a:gd name="T25" fmla="*/ 1084293 h 839788"/>
                  <a:gd name="T26" fmla="*/ 1367434 w 900113"/>
                  <a:gd name="T27" fmla="*/ 1141021 h 839788"/>
                  <a:gd name="T28" fmla="*/ 1225362 w 900113"/>
                  <a:gd name="T29" fmla="*/ 1734733 h 839788"/>
                  <a:gd name="T30" fmla="*/ 1185045 w 900113"/>
                  <a:gd name="T31" fmla="*/ 1768386 h 839788"/>
                  <a:gd name="T32" fmla="*/ 1129369 w 900113"/>
                  <a:gd name="T33" fmla="*/ 1777519 h 839788"/>
                  <a:gd name="T34" fmla="*/ 1073693 w 900113"/>
                  <a:gd name="T35" fmla="*/ 1754444 h 839788"/>
                  <a:gd name="T36" fmla="*/ 1039614 w 900113"/>
                  <a:gd name="T37" fmla="*/ 1704446 h 839788"/>
                  <a:gd name="T38" fmla="*/ 1037214 w 900113"/>
                  <a:gd name="T39" fmla="*/ 1653009 h 839788"/>
                  <a:gd name="T40" fmla="*/ 666199 w 900113"/>
                  <a:gd name="T41" fmla="*/ 1195825 h 839788"/>
                  <a:gd name="T42" fmla="*/ 626362 w 900113"/>
                  <a:gd name="T43" fmla="*/ 1217939 h 839788"/>
                  <a:gd name="T44" fmla="*/ 545727 w 900113"/>
                  <a:gd name="T45" fmla="*/ 1229476 h 839788"/>
                  <a:gd name="T46" fmla="*/ 63837 w 900113"/>
                  <a:gd name="T47" fmla="*/ 1221303 h 839788"/>
                  <a:gd name="T48" fmla="*/ 22078 w 900113"/>
                  <a:gd name="T49" fmla="*/ 1189094 h 839788"/>
                  <a:gd name="T50" fmla="*/ 961 w 900113"/>
                  <a:gd name="T51" fmla="*/ 1137174 h 839788"/>
                  <a:gd name="T52" fmla="*/ 11039 w 900113"/>
                  <a:gd name="T53" fmla="*/ 1077562 h 839788"/>
                  <a:gd name="T54" fmla="*/ 52317 w 900113"/>
                  <a:gd name="T55" fmla="*/ 1033817 h 839788"/>
                  <a:gd name="T56" fmla="*/ 101274 w 900113"/>
                  <a:gd name="T57" fmla="*/ 1019875 h 839788"/>
                  <a:gd name="T58" fmla="*/ 637401 w 900113"/>
                  <a:gd name="T59" fmla="*/ 672781 h 839788"/>
                  <a:gd name="T60" fmla="*/ 589883 w 900113"/>
                  <a:gd name="T61" fmla="*/ 695376 h 839788"/>
                  <a:gd name="T62" fmla="*/ 541407 w 900113"/>
                  <a:gd name="T63" fmla="*/ 686240 h 839788"/>
                  <a:gd name="T64" fmla="*/ 508288 w 900113"/>
                  <a:gd name="T65" fmla="*/ 653550 h 839788"/>
                  <a:gd name="T66" fmla="*/ 499170 w 900113"/>
                  <a:gd name="T67" fmla="*/ 605477 h 839788"/>
                  <a:gd name="T68" fmla="*/ 519807 w 900113"/>
                  <a:gd name="T69" fmla="*/ 558846 h 839788"/>
                  <a:gd name="T70" fmla="*/ 826029 w 900113"/>
                  <a:gd name="T71" fmla="*/ 217039 h 839788"/>
                  <a:gd name="T72" fmla="*/ 1503745 w 900113"/>
                  <a:gd name="T73" fmla="*/ 0 h 839788"/>
                  <a:gd name="T74" fmla="*/ 1552221 w 900113"/>
                  <a:gd name="T75" fmla="*/ 7203 h 839788"/>
                  <a:gd name="T76" fmla="*/ 1594939 w 900113"/>
                  <a:gd name="T77" fmla="*/ 27848 h 839788"/>
                  <a:gd name="T78" fmla="*/ 1629017 w 900113"/>
                  <a:gd name="T79" fmla="*/ 59059 h 839788"/>
                  <a:gd name="T80" fmla="*/ 1653976 w 900113"/>
                  <a:gd name="T81" fmla="*/ 99870 h 839788"/>
                  <a:gd name="T82" fmla="*/ 1665495 w 900113"/>
                  <a:gd name="T83" fmla="*/ 145966 h 839788"/>
                  <a:gd name="T84" fmla="*/ 1663576 w 900113"/>
                  <a:gd name="T85" fmla="*/ 195902 h 839788"/>
                  <a:gd name="T86" fmla="*/ 1647256 w 900113"/>
                  <a:gd name="T87" fmla="*/ 240556 h 839788"/>
                  <a:gd name="T88" fmla="*/ 1618458 w 900113"/>
                  <a:gd name="T89" fmla="*/ 278008 h 839788"/>
                  <a:gd name="T90" fmla="*/ 1581019 w 900113"/>
                  <a:gd name="T91" fmla="*/ 306338 h 839788"/>
                  <a:gd name="T92" fmla="*/ 1536382 w 900113"/>
                  <a:gd name="T93" fmla="*/ 323142 h 839788"/>
                  <a:gd name="T94" fmla="*/ 1486945 w 900113"/>
                  <a:gd name="T95" fmla="*/ 325064 h 839788"/>
                  <a:gd name="T96" fmla="*/ 1440389 w 900113"/>
                  <a:gd name="T97" fmla="*/ 313541 h 839788"/>
                  <a:gd name="T98" fmla="*/ 1399591 w 900113"/>
                  <a:gd name="T99" fmla="*/ 288572 h 839788"/>
                  <a:gd name="T100" fmla="*/ 1368393 w 900113"/>
                  <a:gd name="T101" fmla="*/ 254481 h 839788"/>
                  <a:gd name="T102" fmla="*/ 1348234 w 900113"/>
                  <a:gd name="T103" fmla="*/ 211748 h 839788"/>
                  <a:gd name="T104" fmla="*/ 1340554 w 900113"/>
                  <a:gd name="T105" fmla="*/ 163251 h 839788"/>
                  <a:gd name="T106" fmla="*/ 1348234 w 900113"/>
                  <a:gd name="T107" fmla="*/ 114276 h 839788"/>
                  <a:gd name="T108" fmla="*/ 1368393 w 900113"/>
                  <a:gd name="T109" fmla="*/ 71542 h 839788"/>
                  <a:gd name="T110" fmla="*/ 1399591 w 900113"/>
                  <a:gd name="T111" fmla="*/ 37451 h 839788"/>
                  <a:gd name="T112" fmla="*/ 1440389 w 900113"/>
                  <a:gd name="T113" fmla="*/ 12483 h 839788"/>
                  <a:gd name="T114" fmla="*/ 1486945 w 900113"/>
                  <a:gd name="T115" fmla="*/ 959 h 8397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0113" h="839788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rgbClr val="435468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9576579">
                <a:off x="5256655" y="3004686"/>
                <a:ext cx="2402281" cy="45719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8031535" y="4048567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31535" y="4842849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31535" y="3258501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31535" y="2462518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3622" y="2803299"/>
            <a:ext cx="376382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3622" y="2287561"/>
            <a:ext cx="2268825" cy="400110"/>
          </a:xfrm>
          <a:prstGeom prst="rect">
            <a:avLst/>
          </a:prstGeom>
          <a:solidFill>
            <a:srgbClr val="435468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933417" y="4770848"/>
            <a:ext cx="38842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3622" y="4335662"/>
            <a:ext cx="2268825" cy="400110"/>
          </a:xfrm>
          <a:prstGeom prst="rect">
            <a:avLst/>
          </a:prstGeom>
          <a:solidFill>
            <a:srgbClr val="E4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3111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5" grpId="0"/>
      <p:bldP spid="27" grpId="0" build="p"/>
      <p:bldP spid="28" grpId="0" animBg="1"/>
      <p:bldP spid="29" grpId="0" build="p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376" y="2493890"/>
            <a:ext cx="1075124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376" y="1978152"/>
            <a:ext cx="2268825" cy="40011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7203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6451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6827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94103" y="3536363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+mj-ea"/>
                <a:ea typeface="+mj-ea"/>
              </a:rPr>
              <a:t>2013</a:t>
            </a:r>
            <a:endParaRPr lang="zh-CN" altLang="en-US" sz="4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4413" y="3536363"/>
            <a:ext cx="1505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+mj-ea"/>
                <a:ea typeface="+mj-ea"/>
              </a:rPr>
              <a:t>2014</a:t>
            </a:r>
            <a:endParaRPr lang="zh-CN" altLang="en-US" sz="4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18903" y="3536363"/>
            <a:ext cx="1505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+mj-ea"/>
                <a:ea typeface="+mj-ea"/>
              </a:rPr>
              <a:t>2015</a:t>
            </a:r>
            <a:endParaRPr lang="zh-CN" altLang="en-US" sz="4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375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82776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45176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0375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</a:rPr>
              <a:t>325,455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2776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</a:rPr>
              <a:t>589,454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45176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</a:rPr>
              <a:t>454,896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0375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7" name="矩形 16"/>
          <p:cNvSpPr/>
          <p:nvPr/>
        </p:nvSpPr>
        <p:spPr>
          <a:xfrm>
            <a:off x="4682776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8" name="矩形 17"/>
          <p:cNvSpPr/>
          <p:nvPr/>
        </p:nvSpPr>
        <p:spPr>
          <a:xfrm>
            <a:off x="8645176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9" name="燕尾形 18"/>
          <p:cNvSpPr/>
          <p:nvPr/>
        </p:nvSpPr>
        <p:spPr>
          <a:xfrm>
            <a:off x="37611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77235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 128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42177" y="1522412"/>
            <a:ext cx="685800" cy="4762192"/>
            <a:chOff x="7442177" y="1522412"/>
            <a:chExt cx="685800" cy="4762192"/>
          </a:xfrm>
        </p:grpSpPr>
        <p:grpSp>
          <p:nvGrpSpPr>
            <p:cNvPr id="2" name="组合 1"/>
            <p:cNvGrpSpPr/>
            <p:nvPr/>
          </p:nvGrpSpPr>
          <p:grpSpPr>
            <a:xfrm>
              <a:off x="7766980" y="2255043"/>
              <a:ext cx="45719" cy="3385390"/>
              <a:chOff x="8042752" y="1861343"/>
              <a:chExt cx="45719" cy="338539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42752" y="18613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42752" y="3208294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42752" y="45430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椭圆 6"/>
            <p:cNvSpPr/>
            <p:nvPr/>
          </p:nvSpPr>
          <p:spPr bwMode="auto">
            <a:xfrm>
              <a:off x="7442177" y="1616075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Freeform 659"/>
            <p:cNvSpPr>
              <a:spLocks noEditPoints="1"/>
            </p:cNvSpPr>
            <p:nvPr/>
          </p:nvSpPr>
          <p:spPr bwMode="auto">
            <a:xfrm>
              <a:off x="7602515" y="1724025"/>
              <a:ext cx="330200" cy="434975"/>
            </a:xfrm>
            <a:custGeom>
              <a:avLst/>
              <a:gdLst>
                <a:gd name="T0" fmla="*/ 191 w 218"/>
                <a:gd name="T1" fmla="*/ 36 h 288"/>
                <a:gd name="T2" fmla="*/ 157 w 218"/>
                <a:gd name="T3" fmla="*/ 0 h 288"/>
                <a:gd name="T4" fmla="*/ 61 w 218"/>
                <a:gd name="T5" fmla="*/ 0 h 288"/>
                <a:gd name="T6" fmla="*/ 28 w 218"/>
                <a:gd name="T7" fmla="*/ 36 h 288"/>
                <a:gd name="T8" fmla="*/ 0 w 218"/>
                <a:gd name="T9" fmla="*/ 36 h 288"/>
                <a:gd name="T10" fmla="*/ 0 w 218"/>
                <a:gd name="T11" fmla="*/ 288 h 288"/>
                <a:gd name="T12" fmla="*/ 218 w 218"/>
                <a:gd name="T13" fmla="*/ 288 h 288"/>
                <a:gd name="T14" fmla="*/ 218 w 218"/>
                <a:gd name="T15" fmla="*/ 36 h 288"/>
                <a:gd name="T16" fmla="*/ 191 w 218"/>
                <a:gd name="T17" fmla="*/ 36 h 288"/>
                <a:gd name="T18" fmla="*/ 74 w 218"/>
                <a:gd name="T19" fmla="*/ 16 h 288"/>
                <a:gd name="T20" fmla="*/ 142 w 218"/>
                <a:gd name="T21" fmla="*/ 16 h 288"/>
                <a:gd name="T22" fmla="*/ 151 w 218"/>
                <a:gd name="T23" fmla="*/ 24 h 288"/>
                <a:gd name="T24" fmla="*/ 142 w 218"/>
                <a:gd name="T25" fmla="*/ 33 h 288"/>
                <a:gd name="T26" fmla="*/ 74 w 218"/>
                <a:gd name="T27" fmla="*/ 33 h 288"/>
                <a:gd name="T28" fmla="*/ 66 w 218"/>
                <a:gd name="T29" fmla="*/ 24 h 288"/>
                <a:gd name="T30" fmla="*/ 74 w 218"/>
                <a:gd name="T31" fmla="*/ 16 h 288"/>
                <a:gd name="T32" fmla="*/ 171 w 218"/>
                <a:gd name="T33" fmla="*/ 236 h 288"/>
                <a:gd name="T34" fmla="*/ 45 w 218"/>
                <a:gd name="T35" fmla="*/ 236 h 288"/>
                <a:gd name="T36" fmla="*/ 45 w 218"/>
                <a:gd name="T37" fmla="*/ 217 h 288"/>
                <a:gd name="T38" fmla="*/ 171 w 218"/>
                <a:gd name="T39" fmla="*/ 217 h 288"/>
                <a:gd name="T40" fmla="*/ 171 w 218"/>
                <a:gd name="T41" fmla="*/ 236 h 288"/>
                <a:gd name="T42" fmla="*/ 171 w 218"/>
                <a:gd name="T43" fmla="*/ 193 h 288"/>
                <a:gd name="T44" fmla="*/ 45 w 218"/>
                <a:gd name="T45" fmla="*/ 193 h 288"/>
                <a:gd name="T46" fmla="*/ 45 w 218"/>
                <a:gd name="T47" fmla="*/ 174 h 288"/>
                <a:gd name="T48" fmla="*/ 171 w 218"/>
                <a:gd name="T49" fmla="*/ 174 h 288"/>
                <a:gd name="T50" fmla="*/ 171 w 218"/>
                <a:gd name="T51" fmla="*/ 193 h 288"/>
                <a:gd name="T52" fmla="*/ 171 w 218"/>
                <a:gd name="T53" fmla="*/ 150 h 288"/>
                <a:gd name="T54" fmla="*/ 45 w 218"/>
                <a:gd name="T55" fmla="*/ 150 h 288"/>
                <a:gd name="T56" fmla="*/ 45 w 218"/>
                <a:gd name="T57" fmla="*/ 131 h 288"/>
                <a:gd name="T58" fmla="*/ 171 w 218"/>
                <a:gd name="T59" fmla="*/ 131 h 288"/>
                <a:gd name="T60" fmla="*/ 171 w 218"/>
                <a:gd name="T61" fmla="*/ 150 h 288"/>
                <a:gd name="T62" fmla="*/ 171 w 218"/>
                <a:gd name="T63" fmla="*/ 107 h 288"/>
                <a:gd name="T64" fmla="*/ 45 w 218"/>
                <a:gd name="T65" fmla="*/ 107 h 288"/>
                <a:gd name="T66" fmla="*/ 45 w 218"/>
                <a:gd name="T67" fmla="*/ 88 h 288"/>
                <a:gd name="T68" fmla="*/ 171 w 218"/>
                <a:gd name="T69" fmla="*/ 88 h 288"/>
                <a:gd name="T70" fmla="*/ 171 w 218"/>
                <a:gd name="T71" fmla="*/ 1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8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3027" y="1522412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7442177" y="2954764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Freeform 655"/>
            <p:cNvSpPr>
              <a:spLocks noEditPoints="1"/>
            </p:cNvSpPr>
            <p:nvPr/>
          </p:nvSpPr>
          <p:spPr bwMode="auto">
            <a:xfrm>
              <a:off x="7566002" y="3054777"/>
              <a:ext cx="403225" cy="434975"/>
            </a:xfrm>
            <a:custGeom>
              <a:avLst/>
              <a:gdLst>
                <a:gd name="T0" fmla="*/ 267 w 267"/>
                <a:gd name="T1" fmla="*/ 70 h 288"/>
                <a:gd name="T2" fmla="*/ 144 w 267"/>
                <a:gd name="T3" fmla="*/ 0 h 288"/>
                <a:gd name="T4" fmla="*/ 0 w 267"/>
                <a:gd name="T5" fmla="*/ 144 h 288"/>
                <a:gd name="T6" fmla="*/ 144 w 267"/>
                <a:gd name="T7" fmla="*/ 288 h 288"/>
                <a:gd name="T8" fmla="*/ 266 w 267"/>
                <a:gd name="T9" fmla="*/ 219 h 288"/>
                <a:gd name="T10" fmla="*/ 142 w 267"/>
                <a:gd name="T11" fmla="*/ 145 h 288"/>
                <a:gd name="T12" fmla="*/ 267 w 267"/>
                <a:gd name="T13" fmla="*/ 70 h 288"/>
                <a:gd name="T14" fmla="*/ 169 w 267"/>
                <a:gd name="T15" fmla="*/ 39 h 288"/>
                <a:gd name="T16" fmla="*/ 192 w 267"/>
                <a:gd name="T17" fmla="*/ 62 h 288"/>
                <a:gd name="T18" fmla="*/ 169 w 267"/>
                <a:gd name="T19" fmla="*/ 85 h 288"/>
                <a:gd name="T20" fmla="*/ 146 w 267"/>
                <a:gd name="T21" fmla="*/ 62 h 288"/>
                <a:gd name="T22" fmla="*/ 169 w 267"/>
                <a:gd name="T2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288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93027" y="2883327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2</a:t>
              </a: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442177" y="5633729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 bwMode="auto">
            <a:xfrm>
              <a:off x="7549965" y="5741517"/>
              <a:ext cx="435300" cy="435300"/>
              <a:chOff x="5745617" y="3919453"/>
              <a:chExt cx="333375" cy="3333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597"/>
              <p:cNvSpPr>
                <a:spLocks noEditPoints="1"/>
              </p:cNvSpPr>
              <p:nvPr/>
            </p:nvSpPr>
            <p:spPr bwMode="auto">
              <a:xfrm>
                <a:off x="5745617" y="3919453"/>
                <a:ext cx="333375" cy="333375"/>
              </a:xfrm>
              <a:custGeom>
                <a:avLst/>
                <a:gdLst>
                  <a:gd name="T0" fmla="*/ 286 w 288"/>
                  <a:gd name="T1" fmla="*/ 121 h 287"/>
                  <a:gd name="T2" fmla="*/ 265 w 288"/>
                  <a:gd name="T3" fmla="*/ 66 h 287"/>
                  <a:gd name="T4" fmla="*/ 173 w 288"/>
                  <a:gd name="T5" fmla="*/ 3 h 287"/>
                  <a:gd name="T6" fmla="*/ 144 w 288"/>
                  <a:gd name="T7" fmla="*/ 0 h 287"/>
                  <a:gd name="T8" fmla="*/ 116 w 288"/>
                  <a:gd name="T9" fmla="*/ 3 h 287"/>
                  <a:gd name="T10" fmla="*/ 23 w 288"/>
                  <a:gd name="T11" fmla="*/ 66 h 287"/>
                  <a:gd name="T12" fmla="*/ 2 w 288"/>
                  <a:gd name="T13" fmla="*/ 121 h 287"/>
                  <a:gd name="T14" fmla="*/ 0 w 288"/>
                  <a:gd name="T15" fmla="*/ 143 h 287"/>
                  <a:gd name="T16" fmla="*/ 41 w 288"/>
                  <a:gd name="T17" fmla="*/ 244 h 287"/>
                  <a:gd name="T18" fmla="*/ 97 w 288"/>
                  <a:gd name="T19" fmla="*/ 280 h 287"/>
                  <a:gd name="T20" fmla="*/ 144 w 288"/>
                  <a:gd name="T21" fmla="*/ 287 h 287"/>
                  <a:gd name="T22" fmla="*/ 191 w 288"/>
                  <a:gd name="T23" fmla="*/ 279 h 287"/>
                  <a:gd name="T24" fmla="*/ 247 w 288"/>
                  <a:gd name="T25" fmla="*/ 244 h 287"/>
                  <a:gd name="T26" fmla="*/ 288 w 288"/>
                  <a:gd name="T27" fmla="*/ 143 h 287"/>
                  <a:gd name="T28" fmla="*/ 286 w 288"/>
                  <a:gd name="T29" fmla="*/ 121 h 287"/>
                  <a:gd name="T30" fmla="*/ 241 w 288"/>
                  <a:gd name="T31" fmla="*/ 225 h 287"/>
                  <a:gd name="T32" fmla="*/ 239 w 288"/>
                  <a:gd name="T33" fmla="*/ 218 h 287"/>
                  <a:gd name="T34" fmla="*/ 188 w 288"/>
                  <a:gd name="T35" fmla="*/ 218 h 287"/>
                  <a:gd name="T36" fmla="*/ 172 w 288"/>
                  <a:gd name="T37" fmla="*/ 266 h 287"/>
                  <a:gd name="T38" fmla="*/ 174 w 288"/>
                  <a:gd name="T39" fmla="*/ 267 h 287"/>
                  <a:gd name="T40" fmla="*/ 144 w 288"/>
                  <a:gd name="T41" fmla="*/ 270 h 287"/>
                  <a:gd name="T42" fmla="*/ 115 w 288"/>
                  <a:gd name="T43" fmla="*/ 267 h 287"/>
                  <a:gd name="T44" fmla="*/ 116 w 288"/>
                  <a:gd name="T45" fmla="*/ 266 h 287"/>
                  <a:gd name="T46" fmla="*/ 101 w 288"/>
                  <a:gd name="T47" fmla="*/ 218 h 287"/>
                  <a:gd name="T48" fmla="*/ 50 w 288"/>
                  <a:gd name="T49" fmla="*/ 218 h 287"/>
                  <a:gd name="T50" fmla="*/ 48 w 288"/>
                  <a:gd name="T51" fmla="*/ 226 h 287"/>
                  <a:gd name="T52" fmla="*/ 17 w 288"/>
                  <a:gd name="T53" fmla="*/ 143 h 287"/>
                  <a:gd name="T54" fmla="*/ 18 w 288"/>
                  <a:gd name="T55" fmla="*/ 132 h 287"/>
                  <a:gd name="T56" fmla="*/ 34 w 288"/>
                  <a:gd name="T57" fmla="*/ 144 h 287"/>
                  <a:gd name="T58" fmla="*/ 75 w 288"/>
                  <a:gd name="T59" fmla="*/ 114 h 287"/>
                  <a:gd name="T60" fmla="*/ 60 w 288"/>
                  <a:gd name="T61" fmla="*/ 66 h 287"/>
                  <a:gd name="T62" fmla="*/ 43 w 288"/>
                  <a:gd name="T63" fmla="*/ 66 h 287"/>
                  <a:gd name="T64" fmla="*/ 110 w 288"/>
                  <a:gd name="T65" fmla="*/ 21 h 287"/>
                  <a:gd name="T66" fmla="*/ 104 w 288"/>
                  <a:gd name="T67" fmla="*/ 40 h 287"/>
                  <a:gd name="T68" fmla="*/ 145 w 288"/>
                  <a:gd name="T69" fmla="*/ 69 h 287"/>
                  <a:gd name="T70" fmla="*/ 185 w 288"/>
                  <a:gd name="T71" fmla="*/ 40 h 287"/>
                  <a:gd name="T72" fmla="*/ 180 w 288"/>
                  <a:gd name="T73" fmla="*/ 22 h 287"/>
                  <a:gd name="T74" fmla="*/ 245 w 288"/>
                  <a:gd name="T75" fmla="*/ 66 h 287"/>
                  <a:gd name="T76" fmla="*/ 229 w 288"/>
                  <a:gd name="T77" fmla="*/ 66 h 287"/>
                  <a:gd name="T78" fmla="*/ 213 w 288"/>
                  <a:gd name="T79" fmla="*/ 114 h 287"/>
                  <a:gd name="T80" fmla="*/ 254 w 288"/>
                  <a:gd name="T81" fmla="*/ 144 h 287"/>
                  <a:gd name="T82" fmla="*/ 270 w 288"/>
                  <a:gd name="T83" fmla="*/ 132 h 287"/>
                  <a:gd name="T84" fmla="*/ 271 w 288"/>
                  <a:gd name="T85" fmla="*/ 143 h 287"/>
                  <a:gd name="T86" fmla="*/ 241 w 288"/>
                  <a:gd name="T87" fmla="*/ 22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87">
                    <a:moveTo>
                      <a:pt x="286" y="121"/>
                    </a:moveTo>
                    <a:cubicBezTo>
                      <a:pt x="283" y="101"/>
                      <a:pt x="276" y="83"/>
                      <a:pt x="265" y="66"/>
                    </a:cubicBezTo>
                    <a:cubicBezTo>
                      <a:pt x="245" y="34"/>
                      <a:pt x="212" y="11"/>
                      <a:pt x="173" y="3"/>
                    </a:cubicBezTo>
                    <a:cubicBezTo>
                      <a:pt x="164" y="1"/>
                      <a:pt x="154" y="0"/>
                      <a:pt x="144" y="0"/>
                    </a:cubicBezTo>
                    <a:cubicBezTo>
                      <a:pt x="134" y="0"/>
                      <a:pt x="125" y="1"/>
                      <a:pt x="116" y="3"/>
                    </a:cubicBezTo>
                    <a:cubicBezTo>
                      <a:pt x="77" y="10"/>
                      <a:pt x="43" y="34"/>
                      <a:pt x="23" y="66"/>
                    </a:cubicBezTo>
                    <a:cubicBezTo>
                      <a:pt x="12" y="83"/>
                      <a:pt x="5" y="101"/>
                      <a:pt x="2" y="121"/>
                    </a:cubicBezTo>
                    <a:cubicBezTo>
                      <a:pt x="1" y="128"/>
                      <a:pt x="0" y="136"/>
                      <a:pt x="0" y="143"/>
                    </a:cubicBezTo>
                    <a:cubicBezTo>
                      <a:pt x="0" y="183"/>
                      <a:pt x="16" y="218"/>
                      <a:pt x="41" y="244"/>
                    </a:cubicBezTo>
                    <a:cubicBezTo>
                      <a:pt x="57" y="260"/>
                      <a:pt x="76" y="272"/>
                      <a:pt x="97" y="280"/>
                    </a:cubicBezTo>
                    <a:cubicBezTo>
                      <a:pt x="112" y="285"/>
                      <a:pt x="128" y="287"/>
                      <a:pt x="144" y="287"/>
                    </a:cubicBezTo>
                    <a:cubicBezTo>
                      <a:pt x="160" y="287"/>
                      <a:pt x="176" y="284"/>
                      <a:pt x="191" y="279"/>
                    </a:cubicBezTo>
                    <a:cubicBezTo>
                      <a:pt x="212" y="272"/>
                      <a:pt x="232" y="260"/>
                      <a:pt x="247" y="244"/>
                    </a:cubicBezTo>
                    <a:cubicBezTo>
                      <a:pt x="272" y="218"/>
                      <a:pt x="288" y="182"/>
                      <a:pt x="288" y="143"/>
                    </a:cubicBezTo>
                    <a:cubicBezTo>
                      <a:pt x="288" y="136"/>
                      <a:pt x="287" y="128"/>
                      <a:pt x="286" y="121"/>
                    </a:cubicBezTo>
                    <a:close/>
                    <a:moveTo>
                      <a:pt x="241" y="225"/>
                    </a:moveTo>
                    <a:cubicBezTo>
                      <a:pt x="239" y="218"/>
                      <a:pt x="239" y="218"/>
                      <a:pt x="239" y="218"/>
                    </a:cubicBezTo>
                    <a:cubicBezTo>
                      <a:pt x="188" y="218"/>
                      <a:pt x="188" y="218"/>
                      <a:pt x="188" y="218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64" y="269"/>
                      <a:pt x="154" y="270"/>
                      <a:pt x="144" y="270"/>
                    </a:cubicBezTo>
                    <a:cubicBezTo>
                      <a:pt x="134" y="270"/>
                      <a:pt x="124" y="269"/>
                      <a:pt x="115" y="267"/>
                    </a:cubicBezTo>
                    <a:cubicBezTo>
                      <a:pt x="116" y="266"/>
                      <a:pt x="116" y="266"/>
                      <a:pt x="116" y="266"/>
                    </a:cubicBezTo>
                    <a:cubicBezTo>
                      <a:pt x="101" y="218"/>
                      <a:pt x="101" y="218"/>
                      <a:pt x="101" y="218"/>
                    </a:cubicBezTo>
                    <a:cubicBezTo>
                      <a:pt x="50" y="218"/>
                      <a:pt x="50" y="218"/>
                      <a:pt x="50" y="218"/>
                    </a:cubicBezTo>
                    <a:cubicBezTo>
                      <a:pt x="48" y="226"/>
                      <a:pt x="48" y="226"/>
                      <a:pt x="48" y="226"/>
                    </a:cubicBezTo>
                    <a:cubicBezTo>
                      <a:pt x="29" y="204"/>
                      <a:pt x="17" y="175"/>
                      <a:pt x="17" y="143"/>
                    </a:cubicBezTo>
                    <a:cubicBezTo>
                      <a:pt x="17" y="140"/>
                      <a:pt x="17" y="136"/>
                      <a:pt x="18" y="132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60" y="45"/>
                      <a:pt x="83" y="29"/>
                      <a:pt x="110" y="2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85" y="40"/>
                      <a:pt x="185" y="40"/>
                      <a:pt x="185" y="40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206" y="29"/>
                      <a:pt x="228" y="45"/>
                      <a:pt x="245" y="66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13" y="114"/>
                      <a:pt x="213" y="114"/>
                      <a:pt x="213" y="11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71" y="136"/>
                      <a:pt x="271" y="140"/>
                      <a:pt x="271" y="143"/>
                    </a:cubicBezTo>
                    <a:cubicBezTo>
                      <a:pt x="271" y="175"/>
                      <a:pt x="260" y="203"/>
                      <a:pt x="241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8" name="Freeform 598"/>
              <p:cNvSpPr/>
              <p:nvPr/>
            </p:nvSpPr>
            <p:spPr bwMode="auto">
              <a:xfrm>
                <a:off x="5856742" y="4044866"/>
                <a:ext cx="111125" cy="104775"/>
              </a:xfrm>
              <a:custGeom>
                <a:avLst/>
                <a:gdLst>
                  <a:gd name="T0" fmla="*/ 0 w 70"/>
                  <a:gd name="T1" fmla="*/ 26 h 66"/>
                  <a:gd name="T2" fmla="*/ 14 w 70"/>
                  <a:gd name="T3" fmla="*/ 66 h 66"/>
                  <a:gd name="T4" fmla="*/ 57 w 70"/>
                  <a:gd name="T5" fmla="*/ 66 h 66"/>
                  <a:gd name="T6" fmla="*/ 70 w 70"/>
                  <a:gd name="T7" fmla="*/ 26 h 66"/>
                  <a:gd name="T8" fmla="*/ 35 w 70"/>
                  <a:gd name="T9" fmla="*/ 0 h 66"/>
                  <a:gd name="T10" fmla="*/ 0 w 70"/>
                  <a:gd name="T11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66">
                    <a:moveTo>
                      <a:pt x="0" y="26"/>
                    </a:moveTo>
                    <a:lnTo>
                      <a:pt x="14" y="66"/>
                    </a:lnTo>
                    <a:lnTo>
                      <a:pt x="57" y="66"/>
                    </a:lnTo>
                    <a:lnTo>
                      <a:pt x="70" y="26"/>
                    </a:lnTo>
                    <a:lnTo>
                      <a:pt x="35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7889852" y="5568642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4</a:t>
              </a: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442177" y="4301391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" name="Freeform 570"/>
            <p:cNvSpPr/>
            <p:nvPr/>
          </p:nvSpPr>
          <p:spPr bwMode="auto">
            <a:xfrm>
              <a:off x="7570765" y="4407754"/>
              <a:ext cx="438150" cy="438150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027" y="4222016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3</a:t>
              </a:r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8124802" y="1715612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24802" y="1361071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8124802" y="3088282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24802" y="2733741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221640" y="4442846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21640" y="4088305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238152" y="5755033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38152" y="5400492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903723" y="2873076"/>
            <a:ext cx="6116202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03735" y="2357338"/>
            <a:ext cx="2268825" cy="40011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1003735" y="4488415"/>
          <a:ext cx="59092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2014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2015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%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S1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257,463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335,548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S2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242,265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254,546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S3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432,456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587,256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S4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489,589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166,848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86%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8802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8514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7071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60637" y="2017506"/>
            <a:ext cx="7161213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9" name="TextBox 3"/>
          <p:cNvSpPr txBox="1"/>
          <p:nvPr/>
        </p:nvSpPr>
        <p:spPr bwMode="auto">
          <a:xfrm>
            <a:off x="3097207" y="5152302"/>
            <a:ext cx="989077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6534" y="4039335"/>
            <a:ext cx="116079" cy="1009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459919" y="3452234"/>
            <a:ext cx="110227" cy="1596485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637385" y="3801708"/>
            <a:ext cx="116491" cy="1247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3820914" y="4155579"/>
            <a:ext cx="116491" cy="893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293354" y="5416355"/>
            <a:ext cx="792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87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4961625" y="3525148"/>
            <a:ext cx="116051" cy="1523482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5144966" y="4222516"/>
            <a:ext cx="116051" cy="8261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328228" y="4424110"/>
            <a:ext cx="109898" cy="624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5506262" y="4736219"/>
            <a:ext cx="116491" cy="3121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4996906" y="5416355"/>
            <a:ext cx="765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36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0" name="TextBox 36"/>
          <p:cNvSpPr txBox="1"/>
          <p:nvPr/>
        </p:nvSpPr>
        <p:spPr bwMode="auto">
          <a:xfrm>
            <a:off x="4769678" y="5152302"/>
            <a:ext cx="1060310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627487" y="4437312"/>
            <a:ext cx="116954" cy="611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6811691" y="4541660"/>
            <a:ext cx="110133" cy="507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989398" y="4743911"/>
            <a:ext cx="115392" cy="30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7171828" y="3372390"/>
            <a:ext cx="110996" cy="1675937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TextBox 34"/>
          <p:cNvSpPr txBox="1">
            <a:spLocks noChangeArrowheads="1"/>
          </p:cNvSpPr>
          <p:nvPr/>
        </p:nvSpPr>
        <p:spPr bwMode="auto">
          <a:xfrm>
            <a:off x="6646211" y="5416355"/>
            <a:ext cx="708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24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Box 37"/>
          <p:cNvSpPr txBox="1"/>
          <p:nvPr/>
        </p:nvSpPr>
        <p:spPr bwMode="auto">
          <a:xfrm>
            <a:off x="6556582" y="5152302"/>
            <a:ext cx="790890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8196278" y="3629844"/>
            <a:ext cx="116048" cy="141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79615" y="3372390"/>
            <a:ext cx="116048" cy="1676376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8562650" y="3525147"/>
            <a:ext cx="110997" cy="1523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8740684" y="4039468"/>
            <a:ext cx="116491" cy="1008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8238172" y="5416355"/>
            <a:ext cx="739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74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2" name="TextBox 38"/>
          <p:cNvSpPr txBox="1"/>
          <p:nvPr/>
        </p:nvSpPr>
        <p:spPr bwMode="auto">
          <a:xfrm>
            <a:off x="8160465" y="5152302"/>
            <a:ext cx="723862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293354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93354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978702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978702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638773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638773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196278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196278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矩形 26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956507" y="4930863"/>
            <a:ext cx="6633552" cy="67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2956507" y="4471396"/>
            <a:ext cx="2231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2849655" y="2751635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2841366" y="3189288"/>
            <a:ext cx="1281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2799788" y="2713059"/>
            <a:ext cx="1311043" cy="1311043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4930463" y="3189288"/>
            <a:ext cx="962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4766693" y="2713059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4722302" y="2686839"/>
            <a:ext cx="1311043" cy="1311043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6633039" y="2748454"/>
            <a:ext cx="1184838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6831281" y="3189288"/>
            <a:ext cx="962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6544290" y="2712104"/>
            <a:ext cx="1311043" cy="1311043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8443686" y="2755159"/>
            <a:ext cx="1184840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8568832" y="3189288"/>
            <a:ext cx="963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8354372" y="2716866"/>
            <a:ext cx="1311043" cy="1311043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 animBg="1"/>
      <p:bldP spid="168" grpId="0" animBg="1"/>
      <p:bldP spid="169" grpId="0"/>
      <p:bldP spid="170" grpId="0" animBg="1"/>
      <p:bldP spid="171" grpId="0" animBg="1"/>
      <p:bldP spid="172" grpId="0"/>
      <p:bldP spid="1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9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latin typeface="+mn-lt"/>
                  <a:ea typeface="+mn-ea"/>
                </a:rPr>
                <a:t>22</a:t>
              </a:r>
            </a:p>
          </p:txBody>
        </p:sp>
        <p:sp>
          <p:nvSpPr>
            <p:cNvPr id="73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605416" y="2173184"/>
            <a:ext cx="1280745" cy="1961959"/>
          </a:xfrm>
          <a:custGeom>
            <a:avLst/>
            <a:gdLst>
              <a:gd name="connsiteX0" fmla="*/ 634138 w 1280745"/>
              <a:gd name="connsiteY0" fmla="*/ 0 h 2348614"/>
              <a:gd name="connsiteX1" fmla="*/ 1153383 w 1280745"/>
              <a:gd name="connsiteY1" fmla="*/ 180801 h 2348614"/>
              <a:gd name="connsiteX2" fmla="*/ 1280745 w 1280745"/>
              <a:gd name="connsiteY2" fmla="*/ 774860 h 2348614"/>
              <a:gd name="connsiteX3" fmla="*/ 1225525 w 1280745"/>
              <a:gd name="connsiteY3" fmla="*/ 1042053 h 2348614"/>
              <a:gd name="connsiteX4" fmla="*/ 594198 w 1280745"/>
              <a:gd name="connsiteY4" fmla="*/ 2249765 h 2348614"/>
              <a:gd name="connsiteX5" fmla="*/ 1280745 w 1280745"/>
              <a:gd name="connsiteY5" fmla="*/ 2249765 h 2348614"/>
              <a:gd name="connsiteX6" fmla="*/ 1280745 w 1280745"/>
              <a:gd name="connsiteY6" fmla="*/ 2348614 h 2348614"/>
              <a:gd name="connsiteX7" fmla="*/ 0 w 1280745"/>
              <a:gd name="connsiteY7" fmla="*/ 2348614 h 2348614"/>
              <a:gd name="connsiteX8" fmla="*/ 0 w 1280745"/>
              <a:gd name="connsiteY8" fmla="*/ 2239078 h 2348614"/>
              <a:gd name="connsiteX9" fmla="*/ 630575 w 1280745"/>
              <a:gd name="connsiteY9" fmla="*/ 1081241 h 2348614"/>
              <a:gd name="connsiteX10" fmla="*/ 733890 w 1280745"/>
              <a:gd name="connsiteY10" fmla="*/ 564668 h 2348614"/>
              <a:gd name="connsiteX11" fmla="*/ 619887 w 1280745"/>
              <a:gd name="connsiteY11" fmla="*/ 393665 h 2348614"/>
              <a:gd name="connsiteX12" fmla="*/ 502322 w 1280745"/>
              <a:gd name="connsiteY12" fmla="*/ 500542 h 2348614"/>
              <a:gd name="connsiteX13" fmla="*/ 502322 w 1280745"/>
              <a:gd name="connsiteY13" fmla="*/ 938738 h 2348614"/>
              <a:gd name="connsiteX14" fmla="*/ 0 w 1280745"/>
              <a:gd name="connsiteY14" fmla="*/ 938738 h 2348614"/>
              <a:gd name="connsiteX15" fmla="*/ 0 w 1280745"/>
              <a:gd name="connsiteY15" fmla="*/ 493417 h 2348614"/>
              <a:gd name="connsiteX16" fmla="*/ 634138 w 1280745"/>
              <a:gd name="connsiteY16" fmla="*/ 0 h 234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0745" h="2348614">
                <a:moveTo>
                  <a:pt x="634138" y="0"/>
                </a:moveTo>
                <a:cubicBezTo>
                  <a:pt x="895393" y="0"/>
                  <a:pt x="1068475" y="60267"/>
                  <a:pt x="1153383" y="180801"/>
                </a:cubicBezTo>
                <a:cubicBezTo>
                  <a:pt x="1238291" y="301335"/>
                  <a:pt x="1280745" y="499355"/>
                  <a:pt x="1280745" y="774860"/>
                </a:cubicBezTo>
                <a:cubicBezTo>
                  <a:pt x="1280745" y="882925"/>
                  <a:pt x="1262338" y="971989"/>
                  <a:pt x="1225525" y="1042053"/>
                </a:cubicBezTo>
                <a:lnTo>
                  <a:pt x="594198" y="2249765"/>
                </a:lnTo>
                <a:lnTo>
                  <a:pt x="1280745" y="2249765"/>
                </a:lnTo>
                <a:lnTo>
                  <a:pt x="1280745" y="2348614"/>
                </a:lnTo>
                <a:lnTo>
                  <a:pt x="0" y="2348614"/>
                </a:lnTo>
                <a:lnTo>
                  <a:pt x="0" y="2239078"/>
                </a:lnTo>
                <a:lnTo>
                  <a:pt x="630575" y="1081241"/>
                </a:lnTo>
                <a:cubicBezTo>
                  <a:pt x="699452" y="955364"/>
                  <a:pt x="733890" y="783173"/>
                  <a:pt x="733890" y="564668"/>
                </a:cubicBezTo>
                <a:cubicBezTo>
                  <a:pt x="733890" y="450666"/>
                  <a:pt x="695889" y="393665"/>
                  <a:pt x="619887" y="393665"/>
                </a:cubicBezTo>
                <a:cubicBezTo>
                  <a:pt x="541511" y="393665"/>
                  <a:pt x="502322" y="429291"/>
                  <a:pt x="502322" y="500542"/>
                </a:cubicBezTo>
                <a:lnTo>
                  <a:pt x="502322" y="938738"/>
                </a:lnTo>
                <a:lnTo>
                  <a:pt x="0" y="938738"/>
                </a:lnTo>
                <a:lnTo>
                  <a:pt x="0" y="493417"/>
                </a:lnTo>
                <a:cubicBezTo>
                  <a:pt x="0" y="164473"/>
                  <a:pt x="211379" y="0"/>
                  <a:pt x="634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>
              <a:latin typeface="Haettenschweiler" panose="020B070604090206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41" y="2018804"/>
            <a:ext cx="1309245" cy="2116339"/>
          </a:xfrm>
          <a:custGeom>
            <a:avLst/>
            <a:gdLst>
              <a:gd name="connsiteX0" fmla="*/ 660857 w 1309245"/>
              <a:gd name="connsiteY0" fmla="*/ 0 h 2348614"/>
              <a:gd name="connsiteX1" fmla="*/ 1309245 w 1309245"/>
              <a:gd name="connsiteY1" fmla="*/ 493417 h 2348614"/>
              <a:gd name="connsiteX2" fmla="*/ 1309245 w 1309245"/>
              <a:gd name="connsiteY2" fmla="*/ 2137544 h 2348614"/>
              <a:gd name="connsiteX3" fmla="*/ 1263600 w 1309245"/>
              <a:gd name="connsiteY3" fmla="*/ 2333486 h 2348614"/>
              <a:gd name="connsiteX4" fmla="*/ 1252711 w 1309245"/>
              <a:gd name="connsiteY4" fmla="*/ 2348614 h 2348614"/>
              <a:gd name="connsiteX5" fmla="*/ 53822 w 1309245"/>
              <a:gd name="connsiteY5" fmla="*/ 2348614 h 2348614"/>
              <a:gd name="connsiteX6" fmla="*/ 45200 w 1309245"/>
              <a:gd name="connsiteY6" fmla="*/ 2336603 h 2348614"/>
              <a:gd name="connsiteX7" fmla="*/ 0 w 1309245"/>
              <a:gd name="connsiteY7" fmla="*/ 2141107 h 2348614"/>
              <a:gd name="connsiteX8" fmla="*/ 0 w 1309245"/>
              <a:gd name="connsiteY8" fmla="*/ 496979 h 2348614"/>
              <a:gd name="connsiteX9" fmla="*/ 660857 w 1309245"/>
              <a:gd name="connsiteY9" fmla="*/ 0 h 2348614"/>
              <a:gd name="connsiteX10" fmla="*/ 657295 w 1309245"/>
              <a:gd name="connsiteY10" fmla="*/ 350914 h 2348614"/>
              <a:gd name="connsiteX11" fmla="*/ 561105 w 1309245"/>
              <a:gd name="connsiteY11" fmla="*/ 427509 h 2348614"/>
              <a:gd name="connsiteX12" fmla="*/ 561105 w 1309245"/>
              <a:gd name="connsiteY12" fmla="*/ 2167826 h 2348614"/>
              <a:gd name="connsiteX13" fmla="*/ 657295 w 1309245"/>
              <a:gd name="connsiteY13" fmla="*/ 2244421 h 2348614"/>
              <a:gd name="connsiteX14" fmla="*/ 748140 w 1309245"/>
              <a:gd name="connsiteY14" fmla="*/ 2167826 h 2348614"/>
              <a:gd name="connsiteX15" fmla="*/ 748140 w 1309245"/>
              <a:gd name="connsiteY15" fmla="*/ 427509 h 2348614"/>
              <a:gd name="connsiteX16" fmla="*/ 657295 w 1309245"/>
              <a:gd name="connsiteY16" fmla="*/ 350914 h 234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9245" h="2348614">
                <a:moveTo>
                  <a:pt x="660857" y="0"/>
                </a:moveTo>
                <a:cubicBezTo>
                  <a:pt x="1093116" y="0"/>
                  <a:pt x="1309245" y="164473"/>
                  <a:pt x="1309245" y="493417"/>
                </a:cubicBezTo>
                <a:lnTo>
                  <a:pt x="1309245" y="2137544"/>
                </a:lnTo>
                <a:cubicBezTo>
                  <a:pt x="1309245" y="2211171"/>
                  <a:pt x="1294030" y="2276485"/>
                  <a:pt x="1263600" y="2333486"/>
                </a:cubicBezTo>
                <a:lnTo>
                  <a:pt x="1252711" y="2348614"/>
                </a:lnTo>
                <a:lnTo>
                  <a:pt x="53822" y="2348614"/>
                </a:lnTo>
                <a:lnTo>
                  <a:pt x="45200" y="2336603"/>
                </a:lnTo>
                <a:cubicBezTo>
                  <a:pt x="15067" y="2279899"/>
                  <a:pt x="0" y="2214734"/>
                  <a:pt x="0" y="2141107"/>
                </a:cubicBezTo>
                <a:lnTo>
                  <a:pt x="0" y="496979"/>
                </a:lnTo>
                <a:cubicBezTo>
                  <a:pt x="0" y="165660"/>
                  <a:pt x="220286" y="0"/>
                  <a:pt x="660857" y="0"/>
                </a:cubicBezTo>
                <a:close/>
                <a:moveTo>
                  <a:pt x="657295" y="350914"/>
                </a:moveTo>
                <a:cubicBezTo>
                  <a:pt x="593168" y="350914"/>
                  <a:pt x="561105" y="376446"/>
                  <a:pt x="561105" y="427509"/>
                </a:cubicBezTo>
                <a:lnTo>
                  <a:pt x="561105" y="2167826"/>
                </a:lnTo>
                <a:cubicBezTo>
                  <a:pt x="561105" y="2218890"/>
                  <a:pt x="593168" y="2244421"/>
                  <a:pt x="657295" y="2244421"/>
                </a:cubicBezTo>
                <a:cubicBezTo>
                  <a:pt x="717858" y="2244421"/>
                  <a:pt x="748140" y="2218890"/>
                  <a:pt x="748140" y="2167826"/>
                </a:cubicBezTo>
                <a:lnTo>
                  <a:pt x="748140" y="427509"/>
                </a:lnTo>
                <a:cubicBezTo>
                  <a:pt x="748140" y="376446"/>
                  <a:pt x="717858" y="350914"/>
                  <a:pt x="657295" y="350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>
              <a:latin typeface="Haettenschweiler" panose="020B0706040902060204" pitchFamily="34" charset="0"/>
            </a:endParaRPr>
          </a:p>
        </p:txBody>
      </p:sp>
      <p:sp>
        <p:nvSpPr>
          <p:cNvPr id="46" name="Freeform 665"/>
          <p:cNvSpPr/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665"/>
          <p:cNvSpPr/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69174" y="444688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谢谢您观看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24242" y="563086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+mj-ea"/>
                <a:ea typeface="+mj-ea"/>
              </a:rPr>
              <a:t>汇报人：</a:t>
            </a:r>
            <a:r>
              <a:rPr lang="en-US" altLang="zh-CN">
                <a:latin typeface="+mj-ea"/>
                <a:ea typeface="+mj-ea"/>
              </a:rPr>
              <a:t>xiazaii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07153" y="5630864"/>
            <a:ext cx="2552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日期：</a:t>
            </a:r>
            <a:r>
              <a:rPr lang="en-US" altLang="zh-CN" dirty="0">
                <a:latin typeface="+mj-ea"/>
                <a:ea typeface="+mj-ea"/>
              </a:rPr>
              <a:t>2020</a:t>
            </a:r>
            <a:r>
              <a:rPr lang="zh-CN" altLang="en-US" dirty="0">
                <a:latin typeface="+mj-ea"/>
                <a:ea typeface="+mj-ea"/>
              </a:rPr>
              <a:t>年</a:t>
            </a:r>
            <a:r>
              <a:rPr lang="en-US" altLang="zh-CN" dirty="0">
                <a:latin typeface="+mj-ea"/>
                <a:ea typeface="+mj-ea"/>
              </a:rPr>
              <a:t>xx</a:t>
            </a:r>
            <a:r>
              <a:rPr lang="zh-CN" altLang="en-US" dirty="0">
                <a:latin typeface="+mj-ea"/>
                <a:ea typeface="+mj-ea"/>
              </a:rPr>
              <a:t>月</a:t>
            </a:r>
            <a:r>
              <a:rPr lang="en-US" altLang="zh-CN" dirty="0">
                <a:latin typeface="+mj-ea"/>
                <a:ea typeface="+mj-ea"/>
              </a:rPr>
              <a:t>xx</a:t>
            </a:r>
            <a:r>
              <a:rPr lang="zh-CN" altLang="en-US" dirty="0">
                <a:latin typeface="+mj-ea"/>
                <a:ea typeface="+mj-ea"/>
              </a:rPr>
              <a:t>日</a:t>
            </a:r>
          </a:p>
        </p:txBody>
      </p:sp>
      <p:sp>
        <p:nvSpPr>
          <p:cNvPr id="26" name="矩形 25"/>
          <p:cNvSpPr/>
          <p:nvPr/>
        </p:nvSpPr>
        <p:spPr>
          <a:xfrm>
            <a:off x="4368341" y="5119843"/>
            <a:ext cx="3455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THANK YOU FOR WATCHING</a:t>
            </a:r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335683" y="5526316"/>
            <a:ext cx="334055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7" grpId="0" build="p" animBg="1"/>
      <p:bldP spid="46" grpId="0" animBg="1"/>
      <p:bldP spid="126" grpId="0" animBg="1"/>
      <p:bldP spid="32" grpId="0"/>
      <p:bldP spid="20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82102" y="2990208"/>
            <a:ext cx="665331" cy="794463"/>
          </a:xfrm>
          <a:custGeom>
            <a:avLst/>
            <a:gdLst/>
            <a:ahLst/>
            <a:cxnLst/>
            <a:rect l="l" t="t" r="r" b="b"/>
            <a:pathLst>
              <a:path w="665331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17322" y="7074"/>
                </a:moveTo>
                <a:lnTo>
                  <a:pt x="665331" y="7074"/>
                </a:lnTo>
                <a:lnTo>
                  <a:pt x="665331" y="787389"/>
                </a:lnTo>
                <a:lnTo>
                  <a:pt x="493923" y="787389"/>
                </a:lnTo>
                <a:lnTo>
                  <a:pt x="493923" y="215485"/>
                </a:lnTo>
                <a:lnTo>
                  <a:pt x="428625" y="215485"/>
                </a:lnTo>
                <a:lnTo>
                  <a:pt x="428625" y="101757"/>
                </a:lnTo>
                <a:cubicBezTo>
                  <a:pt x="453503" y="101757"/>
                  <a:pt x="474505" y="91055"/>
                  <a:pt x="491632" y="69652"/>
                </a:cubicBezTo>
                <a:cubicBezTo>
                  <a:pt x="508758" y="48248"/>
                  <a:pt x="517322" y="27389"/>
                  <a:pt x="517322" y="7074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latin typeface="+mj-ea"/>
                <a:ea typeface="+mj-ea"/>
              </a:rPr>
              <a:t>点击添加标题</a:t>
            </a:r>
            <a:r>
              <a:rPr lang="en-US" altLang="zh-CN" sz="3600">
                <a:latin typeface="+mj-ea"/>
                <a:ea typeface="+mj-ea"/>
              </a:rPr>
              <a:t> </a:t>
            </a:r>
            <a:endParaRPr lang="zh-CN" altLang="en-US" sz="3600"/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604040" y="2858169"/>
            <a:ext cx="551178" cy="2103552"/>
            <a:chOff x="7604040" y="2858169"/>
            <a:chExt cx="551178" cy="2103552"/>
          </a:xfrm>
        </p:grpSpPr>
        <p:sp>
          <p:nvSpPr>
            <p:cNvPr id="7" name="Freeform 5"/>
            <p:cNvSpPr/>
            <p:nvPr/>
          </p:nvSpPr>
          <p:spPr bwMode="auto">
            <a:xfrm>
              <a:off x="7604040" y="3909945"/>
              <a:ext cx="551178" cy="1051776"/>
            </a:xfrm>
            <a:custGeom>
              <a:avLst/>
              <a:gdLst>
                <a:gd name="T0" fmla="*/ 0 w 425"/>
                <a:gd name="T1" fmla="*/ 0 h 811"/>
                <a:gd name="T2" fmla="*/ 212 w 425"/>
                <a:gd name="T3" fmla="*/ 0 h 811"/>
                <a:gd name="T4" fmla="*/ 212 w 425"/>
                <a:gd name="T5" fmla="*/ 811 h 811"/>
                <a:gd name="T6" fmla="*/ 425 w 425"/>
                <a:gd name="T7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604040" y="2858169"/>
              <a:ext cx="551178" cy="1051776"/>
            </a:xfrm>
            <a:custGeom>
              <a:avLst/>
              <a:gdLst>
                <a:gd name="T0" fmla="*/ 0 w 425"/>
                <a:gd name="T1" fmla="*/ 811 h 811"/>
                <a:gd name="T2" fmla="*/ 212 w 425"/>
                <a:gd name="T3" fmla="*/ 811 h 811"/>
                <a:gd name="T4" fmla="*/ 212 w 425"/>
                <a:gd name="T5" fmla="*/ 0 h 811"/>
                <a:gd name="T6" fmla="*/ 425 w 425"/>
                <a:gd name="T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642855" y="2392167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76430" y="1815973"/>
            <a:ext cx="23156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63657" y="1694861"/>
            <a:ext cx="840383" cy="4430168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45294" y="2222304"/>
              <a:ext cx="677108" cy="337528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>
                  <a:solidFill>
                    <a:schemeClr val="bg1"/>
                  </a:solidFill>
                  <a:latin typeface="+mj-ea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55218" y="2437977"/>
            <a:ext cx="2758480" cy="840383"/>
            <a:chOff x="8155218" y="2437977"/>
            <a:chExt cx="2758480" cy="84038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3" y="2658113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5218" y="3488456"/>
            <a:ext cx="2758480" cy="842977"/>
            <a:chOff x="8155218" y="3488456"/>
            <a:chExt cx="2758480" cy="84297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3" y="3709889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55218" y="4541529"/>
            <a:ext cx="2758480" cy="840383"/>
            <a:chOff x="8155218" y="4541529"/>
            <a:chExt cx="2758480" cy="840383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3" y="4761665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62125" y="2216083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85405" y="1815972"/>
            <a:ext cx="396014" cy="328645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/>
            <p:nvPr/>
          </p:nvSpPr>
          <p:spPr bwMode="auto">
            <a:xfrm>
              <a:off x="2780287" y="4352339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4"/>
            <p:cNvSpPr/>
            <p:nvPr/>
          </p:nvSpPr>
          <p:spPr bwMode="auto">
            <a:xfrm>
              <a:off x="3291674" y="4505971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85"/>
            <p:cNvSpPr/>
            <p:nvPr/>
          </p:nvSpPr>
          <p:spPr bwMode="auto">
            <a:xfrm>
              <a:off x="3039947" y="4642293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86"/>
            <p:cNvSpPr/>
            <p:nvPr/>
          </p:nvSpPr>
          <p:spPr bwMode="auto">
            <a:xfrm>
              <a:off x="2780287" y="4683406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642855" y="2972388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3" name="矩形 32"/>
          <p:cNvSpPr/>
          <p:nvPr/>
        </p:nvSpPr>
        <p:spPr>
          <a:xfrm>
            <a:off x="642855" y="3552608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36064" y="4321152"/>
            <a:ext cx="23156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831698" y="4721262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824563" y="4292498"/>
            <a:ext cx="397671" cy="396229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642855" y="4923543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6" name="矩形 45"/>
          <p:cNvSpPr/>
          <p:nvPr/>
        </p:nvSpPr>
        <p:spPr>
          <a:xfrm>
            <a:off x="642855" y="5596874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236788" y="2144920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803"/>
          <p:cNvSpPr/>
          <p:nvPr/>
        </p:nvSpPr>
        <p:spPr bwMode="auto">
          <a:xfrm>
            <a:off x="1503363" y="1954420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336800" y="2246520"/>
            <a:ext cx="5445125" cy="158750"/>
          </a:xfrm>
          <a:prstGeom prst="roundRect">
            <a:avLst>
              <a:gd name="adj" fmla="val 50000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 bwMode="auto">
          <a:xfrm>
            <a:off x="7381875" y="1584533"/>
            <a:ext cx="660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435468"/>
                </a:solidFill>
                <a:latin typeface="+mj-ea"/>
                <a:ea typeface="+mj-ea"/>
              </a:rPr>
              <a:t>65%</a:t>
            </a:r>
            <a:endParaRPr lang="zh-CN" altLang="en-US">
              <a:solidFill>
                <a:srgbClr val="435468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712074" y="1954420"/>
            <a:ext cx="0" cy="306388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236788" y="3191083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803"/>
          <p:cNvSpPr/>
          <p:nvPr/>
        </p:nvSpPr>
        <p:spPr bwMode="auto">
          <a:xfrm>
            <a:off x="1503363" y="3000583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36800" y="3295858"/>
            <a:ext cx="2981325" cy="155575"/>
          </a:xfrm>
          <a:prstGeom prst="roundRect">
            <a:avLst>
              <a:gd name="adj" fmla="val 50000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943475" y="2632283"/>
            <a:ext cx="660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435468"/>
                </a:solidFill>
                <a:latin typeface="+mj-ea"/>
                <a:ea typeface="+mj-ea"/>
              </a:rPr>
              <a:t>35%</a:t>
            </a:r>
            <a:endParaRPr lang="zh-CN" altLang="en-US">
              <a:solidFill>
                <a:srgbClr val="435468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5273676" y="3000583"/>
            <a:ext cx="0" cy="306387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2236788" y="4199145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E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Freeform 803"/>
          <p:cNvSpPr/>
          <p:nvPr/>
        </p:nvSpPr>
        <p:spPr bwMode="auto">
          <a:xfrm>
            <a:off x="1503363" y="4008645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336800" y="4297570"/>
            <a:ext cx="7285038" cy="161925"/>
          </a:xfrm>
          <a:prstGeom prst="roundRect">
            <a:avLst>
              <a:gd name="adj" fmla="val 50000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226974" y="3652428"/>
            <a:ext cx="73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E40000"/>
                </a:solidFill>
                <a:latin typeface="+mj-ea"/>
                <a:ea typeface="+mj-ea"/>
              </a:rPr>
              <a:t>89%</a:t>
            </a:r>
            <a:endParaRPr lang="zh-CN" altLang="en-US">
              <a:solidFill>
                <a:srgbClr val="E40000"/>
              </a:solidFill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574213" y="4048333"/>
            <a:ext cx="0" cy="304800"/>
          </a:xfrm>
          <a:prstGeom prst="line">
            <a:avLst/>
          </a:prstGeom>
          <a:ln w="25400">
            <a:solidFill>
              <a:srgbClr val="E4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60600" y="4807158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236788" y="5207208"/>
            <a:ext cx="8451850" cy="72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8" grpId="0" animBg="1"/>
      <p:bldP spid="9" grpId="0" animBg="1"/>
      <p:bldP spid="10" grpId="0" animBg="1"/>
      <p:bldP spid="12" grpId="0"/>
      <p:bldP spid="14" grpId="0" animBg="1"/>
      <p:bldP spid="15" grpId="0" animBg="1"/>
      <p:bldP spid="16" grpId="0" animBg="1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6"/>
          <a:stretch>
            <a:fillRect/>
          </a:stretch>
        </p:blipFill>
        <p:spPr bwMode="auto">
          <a:xfrm>
            <a:off x="-7938" y="1725613"/>
            <a:ext cx="121999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69189" y="4536676"/>
            <a:ext cx="622694" cy="623531"/>
            <a:chOff x="1270000" y="4342169"/>
            <a:chExt cx="812938" cy="814031"/>
          </a:xfrm>
        </p:grpSpPr>
        <p:sp>
          <p:nvSpPr>
            <p:cNvPr id="5" name="椭圆 4"/>
            <p:cNvSpPr/>
            <p:nvPr/>
          </p:nvSpPr>
          <p:spPr>
            <a:xfrm>
              <a:off x="1270000" y="4342169"/>
              <a:ext cx="812938" cy="814031"/>
            </a:xfrm>
            <a:prstGeom prst="ellipse">
              <a:avLst/>
            </a:prstGeom>
            <a:solidFill>
              <a:srgbClr val="E400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28786" y="4531162"/>
              <a:ext cx="494894" cy="435976"/>
              <a:chOff x="7796214" y="6040439"/>
              <a:chExt cx="333376" cy="293687"/>
            </a:xfrm>
            <a:solidFill>
              <a:schemeClr val="bg1"/>
            </a:solidFill>
          </p:grpSpPr>
          <p:sp>
            <p:nvSpPr>
              <p:cNvPr id="7" name="Freeform 822"/>
              <p:cNvSpPr/>
              <p:nvPr/>
            </p:nvSpPr>
            <p:spPr bwMode="auto">
              <a:xfrm>
                <a:off x="7796214" y="6040439"/>
                <a:ext cx="287338" cy="212725"/>
              </a:xfrm>
              <a:custGeom>
                <a:avLst/>
                <a:gdLst>
                  <a:gd name="T0" fmla="*/ 38 w 248"/>
                  <a:gd name="T1" fmla="*/ 134 h 184"/>
                  <a:gd name="T2" fmla="*/ 39 w 248"/>
                  <a:gd name="T3" fmla="*/ 132 h 184"/>
                  <a:gd name="T4" fmla="*/ 25 w 248"/>
                  <a:gd name="T5" fmla="*/ 93 h 184"/>
                  <a:gd name="T6" fmla="*/ 35 w 248"/>
                  <a:gd name="T7" fmla="*/ 74 h 184"/>
                  <a:gd name="T8" fmla="*/ 183 w 248"/>
                  <a:gd name="T9" fmla="*/ 24 h 184"/>
                  <a:gd name="T10" fmla="*/ 202 w 248"/>
                  <a:gd name="T11" fmla="*/ 33 h 184"/>
                  <a:gd name="T12" fmla="*/ 223 w 248"/>
                  <a:gd name="T13" fmla="*/ 95 h 184"/>
                  <a:gd name="T14" fmla="*/ 248 w 248"/>
                  <a:gd name="T15" fmla="*/ 95 h 184"/>
                  <a:gd name="T16" fmla="*/ 221 w 248"/>
                  <a:gd name="T17" fmla="*/ 15 h 184"/>
                  <a:gd name="T18" fmla="*/ 198 w 248"/>
                  <a:gd name="T19" fmla="*/ 0 h 184"/>
                  <a:gd name="T20" fmla="*/ 9 w 248"/>
                  <a:gd name="T21" fmla="*/ 65 h 184"/>
                  <a:gd name="T22" fmla="*/ 0 w 248"/>
                  <a:gd name="T23" fmla="*/ 90 h 184"/>
                  <a:gd name="T24" fmla="*/ 32 w 248"/>
                  <a:gd name="T25" fmla="*/ 184 h 184"/>
                  <a:gd name="T26" fmla="*/ 38 w 248"/>
                  <a:gd name="T27" fmla="*/ 183 h 184"/>
                  <a:gd name="T28" fmla="*/ 38 w 248"/>
                  <a:gd name="T29" fmla="*/ 133 h 184"/>
                  <a:gd name="T30" fmla="*/ 38 w 248"/>
                  <a:gd name="T31" fmla="*/ 13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8" h="184">
                    <a:moveTo>
                      <a:pt x="38" y="134"/>
                    </a:moveTo>
                    <a:cubicBezTo>
                      <a:pt x="38" y="134"/>
                      <a:pt x="39" y="133"/>
                      <a:pt x="39" y="13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34" y="86"/>
                      <a:pt x="35" y="7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90" y="32"/>
                      <a:pt x="202" y="33"/>
                      <a:pt x="202" y="33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48" y="95"/>
                      <a:pt x="248" y="95"/>
                      <a:pt x="248" y="95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06" y="20"/>
                      <a:pt x="198" y="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5" y="85"/>
                      <a:pt x="0" y="90"/>
                      <a:pt x="0" y="90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5" y="183"/>
                      <a:pt x="38" y="183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38" y="134"/>
                      <a:pt x="38" y="134"/>
                      <a:pt x="38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Freeform 823"/>
              <p:cNvSpPr/>
              <p:nvPr/>
            </p:nvSpPr>
            <p:spPr bwMode="auto">
              <a:xfrm>
                <a:off x="7842251" y="6084889"/>
                <a:ext cx="196850" cy="96838"/>
              </a:xfrm>
              <a:custGeom>
                <a:avLst/>
                <a:gdLst>
                  <a:gd name="T0" fmla="*/ 139 w 170"/>
                  <a:gd name="T1" fmla="*/ 0 h 84"/>
                  <a:gd name="T2" fmla="*/ 7 w 170"/>
                  <a:gd name="T3" fmla="*/ 45 h 84"/>
                  <a:gd name="T4" fmla="*/ 0 w 170"/>
                  <a:gd name="T5" fmla="*/ 59 h 84"/>
                  <a:gd name="T6" fmla="*/ 9 w 170"/>
                  <a:gd name="T7" fmla="*/ 84 h 84"/>
                  <a:gd name="T8" fmla="*/ 14 w 170"/>
                  <a:gd name="T9" fmla="*/ 79 h 84"/>
                  <a:gd name="T10" fmla="*/ 13 w 170"/>
                  <a:gd name="T11" fmla="*/ 79 h 84"/>
                  <a:gd name="T12" fmla="*/ 13 w 170"/>
                  <a:gd name="T13" fmla="*/ 79 h 84"/>
                  <a:gd name="T14" fmla="*/ 13 w 170"/>
                  <a:gd name="T15" fmla="*/ 79 h 84"/>
                  <a:gd name="T16" fmla="*/ 13 w 170"/>
                  <a:gd name="T17" fmla="*/ 79 h 84"/>
                  <a:gd name="T18" fmla="*/ 15 w 170"/>
                  <a:gd name="T19" fmla="*/ 73 h 84"/>
                  <a:gd name="T20" fmla="*/ 31 w 170"/>
                  <a:gd name="T21" fmla="*/ 57 h 84"/>
                  <a:gd name="T22" fmla="*/ 170 w 170"/>
                  <a:gd name="T23" fmla="*/ 57 h 84"/>
                  <a:gd name="T24" fmla="*/ 153 w 170"/>
                  <a:gd name="T25" fmla="*/ 7 h 84"/>
                  <a:gd name="T26" fmla="*/ 139 w 17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84">
                    <a:moveTo>
                      <a:pt x="139" y="0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6" y="51"/>
                      <a:pt x="3" y="56"/>
                      <a:pt x="0" y="59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1" y="82"/>
                      <a:pt x="12" y="79"/>
                      <a:pt x="14" y="79"/>
                    </a:cubicBezTo>
                    <a:cubicBezTo>
                      <a:pt x="14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7"/>
                      <a:pt x="15" y="73"/>
                    </a:cubicBezTo>
                    <a:cubicBezTo>
                      <a:pt x="15" y="64"/>
                      <a:pt x="22" y="57"/>
                      <a:pt x="31" y="57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49" y="6"/>
                      <a:pt x="144" y="4"/>
                      <a:pt x="1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Freeform 824"/>
              <p:cNvSpPr>
                <a:spLocks noEditPoints="1"/>
              </p:cNvSpPr>
              <p:nvPr/>
            </p:nvSpPr>
            <p:spPr bwMode="auto">
              <a:xfrm>
                <a:off x="7858127" y="6170613"/>
                <a:ext cx="271463" cy="163513"/>
              </a:xfrm>
              <a:custGeom>
                <a:avLst/>
                <a:gdLst>
                  <a:gd name="T0" fmla="*/ 217 w 234"/>
                  <a:gd name="T1" fmla="*/ 0 h 141"/>
                  <a:gd name="T2" fmla="*/ 17 w 234"/>
                  <a:gd name="T3" fmla="*/ 0 h 141"/>
                  <a:gd name="T4" fmla="*/ 0 w 234"/>
                  <a:gd name="T5" fmla="*/ 21 h 141"/>
                  <a:gd name="T6" fmla="*/ 0 w 234"/>
                  <a:gd name="T7" fmla="*/ 119 h 141"/>
                  <a:gd name="T8" fmla="*/ 17 w 234"/>
                  <a:gd name="T9" fmla="*/ 141 h 141"/>
                  <a:gd name="T10" fmla="*/ 217 w 234"/>
                  <a:gd name="T11" fmla="*/ 141 h 141"/>
                  <a:gd name="T12" fmla="*/ 234 w 234"/>
                  <a:gd name="T13" fmla="*/ 119 h 141"/>
                  <a:gd name="T14" fmla="*/ 234 w 234"/>
                  <a:gd name="T15" fmla="*/ 21 h 141"/>
                  <a:gd name="T16" fmla="*/ 217 w 234"/>
                  <a:gd name="T17" fmla="*/ 0 h 141"/>
                  <a:gd name="T18" fmla="*/ 210 w 234"/>
                  <a:gd name="T19" fmla="*/ 109 h 141"/>
                  <a:gd name="T20" fmla="*/ 195 w 234"/>
                  <a:gd name="T21" fmla="*/ 124 h 141"/>
                  <a:gd name="T22" fmla="*/ 38 w 234"/>
                  <a:gd name="T23" fmla="*/ 124 h 141"/>
                  <a:gd name="T24" fmla="*/ 24 w 234"/>
                  <a:gd name="T25" fmla="*/ 109 h 141"/>
                  <a:gd name="T26" fmla="*/ 24 w 234"/>
                  <a:gd name="T27" fmla="*/ 31 h 141"/>
                  <a:gd name="T28" fmla="*/ 38 w 234"/>
                  <a:gd name="T29" fmla="*/ 17 h 141"/>
                  <a:gd name="T30" fmla="*/ 195 w 234"/>
                  <a:gd name="T31" fmla="*/ 17 h 141"/>
                  <a:gd name="T32" fmla="*/ 210 w 234"/>
                  <a:gd name="T33" fmla="*/ 31 h 141"/>
                  <a:gd name="T34" fmla="*/ 210 w 234"/>
                  <a:gd name="T35" fmla="*/ 10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141">
                    <a:moveTo>
                      <a:pt x="2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21"/>
                      <a:pt x="0" y="21"/>
                      <a:pt x="0" y="2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17" y="120"/>
                      <a:pt x="17" y="141"/>
                    </a:cubicBezTo>
                    <a:cubicBezTo>
                      <a:pt x="217" y="141"/>
                      <a:pt x="217" y="141"/>
                      <a:pt x="217" y="141"/>
                    </a:cubicBezTo>
                    <a:cubicBezTo>
                      <a:pt x="217" y="120"/>
                      <a:pt x="234" y="119"/>
                      <a:pt x="234" y="119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4" y="21"/>
                      <a:pt x="218" y="21"/>
                      <a:pt x="217" y="0"/>
                    </a:cubicBezTo>
                    <a:close/>
                    <a:moveTo>
                      <a:pt x="210" y="109"/>
                    </a:moveTo>
                    <a:cubicBezTo>
                      <a:pt x="210" y="109"/>
                      <a:pt x="199" y="113"/>
                      <a:pt x="195" y="12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5" y="113"/>
                      <a:pt x="24" y="109"/>
                      <a:pt x="24" y="109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34" y="27"/>
                      <a:pt x="38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9" y="27"/>
                      <a:pt x="210" y="31"/>
                      <a:pt x="210" y="31"/>
                    </a:cubicBezTo>
                    <a:lnTo>
                      <a:pt x="21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Freeform 825"/>
              <p:cNvSpPr/>
              <p:nvPr/>
            </p:nvSpPr>
            <p:spPr bwMode="auto">
              <a:xfrm>
                <a:off x="7899401" y="6203951"/>
                <a:ext cx="187325" cy="95250"/>
              </a:xfrm>
              <a:custGeom>
                <a:avLst/>
                <a:gdLst>
                  <a:gd name="T0" fmla="*/ 12 w 161"/>
                  <a:gd name="T1" fmla="*/ 83 h 83"/>
                  <a:gd name="T2" fmla="*/ 150 w 161"/>
                  <a:gd name="T3" fmla="*/ 83 h 83"/>
                  <a:gd name="T4" fmla="*/ 161 w 161"/>
                  <a:gd name="T5" fmla="*/ 71 h 83"/>
                  <a:gd name="T6" fmla="*/ 161 w 161"/>
                  <a:gd name="T7" fmla="*/ 11 h 83"/>
                  <a:gd name="T8" fmla="*/ 150 w 161"/>
                  <a:gd name="T9" fmla="*/ 0 h 83"/>
                  <a:gd name="T10" fmla="*/ 11 w 161"/>
                  <a:gd name="T11" fmla="*/ 0 h 83"/>
                  <a:gd name="T12" fmla="*/ 0 w 161"/>
                  <a:gd name="T13" fmla="*/ 11 h 83"/>
                  <a:gd name="T14" fmla="*/ 0 w 161"/>
                  <a:gd name="T15" fmla="*/ 71 h 83"/>
                  <a:gd name="T16" fmla="*/ 12 w 161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83">
                    <a:moveTo>
                      <a:pt x="12" y="83"/>
                    </a:moveTo>
                    <a:cubicBezTo>
                      <a:pt x="150" y="83"/>
                      <a:pt x="150" y="83"/>
                      <a:pt x="150" y="83"/>
                    </a:cubicBezTo>
                    <a:cubicBezTo>
                      <a:pt x="153" y="77"/>
                      <a:pt x="158" y="73"/>
                      <a:pt x="161" y="71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58" y="9"/>
                      <a:pt x="154" y="5"/>
                      <a:pt x="15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5"/>
                      <a:pt x="4" y="9"/>
                      <a:pt x="0" y="1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73"/>
                      <a:pt x="8" y="77"/>
                      <a:pt x="12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52475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122698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171134" y="4541222"/>
            <a:ext cx="623531" cy="623531"/>
            <a:chOff x="6772631" y="4342169"/>
            <a:chExt cx="814031" cy="814031"/>
          </a:xfrm>
        </p:grpSpPr>
        <p:sp>
          <p:nvSpPr>
            <p:cNvPr id="11" name="椭圆 10"/>
            <p:cNvSpPr/>
            <p:nvPr/>
          </p:nvSpPr>
          <p:spPr>
            <a:xfrm>
              <a:off x="6772631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31958" y="4600676"/>
              <a:ext cx="494892" cy="296949"/>
              <a:chOff x="9132888" y="2078039"/>
              <a:chExt cx="333375" cy="200035"/>
            </a:xfrm>
            <a:solidFill>
              <a:schemeClr val="bg1"/>
            </a:solidFill>
          </p:grpSpPr>
          <p:sp>
            <p:nvSpPr>
              <p:cNvPr id="13" name="Freeform 543"/>
              <p:cNvSpPr/>
              <p:nvPr/>
            </p:nvSpPr>
            <p:spPr bwMode="auto">
              <a:xfrm>
                <a:off x="9132888" y="2208224"/>
                <a:ext cx="333375" cy="69850"/>
              </a:xfrm>
              <a:custGeom>
                <a:avLst/>
                <a:gdLst>
                  <a:gd name="T0" fmla="*/ 61 w 210"/>
                  <a:gd name="T1" fmla="*/ 44 h 44"/>
                  <a:gd name="T2" fmla="*/ 210 w 210"/>
                  <a:gd name="T3" fmla="*/ 44 h 44"/>
                  <a:gd name="T4" fmla="*/ 177 w 210"/>
                  <a:gd name="T5" fmla="*/ 20 h 44"/>
                  <a:gd name="T6" fmla="*/ 61 w 210"/>
                  <a:gd name="T7" fmla="*/ 20 h 44"/>
                  <a:gd name="T8" fmla="*/ 55 w 210"/>
                  <a:gd name="T9" fmla="*/ 20 h 44"/>
                  <a:gd name="T10" fmla="*/ 51 w 210"/>
                  <a:gd name="T11" fmla="*/ 17 h 44"/>
                  <a:gd name="T12" fmla="*/ 27 w 210"/>
                  <a:gd name="T13" fmla="*/ 0 h 44"/>
                  <a:gd name="T14" fmla="*/ 0 w 210"/>
                  <a:gd name="T15" fmla="*/ 0 h 44"/>
                  <a:gd name="T16" fmla="*/ 61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544"/>
              <p:cNvSpPr/>
              <p:nvPr/>
            </p:nvSpPr>
            <p:spPr bwMode="auto">
              <a:xfrm>
                <a:off x="9132888" y="2143133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77 w 210"/>
                  <a:gd name="T3" fmla="*/ 20 h 44"/>
                  <a:gd name="T4" fmla="*/ 61 w 210"/>
                  <a:gd name="T5" fmla="*/ 20 h 44"/>
                  <a:gd name="T6" fmla="*/ 55 w 210"/>
                  <a:gd name="T7" fmla="*/ 20 h 44"/>
                  <a:gd name="T8" fmla="*/ 51 w 210"/>
                  <a:gd name="T9" fmla="*/ 17 h 44"/>
                  <a:gd name="T10" fmla="*/ 27 w 210"/>
                  <a:gd name="T11" fmla="*/ 0 h 44"/>
                  <a:gd name="T12" fmla="*/ 0 w 210"/>
                  <a:gd name="T13" fmla="*/ 0 h 44"/>
                  <a:gd name="T14" fmla="*/ 61 w 210"/>
                  <a:gd name="T15" fmla="*/ 44 h 44"/>
                  <a:gd name="T16" fmla="*/ 210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545"/>
              <p:cNvSpPr/>
              <p:nvPr/>
            </p:nvSpPr>
            <p:spPr bwMode="auto">
              <a:xfrm>
                <a:off x="9132888" y="2078039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49 w 210"/>
                  <a:gd name="T3" fmla="*/ 0 h 44"/>
                  <a:gd name="T4" fmla="*/ 0 w 210"/>
                  <a:gd name="T5" fmla="*/ 0 h 44"/>
                  <a:gd name="T6" fmla="*/ 61 w 210"/>
                  <a:gd name="T7" fmla="*/ 44 h 44"/>
                  <a:gd name="T8" fmla="*/ 210 w 2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9354651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024874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203604" y="4541222"/>
            <a:ext cx="623531" cy="623531"/>
            <a:chOff x="4938056" y="4342169"/>
            <a:chExt cx="814031" cy="814031"/>
          </a:xfrm>
        </p:grpSpPr>
        <p:sp>
          <p:nvSpPr>
            <p:cNvPr id="18" name="椭圆 17"/>
            <p:cNvSpPr/>
            <p:nvPr/>
          </p:nvSpPr>
          <p:spPr>
            <a:xfrm>
              <a:off x="4938056" y="4342169"/>
              <a:ext cx="814031" cy="814031"/>
            </a:xfrm>
            <a:prstGeom prst="ellipse">
              <a:avLst/>
            </a:prstGeom>
            <a:solidFill>
              <a:srgbClr val="E4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091676" y="4575946"/>
              <a:ext cx="506676" cy="346409"/>
              <a:chOff x="7123117" y="5405438"/>
              <a:chExt cx="341313" cy="233352"/>
            </a:xfrm>
            <a:solidFill>
              <a:schemeClr val="bg1"/>
            </a:solidFill>
          </p:grpSpPr>
          <p:sp>
            <p:nvSpPr>
              <p:cNvPr id="20" name="Freeform 896"/>
              <p:cNvSpPr/>
              <p:nvPr/>
            </p:nvSpPr>
            <p:spPr bwMode="auto">
              <a:xfrm>
                <a:off x="7123117" y="5518140"/>
                <a:ext cx="341313" cy="120650"/>
              </a:xfrm>
              <a:custGeom>
                <a:avLst/>
                <a:gdLst>
                  <a:gd name="T0" fmla="*/ 147 w 295"/>
                  <a:gd name="T1" fmla="*/ 15 h 104"/>
                  <a:gd name="T2" fmla="*/ 126 w 295"/>
                  <a:gd name="T3" fmla="*/ 0 h 104"/>
                  <a:gd name="T4" fmla="*/ 13 w 295"/>
                  <a:gd name="T5" fmla="*/ 0 h 104"/>
                  <a:gd name="T6" fmla="*/ 6 w 295"/>
                  <a:gd name="T7" fmla="*/ 92 h 104"/>
                  <a:gd name="T8" fmla="*/ 289 w 295"/>
                  <a:gd name="T9" fmla="*/ 92 h 104"/>
                  <a:gd name="T10" fmla="*/ 283 w 295"/>
                  <a:gd name="T11" fmla="*/ 0 h 104"/>
                  <a:gd name="T12" fmla="*/ 169 w 295"/>
                  <a:gd name="T13" fmla="*/ 0 h 104"/>
                  <a:gd name="T14" fmla="*/ 147 w 295"/>
                  <a:gd name="T15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104">
                    <a:moveTo>
                      <a:pt x="147" y="15"/>
                    </a:moveTo>
                    <a:cubicBezTo>
                      <a:pt x="138" y="15"/>
                      <a:pt x="129" y="9"/>
                      <a:pt x="1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39"/>
                      <a:pt x="0" y="86"/>
                      <a:pt x="6" y="92"/>
                    </a:cubicBezTo>
                    <a:cubicBezTo>
                      <a:pt x="18" y="104"/>
                      <a:pt x="278" y="103"/>
                      <a:pt x="289" y="92"/>
                    </a:cubicBezTo>
                    <a:cubicBezTo>
                      <a:pt x="295" y="86"/>
                      <a:pt x="289" y="39"/>
                      <a:pt x="283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6" y="9"/>
                      <a:pt x="157" y="15"/>
                      <a:pt x="14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Freeform 897"/>
              <p:cNvSpPr>
                <a:spLocks noEditPoints="1"/>
              </p:cNvSpPr>
              <p:nvPr/>
            </p:nvSpPr>
            <p:spPr bwMode="auto">
              <a:xfrm>
                <a:off x="7140576" y="5405438"/>
                <a:ext cx="306388" cy="93663"/>
              </a:xfrm>
              <a:custGeom>
                <a:avLst/>
                <a:gdLst>
                  <a:gd name="T0" fmla="*/ 132 w 265"/>
                  <a:gd name="T1" fmla="*/ 68 h 81"/>
                  <a:gd name="T2" fmla="*/ 153 w 265"/>
                  <a:gd name="T3" fmla="*/ 81 h 81"/>
                  <a:gd name="T4" fmla="*/ 265 w 265"/>
                  <a:gd name="T5" fmla="*/ 81 h 81"/>
                  <a:gd name="T6" fmla="*/ 257 w 265"/>
                  <a:gd name="T7" fmla="*/ 40 h 81"/>
                  <a:gd name="T8" fmla="*/ 201 w 265"/>
                  <a:gd name="T9" fmla="*/ 40 h 81"/>
                  <a:gd name="T10" fmla="*/ 163 w 265"/>
                  <a:gd name="T11" fmla="*/ 0 h 81"/>
                  <a:gd name="T12" fmla="*/ 101 w 265"/>
                  <a:gd name="T13" fmla="*/ 0 h 81"/>
                  <a:gd name="T14" fmla="*/ 65 w 265"/>
                  <a:gd name="T15" fmla="*/ 40 h 81"/>
                  <a:gd name="T16" fmla="*/ 8 w 265"/>
                  <a:gd name="T17" fmla="*/ 40 h 81"/>
                  <a:gd name="T18" fmla="*/ 0 w 265"/>
                  <a:gd name="T19" fmla="*/ 81 h 81"/>
                  <a:gd name="T20" fmla="*/ 112 w 265"/>
                  <a:gd name="T21" fmla="*/ 81 h 81"/>
                  <a:gd name="T22" fmla="*/ 132 w 265"/>
                  <a:gd name="T23" fmla="*/ 68 h 81"/>
                  <a:gd name="T24" fmla="*/ 117 w 265"/>
                  <a:gd name="T25" fmla="*/ 14 h 81"/>
                  <a:gd name="T26" fmla="*/ 147 w 265"/>
                  <a:gd name="T27" fmla="*/ 14 h 81"/>
                  <a:gd name="T28" fmla="*/ 157 w 265"/>
                  <a:gd name="T29" fmla="*/ 27 h 81"/>
                  <a:gd name="T30" fmla="*/ 147 w 265"/>
                  <a:gd name="T31" fmla="*/ 40 h 81"/>
                  <a:gd name="T32" fmla="*/ 117 w 265"/>
                  <a:gd name="T33" fmla="*/ 40 h 81"/>
                  <a:gd name="T34" fmla="*/ 107 w 265"/>
                  <a:gd name="T35" fmla="*/ 27 h 81"/>
                  <a:gd name="T36" fmla="*/ 117 w 265"/>
                  <a:gd name="T37" fmla="*/ 1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5" h="81">
                    <a:moveTo>
                      <a:pt x="132" y="68"/>
                    </a:moveTo>
                    <a:cubicBezTo>
                      <a:pt x="142" y="68"/>
                      <a:pt x="149" y="73"/>
                      <a:pt x="153" y="81"/>
                    </a:cubicBezTo>
                    <a:cubicBezTo>
                      <a:pt x="265" y="81"/>
                      <a:pt x="265" y="81"/>
                      <a:pt x="265" y="81"/>
                    </a:cubicBezTo>
                    <a:cubicBezTo>
                      <a:pt x="261" y="58"/>
                      <a:pt x="257" y="40"/>
                      <a:pt x="257" y="40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193" y="23"/>
                      <a:pt x="177" y="0"/>
                      <a:pt x="16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88" y="0"/>
                      <a:pt x="74" y="22"/>
                      <a:pt x="65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5" y="58"/>
                      <a:pt x="0" y="81"/>
                    </a:cubicBezTo>
                    <a:cubicBezTo>
                      <a:pt x="112" y="81"/>
                      <a:pt x="112" y="81"/>
                      <a:pt x="112" y="81"/>
                    </a:cubicBezTo>
                    <a:cubicBezTo>
                      <a:pt x="115" y="73"/>
                      <a:pt x="123" y="68"/>
                      <a:pt x="132" y="68"/>
                    </a:cubicBezTo>
                    <a:close/>
                    <a:moveTo>
                      <a:pt x="117" y="14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53" y="14"/>
                      <a:pt x="157" y="22"/>
                      <a:pt x="157" y="27"/>
                    </a:cubicBezTo>
                    <a:cubicBezTo>
                      <a:pt x="157" y="32"/>
                      <a:pt x="153" y="40"/>
                      <a:pt x="147" y="40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1" y="40"/>
                      <a:pt x="107" y="32"/>
                      <a:pt x="107" y="27"/>
                    </a:cubicBezTo>
                    <a:cubicBezTo>
                      <a:pt x="107" y="22"/>
                      <a:pt x="111" y="14"/>
                      <a:pt x="1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387259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057482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36164" y="4541222"/>
            <a:ext cx="623531" cy="623531"/>
            <a:chOff x="3103482" y="4342169"/>
            <a:chExt cx="814031" cy="814031"/>
          </a:xfrm>
        </p:grpSpPr>
        <p:sp>
          <p:nvSpPr>
            <p:cNvPr id="16" name="椭圆 15"/>
            <p:cNvSpPr/>
            <p:nvPr/>
          </p:nvSpPr>
          <p:spPr>
            <a:xfrm>
              <a:off x="3103482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sp>
          <p:nvSpPr>
            <p:cNvPr id="17" name="Freeform 561"/>
            <p:cNvSpPr>
              <a:spLocks noEditPoints="1"/>
            </p:cNvSpPr>
            <p:nvPr/>
          </p:nvSpPr>
          <p:spPr bwMode="auto">
            <a:xfrm>
              <a:off x="3346052" y="4500605"/>
              <a:ext cx="329983" cy="497159"/>
            </a:xfrm>
            <a:custGeom>
              <a:avLst/>
              <a:gdLst>
                <a:gd name="T0" fmla="*/ 1084719039 w 192"/>
                <a:gd name="T1" fmla="*/ 668525999 h 289"/>
                <a:gd name="T2" fmla="*/ 1165761840 w 192"/>
                <a:gd name="T3" fmla="*/ 468593037 h 289"/>
                <a:gd name="T4" fmla="*/ 1028613829 w 192"/>
                <a:gd name="T5" fmla="*/ 143702598 h 289"/>
                <a:gd name="T6" fmla="*/ 648337414 w 192"/>
                <a:gd name="T7" fmla="*/ 0 h 289"/>
                <a:gd name="T8" fmla="*/ 155850580 w 192"/>
                <a:gd name="T9" fmla="*/ 381120804 h 289"/>
                <a:gd name="T10" fmla="*/ 224425834 w 192"/>
                <a:gd name="T11" fmla="*/ 624789883 h 289"/>
                <a:gd name="T12" fmla="*/ 211955790 w 192"/>
                <a:gd name="T13" fmla="*/ 1024655807 h 289"/>
                <a:gd name="T14" fmla="*/ 224425834 w 192"/>
                <a:gd name="T15" fmla="*/ 1255828139 h 289"/>
                <a:gd name="T16" fmla="*/ 87275326 w 192"/>
                <a:gd name="T17" fmla="*/ 1312058504 h 289"/>
                <a:gd name="T18" fmla="*/ 0 w 192"/>
                <a:gd name="T19" fmla="*/ 1505743092 h 289"/>
                <a:gd name="T20" fmla="*/ 68575254 w 192"/>
                <a:gd name="T21" fmla="*/ 1686933433 h 289"/>
                <a:gd name="T22" fmla="*/ 68575254 w 192"/>
                <a:gd name="T23" fmla="*/ 1686933433 h 289"/>
                <a:gd name="T24" fmla="*/ 411446530 w 192"/>
                <a:gd name="T25" fmla="*/ 1268322387 h 289"/>
                <a:gd name="T26" fmla="*/ 398976486 w 192"/>
                <a:gd name="T27" fmla="*/ 1224588770 h 289"/>
                <a:gd name="T28" fmla="*/ 342871276 w 192"/>
                <a:gd name="T29" fmla="*/ 1124622289 h 289"/>
                <a:gd name="T30" fmla="*/ 342871276 w 192"/>
                <a:gd name="T31" fmla="*/ 568559518 h 289"/>
                <a:gd name="T32" fmla="*/ 342871276 w 192"/>
                <a:gd name="T33" fmla="*/ 537320149 h 289"/>
                <a:gd name="T34" fmla="*/ 280531044 w 192"/>
                <a:gd name="T35" fmla="*/ 412360173 h 289"/>
                <a:gd name="T36" fmla="*/ 392743961 w 192"/>
                <a:gd name="T37" fmla="*/ 206181336 h 289"/>
                <a:gd name="T38" fmla="*/ 648337414 w 192"/>
                <a:gd name="T39" fmla="*/ 124957477 h 289"/>
                <a:gd name="T40" fmla="*/ 947571027 w 192"/>
                <a:gd name="T41" fmla="*/ 231172332 h 289"/>
                <a:gd name="T42" fmla="*/ 1047316398 w 192"/>
                <a:gd name="T43" fmla="*/ 456096289 h 289"/>
                <a:gd name="T44" fmla="*/ 984976165 w 192"/>
                <a:gd name="T45" fmla="*/ 593550513 h 289"/>
                <a:gd name="T46" fmla="*/ 891465817 w 192"/>
                <a:gd name="T47" fmla="*/ 568559518 h 289"/>
                <a:gd name="T48" fmla="*/ 935103480 w 192"/>
                <a:gd name="T49" fmla="*/ 643532504 h 289"/>
                <a:gd name="T50" fmla="*/ 835358110 w 192"/>
                <a:gd name="T51" fmla="*/ 631038256 h 289"/>
                <a:gd name="T52" fmla="*/ 398976486 w 192"/>
                <a:gd name="T53" fmla="*/ 631038256 h 289"/>
                <a:gd name="T54" fmla="*/ 480019287 w 192"/>
                <a:gd name="T55" fmla="*/ 1124622289 h 289"/>
                <a:gd name="T56" fmla="*/ 585997182 w 192"/>
                <a:gd name="T57" fmla="*/ 1330801125 h 289"/>
                <a:gd name="T58" fmla="*/ 480019287 w 192"/>
                <a:gd name="T59" fmla="*/ 1437015980 h 289"/>
                <a:gd name="T60" fmla="*/ 480019287 w 192"/>
                <a:gd name="T61" fmla="*/ 1649445690 h 289"/>
                <a:gd name="T62" fmla="*/ 617167298 w 192"/>
                <a:gd name="T63" fmla="*/ 1793145788 h 289"/>
                <a:gd name="T64" fmla="*/ 617167298 w 192"/>
                <a:gd name="T65" fmla="*/ 1793145788 h 289"/>
                <a:gd name="T66" fmla="*/ 754315309 w 192"/>
                <a:gd name="T67" fmla="*/ 1124622289 h 289"/>
                <a:gd name="T68" fmla="*/ 922635933 w 192"/>
                <a:gd name="T69" fmla="*/ 793483476 h 289"/>
                <a:gd name="T70" fmla="*/ 1009911260 w 192"/>
                <a:gd name="T71" fmla="*/ 849713840 h 289"/>
                <a:gd name="T72" fmla="*/ 835358110 w 192"/>
                <a:gd name="T73" fmla="*/ 1174604279 h 289"/>
                <a:gd name="T74" fmla="*/ 878995773 w 192"/>
                <a:gd name="T75" fmla="*/ 1693179307 h 289"/>
                <a:gd name="T76" fmla="*/ 1041081376 w 192"/>
                <a:gd name="T77" fmla="*/ 1805642536 h 289"/>
                <a:gd name="T78" fmla="*/ 1147059271 w 192"/>
                <a:gd name="T79" fmla="*/ 1643197316 h 289"/>
                <a:gd name="T80" fmla="*/ 1022378807 w 192"/>
                <a:gd name="T81" fmla="*/ 1555727582 h 289"/>
                <a:gd name="T82" fmla="*/ 1109656630 w 192"/>
                <a:gd name="T83" fmla="*/ 1430767606 h 289"/>
                <a:gd name="T84" fmla="*/ 1066016470 w 192"/>
                <a:gd name="T85" fmla="*/ 1224588770 h 289"/>
                <a:gd name="T86" fmla="*/ 1115889155 w 192"/>
                <a:gd name="T87" fmla="*/ 1055895177 h 289"/>
                <a:gd name="T88" fmla="*/ 617167298 w 192"/>
                <a:gd name="T89" fmla="*/ 862210588 h 289"/>
                <a:gd name="T90" fmla="*/ 542359519 w 192"/>
                <a:gd name="T91" fmla="*/ 681020247 h 289"/>
                <a:gd name="T92" fmla="*/ 691975077 w 192"/>
                <a:gd name="T93" fmla="*/ 68102024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419867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3090090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0" y="2679700"/>
            <a:ext cx="10350500" cy="2443846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-1" fmla="*/ 0 w 10350500"/>
              <a:gd name="connsiteY0-2" fmla="*/ 2273300 h 2367702"/>
              <a:gd name="connsiteX1-3" fmla="*/ 3314700 w 10350500"/>
              <a:gd name="connsiteY1-4" fmla="*/ 1270000 h 2367702"/>
              <a:gd name="connsiteX2-5" fmla="*/ 5854700 w 10350500"/>
              <a:gd name="connsiteY2-6" fmla="*/ 2362200 h 2367702"/>
              <a:gd name="connsiteX3-7" fmla="*/ 6934200 w 10350500"/>
              <a:gd name="connsiteY3-8" fmla="*/ 698500 h 2367702"/>
              <a:gd name="connsiteX4-9" fmla="*/ 8509000 w 10350500"/>
              <a:gd name="connsiteY4-10" fmla="*/ 2120900 h 2367702"/>
              <a:gd name="connsiteX5-11" fmla="*/ 10325100 w 10350500"/>
              <a:gd name="connsiteY5-12" fmla="*/ 0 h 2367702"/>
              <a:gd name="connsiteX6-13" fmla="*/ 10350500 w 10350500"/>
              <a:gd name="connsiteY6-14" fmla="*/ 50800 h 2367702"/>
              <a:gd name="connsiteX0-15" fmla="*/ 0 w 10350500"/>
              <a:gd name="connsiteY0-16" fmla="*/ 2273300 h 2477118"/>
              <a:gd name="connsiteX1-17" fmla="*/ 3314700 w 10350500"/>
              <a:gd name="connsiteY1-18" fmla="*/ 1270000 h 2477118"/>
              <a:gd name="connsiteX2-19" fmla="*/ 5854700 w 10350500"/>
              <a:gd name="connsiteY2-20" fmla="*/ 2362200 h 2477118"/>
              <a:gd name="connsiteX3-21" fmla="*/ 6934200 w 10350500"/>
              <a:gd name="connsiteY3-22" fmla="*/ 698500 h 2477118"/>
              <a:gd name="connsiteX4-23" fmla="*/ 8509000 w 10350500"/>
              <a:gd name="connsiteY4-24" fmla="*/ 2120900 h 2477118"/>
              <a:gd name="connsiteX5-25" fmla="*/ 10325100 w 10350500"/>
              <a:gd name="connsiteY5-26" fmla="*/ 0 h 2477118"/>
              <a:gd name="connsiteX6-27" fmla="*/ 10350500 w 10350500"/>
              <a:gd name="connsiteY6-28" fmla="*/ 50800 h 2477118"/>
              <a:gd name="connsiteX0-29" fmla="*/ 0 w 10350500"/>
              <a:gd name="connsiteY0-30" fmla="*/ 2273300 h 2477118"/>
              <a:gd name="connsiteX1-31" fmla="*/ 3314700 w 10350500"/>
              <a:gd name="connsiteY1-32" fmla="*/ 1270000 h 2477118"/>
              <a:gd name="connsiteX2-33" fmla="*/ 5854700 w 10350500"/>
              <a:gd name="connsiteY2-34" fmla="*/ 2362200 h 2477118"/>
              <a:gd name="connsiteX3-35" fmla="*/ 6934200 w 10350500"/>
              <a:gd name="connsiteY3-36" fmla="*/ 698500 h 2477118"/>
              <a:gd name="connsiteX4-37" fmla="*/ 8509000 w 10350500"/>
              <a:gd name="connsiteY4-38" fmla="*/ 2120900 h 2477118"/>
              <a:gd name="connsiteX5-39" fmla="*/ 10325100 w 10350500"/>
              <a:gd name="connsiteY5-40" fmla="*/ 0 h 2477118"/>
              <a:gd name="connsiteX6-41" fmla="*/ 10350500 w 10350500"/>
              <a:gd name="connsiteY6-42" fmla="*/ 50800 h 2477118"/>
              <a:gd name="connsiteX0-43" fmla="*/ 0 w 10350500"/>
              <a:gd name="connsiteY0-44" fmla="*/ 2273300 h 2477118"/>
              <a:gd name="connsiteX1-45" fmla="*/ 3314700 w 10350500"/>
              <a:gd name="connsiteY1-46" fmla="*/ 1270000 h 2477118"/>
              <a:gd name="connsiteX2-47" fmla="*/ 5854700 w 10350500"/>
              <a:gd name="connsiteY2-48" fmla="*/ 2362200 h 2477118"/>
              <a:gd name="connsiteX3-49" fmla="*/ 6934200 w 10350500"/>
              <a:gd name="connsiteY3-50" fmla="*/ 698500 h 2477118"/>
              <a:gd name="connsiteX4-51" fmla="*/ 8509000 w 10350500"/>
              <a:gd name="connsiteY4-52" fmla="*/ 2120900 h 2477118"/>
              <a:gd name="connsiteX5-53" fmla="*/ 10325100 w 10350500"/>
              <a:gd name="connsiteY5-54" fmla="*/ 0 h 2477118"/>
              <a:gd name="connsiteX6-55" fmla="*/ 10350500 w 10350500"/>
              <a:gd name="connsiteY6-56" fmla="*/ 50800 h 2477118"/>
              <a:gd name="connsiteX0-57" fmla="*/ 0 w 10350500"/>
              <a:gd name="connsiteY0-58" fmla="*/ 2273300 h 2477118"/>
              <a:gd name="connsiteX1-59" fmla="*/ 3314700 w 10350500"/>
              <a:gd name="connsiteY1-60" fmla="*/ 1270000 h 2477118"/>
              <a:gd name="connsiteX2-61" fmla="*/ 5854700 w 10350500"/>
              <a:gd name="connsiteY2-62" fmla="*/ 2362200 h 2477118"/>
              <a:gd name="connsiteX3-63" fmla="*/ 6934200 w 10350500"/>
              <a:gd name="connsiteY3-64" fmla="*/ 698500 h 2477118"/>
              <a:gd name="connsiteX4-65" fmla="*/ 8509000 w 10350500"/>
              <a:gd name="connsiteY4-66" fmla="*/ 2120900 h 2477118"/>
              <a:gd name="connsiteX5-67" fmla="*/ 10325100 w 10350500"/>
              <a:gd name="connsiteY5-68" fmla="*/ 0 h 2477118"/>
              <a:gd name="connsiteX6-69" fmla="*/ 10350500 w 10350500"/>
              <a:gd name="connsiteY6-70" fmla="*/ 50800 h 2477118"/>
              <a:gd name="connsiteX0-71" fmla="*/ 0 w 10350500"/>
              <a:gd name="connsiteY0-72" fmla="*/ 2273300 h 2477118"/>
              <a:gd name="connsiteX1-73" fmla="*/ 3314700 w 10350500"/>
              <a:gd name="connsiteY1-74" fmla="*/ 1270000 h 2477118"/>
              <a:gd name="connsiteX2-75" fmla="*/ 5854700 w 10350500"/>
              <a:gd name="connsiteY2-76" fmla="*/ 2362200 h 2477118"/>
              <a:gd name="connsiteX3-77" fmla="*/ 6934200 w 10350500"/>
              <a:gd name="connsiteY3-78" fmla="*/ 698500 h 2477118"/>
              <a:gd name="connsiteX4-79" fmla="*/ 8509000 w 10350500"/>
              <a:gd name="connsiteY4-80" fmla="*/ 2120900 h 2477118"/>
              <a:gd name="connsiteX5-81" fmla="*/ 10325100 w 10350500"/>
              <a:gd name="connsiteY5-82" fmla="*/ 0 h 2477118"/>
              <a:gd name="connsiteX6-83" fmla="*/ 10350500 w 10350500"/>
              <a:gd name="connsiteY6-84" fmla="*/ 50800 h 2477118"/>
              <a:gd name="connsiteX0-85" fmla="*/ 0 w 10350500"/>
              <a:gd name="connsiteY0-86" fmla="*/ 2273300 h 2477118"/>
              <a:gd name="connsiteX1-87" fmla="*/ 3314700 w 10350500"/>
              <a:gd name="connsiteY1-88" fmla="*/ 1270000 h 2477118"/>
              <a:gd name="connsiteX2-89" fmla="*/ 5854700 w 10350500"/>
              <a:gd name="connsiteY2-90" fmla="*/ 2362200 h 2477118"/>
              <a:gd name="connsiteX3-91" fmla="*/ 6934200 w 10350500"/>
              <a:gd name="connsiteY3-92" fmla="*/ 698500 h 2477118"/>
              <a:gd name="connsiteX4-93" fmla="*/ 8509000 w 10350500"/>
              <a:gd name="connsiteY4-94" fmla="*/ 2120900 h 2477118"/>
              <a:gd name="connsiteX5-95" fmla="*/ 10325100 w 10350500"/>
              <a:gd name="connsiteY5-96" fmla="*/ 0 h 2477118"/>
              <a:gd name="connsiteX6-97" fmla="*/ 10350500 w 10350500"/>
              <a:gd name="connsiteY6-98" fmla="*/ 50800 h 2477118"/>
              <a:gd name="connsiteX0-99" fmla="*/ 0 w 10350500"/>
              <a:gd name="connsiteY0-100" fmla="*/ 2273300 h 2477118"/>
              <a:gd name="connsiteX1-101" fmla="*/ 3314700 w 10350500"/>
              <a:gd name="connsiteY1-102" fmla="*/ 1270000 h 2477118"/>
              <a:gd name="connsiteX2-103" fmla="*/ 5854700 w 10350500"/>
              <a:gd name="connsiteY2-104" fmla="*/ 2362200 h 2477118"/>
              <a:gd name="connsiteX3-105" fmla="*/ 6934200 w 10350500"/>
              <a:gd name="connsiteY3-106" fmla="*/ 698500 h 2477118"/>
              <a:gd name="connsiteX4-107" fmla="*/ 8509000 w 10350500"/>
              <a:gd name="connsiteY4-108" fmla="*/ 2120900 h 2477118"/>
              <a:gd name="connsiteX5-109" fmla="*/ 10325100 w 10350500"/>
              <a:gd name="connsiteY5-110" fmla="*/ 0 h 2477118"/>
              <a:gd name="connsiteX6-111" fmla="*/ 10350500 w 10350500"/>
              <a:gd name="connsiteY6-112" fmla="*/ 50800 h 2477118"/>
              <a:gd name="connsiteX0-113" fmla="*/ 0 w 10350500"/>
              <a:gd name="connsiteY0-114" fmla="*/ 2273300 h 2477118"/>
              <a:gd name="connsiteX1-115" fmla="*/ 3314700 w 10350500"/>
              <a:gd name="connsiteY1-116" fmla="*/ 1270000 h 2477118"/>
              <a:gd name="connsiteX2-117" fmla="*/ 5854700 w 10350500"/>
              <a:gd name="connsiteY2-118" fmla="*/ 2362200 h 2477118"/>
              <a:gd name="connsiteX3-119" fmla="*/ 6934200 w 10350500"/>
              <a:gd name="connsiteY3-120" fmla="*/ 698500 h 2477118"/>
              <a:gd name="connsiteX4-121" fmla="*/ 8509000 w 10350500"/>
              <a:gd name="connsiteY4-122" fmla="*/ 2120900 h 2477118"/>
              <a:gd name="connsiteX5-123" fmla="*/ 10325100 w 10350500"/>
              <a:gd name="connsiteY5-124" fmla="*/ 0 h 2477118"/>
              <a:gd name="connsiteX6-125" fmla="*/ 10350500 w 10350500"/>
              <a:gd name="connsiteY6-126" fmla="*/ 50800 h 2477118"/>
              <a:gd name="connsiteX0-127" fmla="*/ 0 w 10350500"/>
              <a:gd name="connsiteY0-128" fmla="*/ 2273300 h 2537644"/>
              <a:gd name="connsiteX1-129" fmla="*/ 3314700 w 10350500"/>
              <a:gd name="connsiteY1-130" fmla="*/ 1270000 h 2537644"/>
              <a:gd name="connsiteX2-131" fmla="*/ 5308600 w 10350500"/>
              <a:gd name="connsiteY2-132" fmla="*/ 2425700 h 2537644"/>
              <a:gd name="connsiteX3-133" fmla="*/ 6934200 w 10350500"/>
              <a:gd name="connsiteY3-134" fmla="*/ 698500 h 2537644"/>
              <a:gd name="connsiteX4-135" fmla="*/ 8509000 w 10350500"/>
              <a:gd name="connsiteY4-136" fmla="*/ 2120900 h 2537644"/>
              <a:gd name="connsiteX5-137" fmla="*/ 10325100 w 10350500"/>
              <a:gd name="connsiteY5-138" fmla="*/ 0 h 2537644"/>
              <a:gd name="connsiteX6-139" fmla="*/ 10350500 w 10350500"/>
              <a:gd name="connsiteY6-140" fmla="*/ 50800 h 2537644"/>
              <a:gd name="connsiteX0-141" fmla="*/ 0 w 10350500"/>
              <a:gd name="connsiteY0-142" fmla="*/ 2273300 h 2437646"/>
              <a:gd name="connsiteX1-143" fmla="*/ 3314700 w 10350500"/>
              <a:gd name="connsiteY1-144" fmla="*/ 1270000 h 2437646"/>
              <a:gd name="connsiteX2-145" fmla="*/ 5308600 w 10350500"/>
              <a:gd name="connsiteY2-146" fmla="*/ 2425700 h 2437646"/>
              <a:gd name="connsiteX3-147" fmla="*/ 6934200 w 10350500"/>
              <a:gd name="connsiteY3-148" fmla="*/ 698500 h 2437646"/>
              <a:gd name="connsiteX4-149" fmla="*/ 8509000 w 10350500"/>
              <a:gd name="connsiteY4-150" fmla="*/ 2120900 h 2437646"/>
              <a:gd name="connsiteX5-151" fmla="*/ 10325100 w 10350500"/>
              <a:gd name="connsiteY5-152" fmla="*/ 0 h 2437646"/>
              <a:gd name="connsiteX6-153" fmla="*/ 10350500 w 10350500"/>
              <a:gd name="connsiteY6-154" fmla="*/ 50800 h 2437646"/>
              <a:gd name="connsiteX0-155" fmla="*/ 0 w 10350500"/>
              <a:gd name="connsiteY0-156" fmla="*/ 2273300 h 2432139"/>
              <a:gd name="connsiteX1-157" fmla="*/ 2590800 w 10350500"/>
              <a:gd name="connsiteY1-158" fmla="*/ 1320800 h 2432139"/>
              <a:gd name="connsiteX2-159" fmla="*/ 5308600 w 10350500"/>
              <a:gd name="connsiteY2-160" fmla="*/ 2425700 h 2432139"/>
              <a:gd name="connsiteX3-161" fmla="*/ 6934200 w 10350500"/>
              <a:gd name="connsiteY3-162" fmla="*/ 698500 h 2432139"/>
              <a:gd name="connsiteX4-163" fmla="*/ 8509000 w 10350500"/>
              <a:gd name="connsiteY4-164" fmla="*/ 2120900 h 2432139"/>
              <a:gd name="connsiteX5-165" fmla="*/ 10325100 w 10350500"/>
              <a:gd name="connsiteY5-166" fmla="*/ 0 h 2432139"/>
              <a:gd name="connsiteX6-167" fmla="*/ 10350500 w 10350500"/>
              <a:gd name="connsiteY6-168" fmla="*/ 50800 h 2432139"/>
              <a:gd name="connsiteX0-169" fmla="*/ 0 w 10350500"/>
              <a:gd name="connsiteY0-170" fmla="*/ 2273300 h 2444784"/>
              <a:gd name="connsiteX1-171" fmla="*/ 2590800 w 10350500"/>
              <a:gd name="connsiteY1-172" fmla="*/ 1320800 h 2444784"/>
              <a:gd name="connsiteX2-173" fmla="*/ 4902200 w 10350500"/>
              <a:gd name="connsiteY2-174" fmla="*/ 2438400 h 2444784"/>
              <a:gd name="connsiteX3-175" fmla="*/ 6934200 w 10350500"/>
              <a:gd name="connsiteY3-176" fmla="*/ 698500 h 2444784"/>
              <a:gd name="connsiteX4-177" fmla="*/ 8509000 w 10350500"/>
              <a:gd name="connsiteY4-178" fmla="*/ 2120900 h 2444784"/>
              <a:gd name="connsiteX5-179" fmla="*/ 10325100 w 10350500"/>
              <a:gd name="connsiteY5-180" fmla="*/ 0 h 2444784"/>
              <a:gd name="connsiteX6-181" fmla="*/ 10350500 w 10350500"/>
              <a:gd name="connsiteY6-182" fmla="*/ 50800 h 2444784"/>
              <a:gd name="connsiteX0-183" fmla="*/ 0 w 10350500"/>
              <a:gd name="connsiteY0-184" fmla="*/ 2273300 h 2443846"/>
              <a:gd name="connsiteX1-185" fmla="*/ 2590800 w 10350500"/>
              <a:gd name="connsiteY1-186" fmla="*/ 1320800 h 2443846"/>
              <a:gd name="connsiteX2-187" fmla="*/ 4902200 w 10350500"/>
              <a:gd name="connsiteY2-188" fmla="*/ 2438400 h 2443846"/>
              <a:gd name="connsiteX3-189" fmla="*/ 6604000 w 10350500"/>
              <a:gd name="connsiteY3-190" fmla="*/ 749300 h 2443846"/>
              <a:gd name="connsiteX4-191" fmla="*/ 8509000 w 10350500"/>
              <a:gd name="connsiteY4-192" fmla="*/ 2120900 h 2443846"/>
              <a:gd name="connsiteX5-193" fmla="*/ 10325100 w 10350500"/>
              <a:gd name="connsiteY5-194" fmla="*/ 0 h 2443846"/>
              <a:gd name="connsiteX6-195" fmla="*/ 10350500 w 10350500"/>
              <a:gd name="connsiteY6-196" fmla="*/ 50800 h 24438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\</a:t>
            </a:r>
            <a:endParaRPr lang="zh-CN" altLang="en-US"/>
          </a:p>
        </p:txBody>
      </p:sp>
      <p:sp>
        <p:nvSpPr>
          <p:cNvPr id="3" name="Freeform 1525"/>
          <p:cNvSpPr/>
          <p:nvPr/>
        </p:nvSpPr>
        <p:spPr bwMode="auto">
          <a:xfrm rot="18830660">
            <a:off x="10120312" y="1978025"/>
            <a:ext cx="897482" cy="917575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757135" y="3584849"/>
            <a:ext cx="2362202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5" name="矩形 24"/>
          <p:cNvSpPr/>
          <p:nvPr/>
        </p:nvSpPr>
        <p:spPr>
          <a:xfrm>
            <a:off x="9819981" y="321551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480483" y="3247857"/>
            <a:ext cx="2362202" cy="2751909"/>
            <a:chOff x="5480483" y="3247857"/>
            <a:chExt cx="2362202" cy="2751909"/>
          </a:xfrm>
        </p:grpSpPr>
        <p:sp>
          <p:nvSpPr>
            <p:cNvPr id="19" name="椭圆 18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480483" y="5277261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543329" y="49079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07897" y="4402941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rgbClr val="435468"/>
                  </a:solidFill>
                </a:rPr>
                <a:t>25%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27" name="Freeform 103"/>
              <p:cNvSpPr/>
              <p:nvPr/>
            </p:nvSpPr>
            <p:spPr bwMode="auto">
              <a:xfrm>
                <a:off x="6889750" y="3916363"/>
                <a:ext cx="39688" cy="58738"/>
              </a:xfrm>
              <a:custGeom>
                <a:avLst/>
                <a:gdLst>
                  <a:gd name="T0" fmla="*/ 14 w 25"/>
                  <a:gd name="T1" fmla="*/ 33 h 37"/>
                  <a:gd name="T2" fmla="*/ 25 w 25"/>
                  <a:gd name="T3" fmla="*/ 14 h 37"/>
                  <a:gd name="T4" fmla="*/ 21 w 25"/>
                  <a:gd name="T5" fmla="*/ 0 h 37"/>
                  <a:gd name="T6" fmla="*/ 0 w 25"/>
                  <a:gd name="T7" fmla="*/ 37 h 37"/>
                  <a:gd name="T8" fmla="*/ 14 w 25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4"/>
              <p:cNvSpPr/>
              <p:nvPr/>
            </p:nvSpPr>
            <p:spPr bwMode="auto">
              <a:xfrm>
                <a:off x="6907213" y="3903663"/>
                <a:ext cx="166688" cy="203200"/>
              </a:xfrm>
              <a:custGeom>
                <a:avLst/>
                <a:gdLst>
                  <a:gd name="T0" fmla="*/ 159 w 173"/>
                  <a:gd name="T1" fmla="*/ 53 h 209"/>
                  <a:gd name="T2" fmla="*/ 66 w 173"/>
                  <a:gd name="T3" fmla="*/ 0 h 209"/>
                  <a:gd name="T4" fmla="*/ 72 w 173"/>
                  <a:gd name="T5" fmla="*/ 24 h 209"/>
                  <a:gd name="T6" fmla="*/ 150 w 173"/>
                  <a:gd name="T7" fmla="*/ 69 h 209"/>
                  <a:gd name="T8" fmla="*/ 152 w 173"/>
                  <a:gd name="T9" fmla="*/ 74 h 209"/>
                  <a:gd name="T10" fmla="*/ 105 w 173"/>
                  <a:gd name="T11" fmla="*/ 155 h 209"/>
                  <a:gd name="T12" fmla="*/ 80 w 173"/>
                  <a:gd name="T13" fmla="*/ 141 h 209"/>
                  <a:gd name="T14" fmla="*/ 66 w 173"/>
                  <a:gd name="T15" fmla="*/ 148 h 209"/>
                  <a:gd name="T16" fmla="*/ 0 w 173"/>
                  <a:gd name="T17" fmla="*/ 165 h 209"/>
                  <a:gd name="T18" fmla="*/ 71 w 173"/>
                  <a:gd name="T19" fmla="*/ 206 h 209"/>
                  <a:gd name="T20" fmla="*/ 82 w 173"/>
                  <a:gd name="T21" fmla="*/ 209 h 209"/>
                  <a:gd name="T22" fmla="*/ 101 w 173"/>
                  <a:gd name="T23" fmla="*/ 198 h 209"/>
                  <a:gd name="T24" fmla="*/ 167 w 173"/>
                  <a:gd name="T25" fmla="*/ 83 h 209"/>
                  <a:gd name="T26" fmla="*/ 159 w 173"/>
                  <a:gd name="T27" fmla="*/ 5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09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avLst/>
                <a:gdLst>
                  <a:gd name="T0" fmla="*/ 197 w 200"/>
                  <a:gd name="T1" fmla="*/ 144 h 203"/>
                  <a:gd name="T2" fmla="*/ 163 w 200"/>
                  <a:gd name="T3" fmla="*/ 16 h 203"/>
                  <a:gd name="T4" fmla="*/ 142 w 200"/>
                  <a:gd name="T5" fmla="*/ 0 h 203"/>
                  <a:gd name="T6" fmla="*/ 142 w 200"/>
                  <a:gd name="T7" fmla="*/ 0 h 203"/>
                  <a:gd name="T8" fmla="*/ 136 w 200"/>
                  <a:gd name="T9" fmla="*/ 1 h 203"/>
                  <a:gd name="T10" fmla="*/ 18 w 200"/>
                  <a:gd name="T11" fmla="*/ 32 h 203"/>
                  <a:gd name="T12" fmla="*/ 3 w 200"/>
                  <a:gd name="T13" fmla="*/ 59 h 203"/>
                  <a:gd name="T14" fmla="*/ 37 w 200"/>
                  <a:gd name="T15" fmla="*/ 187 h 203"/>
                  <a:gd name="T16" fmla="*/ 58 w 200"/>
                  <a:gd name="T17" fmla="*/ 203 h 203"/>
                  <a:gd name="T18" fmla="*/ 64 w 200"/>
                  <a:gd name="T19" fmla="*/ 203 h 203"/>
                  <a:gd name="T20" fmla="*/ 182 w 200"/>
                  <a:gd name="T21" fmla="*/ 171 h 203"/>
                  <a:gd name="T22" fmla="*/ 197 w 200"/>
                  <a:gd name="T23" fmla="*/ 144 h 203"/>
                  <a:gd name="T24" fmla="*/ 44 w 200"/>
                  <a:gd name="T25" fmla="*/ 144 h 203"/>
                  <a:gd name="T26" fmla="*/ 20 w 200"/>
                  <a:gd name="T27" fmla="*/ 54 h 203"/>
                  <a:gd name="T28" fmla="*/ 20 w 200"/>
                  <a:gd name="T29" fmla="*/ 51 h 203"/>
                  <a:gd name="T30" fmla="*/ 23 w 200"/>
                  <a:gd name="T31" fmla="*/ 49 h 203"/>
                  <a:gd name="T32" fmla="*/ 141 w 200"/>
                  <a:gd name="T33" fmla="*/ 18 h 203"/>
                  <a:gd name="T34" fmla="*/ 142 w 200"/>
                  <a:gd name="T35" fmla="*/ 17 h 203"/>
                  <a:gd name="T36" fmla="*/ 146 w 200"/>
                  <a:gd name="T37" fmla="*/ 21 h 203"/>
                  <a:gd name="T38" fmla="*/ 170 w 200"/>
                  <a:gd name="T39" fmla="*/ 110 h 203"/>
                  <a:gd name="T40" fmla="*/ 44 w 200"/>
                  <a:gd name="T4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03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228820" y="1629591"/>
            <a:ext cx="2362202" cy="2751909"/>
            <a:chOff x="1228820" y="1629591"/>
            <a:chExt cx="2362202" cy="2751909"/>
          </a:xfrm>
        </p:grpSpPr>
        <p:sp>
          <p:nvSpPr>
            <p:cNvPr id="4" name="椭圆 3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28820" y="2503113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91666" y="2133781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082800" y="1629591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rgbClr val="435468"/>
                  </a:solidFill>
                </a:rPr>
                <a:t>12%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72818" y="2662645"/>
            <a:ext cx="2362202" cy="2751909"/>
            <a:chOff x="3572818" y="2662645"/>
            <a:chExt cx="2362202" cy="2751909"/>
          </a:xfrm>
        </p:grpSpPr>
        <p:sp>
          <p:nvSpPr>
            <p:cNvPr id="9" name="椭圆 8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72818" y="3536167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635664" y="316683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385751" y="2662645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rgbClr val="435468"/>
                  </a:solidFill>
                </a:rPr>
                <a:t>37%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31" name="Freeform 478"/>
              <p:cNvSpPr/>
              <p:nvPr/>
            </p:nvSpPr>
            <p:spPr bwMode="auto">
              <a:xfrm>
                <a:off x="3556878" y="7505065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80"/>
              <p:cNvSpPr/>
              <p:nvPr/>
            </p:nvSpPr>
            <p:spPr bwMode="auto">
              <a:xfrm>
                <a:off x="3736265" y="7687627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55527" y="2300715"/>
            <a:ext cx="2362202" cy="2770939"/>
            <a:chOff x="7255527" y="2300715"/>
            <a:chExt cx="2362202" cy="2770939"/>
          </a:xfrm>
        </p:grpSpPr>
        <p:sp>
          <p:nvSpPr>
            <p:cNvPr id="14" name="椭圆 1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55527" y="3193267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18373" y="282393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089899" y="230071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rgbClr val="435468"/>
                  </a:solidFill>
                </a:rPr>
                <a:t>9%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sp>
          <p:nvSpPr>
            <p:cNvPr id="35" name="Freeform 493"/>
            <p:cNvSpPr/>
            <p:nvPr/>
          </p:nvSpPr>
          <p:spPr bwMode="auto">
            <a:xfrm>
              <a:off x="8319851" y="4589848"/>
              <a:ext cx="265113" cy="27781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 " pathEditMode="relative" rAng="0" ptsTypes="AAAA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5257800" cy="35052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43000" y="5622925"/>
            <a:ext cx="5257800" cy="49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5267325"/>
            <a:ext cx="2268538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505700" y="4846638"/>
            <a:ext cx="549275" cy="636587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215313" y="4660900"/>
            <a:ext cx="3214687" cy="1077913"/>
            <a:chOff x="8215313" y="4660900"/>
            <a:chExt cx="3214687" cy="1077913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722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05700" y="3413125"/>
            <a:ext cx="549275" cy="636588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215313" y="3168650"/>
            <a:ext cx="3214687" cy="1076325"/>
            <a:chOff x="8215313" y="3168650"/>
            <a:chExt cx="3214687" cy="1076325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722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5700" y="1882775"/>
            <a:ext cx="549275" cy="636588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15313" y="1674813"/>
            <a:ext cx="3214687" cy="1077912"/>
            <a:chOff x="8215313" y="1674813"/>
            <a:chExt cx="3214687" cy="1077912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723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07562" y="2990208"/>
            <a:ext cx="817694" cy="794463"/>
          </a:xfrm>
          <a:custGeom>
            <a:avLst/>
            <a:gdLst/>
            <a:ahLst/>
            <a:cxnLst/>
            <a:rect l="l" t="t" r="r" b="b"/>
            <a:pathLst>
              <a:path w="817694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0167" y="0"/>
                </a:moveTo>
                <a:cubicBezTo>
                  <a:pt x="699976" y="0"/>
                  <a:pt x="752849" y="18410"/>
                  <a:pt x="778787" y="55231"/>
                </a:cubicBezTo>
                <a:cubicBezTo>
                  <a:pt x="804725" y="92053"/>
                  <a:pt x="817694" y="152544"/>
                  <a:pt x="817694" y="236707"/>
                </a:cubicBezTo>
                <a:cubicBezTo>
                  <a:pt x="817694" y="269718"/>
                  <a:pt x="812071" y="296926"/>
                  <a:pt x="800825" y="318329"/>
                </a:cubicBezTo>
                <a:lnTo>
                  <a:pt x="607966" y="687265"/>
                </a:lnTo>
                <a:lnTo>
                  <a:pt x="817694" y="687265"/>
                </a:lnTo>
                <a:lnTo>
                  <a:pt x="817694" y="787389"/>
                </a:lnTo>
                <a:lnTo>
                  <a:pt x="426448" y="787389"/>
                </a:lnTo>
                <a:lnTo>
                  <a:pt x="426448" y="684000"/>
                </a:lnTo>
                <a:lnTo>
                  <a:pt x="619078" y="330301"/>
                </a:lnTo>
                <a:cubicBezTo>
                  <a:pt x="640119" y="291847"/>
                  <a:pt x="650639" y="239246"/>
                  <a:pt x="650639" y="172496"/>
                </a:cubicBezTo>
                <a:cubicBezTo>
                  <a:pt x="650639" y="137671"/>
                  <a:pt x="639031" y="120258"/>
                  <a:pt x="615813" y="120258"/>
                </a:cubicBezTo>
                <a:cubicBezTo>
                  <a:pt x="591871" y="120258"/>
                  <a:pt x="579899" y="131141"/>
                  <a:pt x="579899" y="152907"/>
                </a:cubicBezTo>
                <a:lnTo>
                  <a:pt x="579899" y="286769"/>
                </a:lnTo>
                <a:lnTo>
                  <a:pt x="426448" y="286769"/>
                </a:lnTo>
                <a:lnTo>
                  <a:pt x="426448" y="150730"/>
                </a:lnTo>
                <a:cubicBezTo>
                  <a:pt x="426448" y="50243"/>
                  <a:pt x="491021" y="0"/>
                  <a:pt x="620167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5239"/>
          <a:stretch>
            <a:fillRect/>
          </a:stretch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/>
      </a:spPr>
      <a:bodyPr wrap="square" rtlCol="0" anchor="ctr">
        <a:noAutofit/>
      </a:bodyPr>
      <a:lstStyle>
        <a:defPPr algn="ctr">
          <a:defRPr dirty="0">
            <a:solidFill>
              <a:srgbClr val="FFFFFF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A000120140530A50KPBG</Template>
  <TotalTime>0</TotalTime>
  <Words>3147</Words>
  <Application>Microsoft Office PowerPoint</Application>
  <PresentationFormat>宽屏</PresentationFormat>
  <Paragraphs>261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AgencyFB-Regular</vt:lpstr>
      <vt:lpstr>方正正纤黑简体</vt:lpstr>
      <vt:lpstr>黑体</vt:lpstr>
      <vt:lpstr>微软雅黑</vt:lpstr>
      <vt:lpstr>Arial</vt:lpstr>
      <vt:lpstr>Calibri</vt:lpstr>
      <vt:lpstr>Haettenschweiler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cp:lastModifiedBy>天 下</cp:lastModifiedBy>
  <cp:revision>998</cp:revision>
  <dcterms:created xsi:type="dcterms:W3CDTF">2014-12-21T03:42:00Z</dcterms:created>
  <dcterms:modified xsi:type="dcterms:W3CDTF">2021-01-06T00:51:45Z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