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2" r:id="rId4"/>
    <p:sldId id="259" r:id="rId5"/>
    <p:sldId id="303" r:id="rId6"/>
    <p:sldId id="284" r:id="rId7"/>
    <p:sldId id="295" r:id="rId8"/>
    <p:sldId id="293" r:id="rId9"/>
    <p:sldId id="297" r:id="rId10"/>
    <p:sldId id="296" r:id="rId11"/>
    <p:sldId id="298" r:id="rId12"/>
    <p:sldId id="287" r:id="rId13"/>
    <p:sldId id="288" r:id="rId14"/>
    <p:sldId id="304" r:id="rId15"/>
    <p:sldId id="290" r:id="rId16"/>
    <p:sldId id="299" r:id="rId17"/>
    <p:sldId id="300" r:id="rId18"/>
    <p:sldId id="294" r:id="rId19"/>
    <p:sldId id="291" r:id="rId20"/>
    <p:sldId id="30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pos="328">
          <p15:clr>
            <a:srgbClr val="A4A3A4"/>
          </p15:clr>
        </p15:guide>
        <p15:guide id="4" pos="7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0AC"/>
    <a:srgbClr val="3577C1"/>
    <a:srgbClr val="22A1B2"/>
    <a:srgbClr val="3BC6D9"/>
    <a:srgbClr val="7F7F7F"/>
    <a:srgbClr val="FFFFFF"/>
    <a:srgbClr val="4B256F"/>
    <a:srgbClr val="3E81DA"/>
    <a:srgbClr val="1A4187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85053" autoAdjust="0"/>
  </p:normalViewPr>
  <p:slideViewPr>
    <p:cSldViewPr snapToGrid="0" showGuides="1">
      <p:cViewPr varScale="1">
        <p:scale>
          <a:sx n="113" d="100"/>
          <a:sy n="113" d="100"/>
        </p:scale>
        <p:origin x="666" y="96"/>
      </p:cViewPr>
      <p:guideLst>
        <p:guide orient="horz" pos="2183"/>
        <p:guide pos="3840"/>
        <p:guide pos="328"/>
        <p:guide pos="7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87ECE-8066-474D-8469-FEF9ECDCCE0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2DEB-DCC2-42F6-84D4-96E1496038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827314" y="1277257"/>
            <a:ext cx="348343" cy="348343"/>
          </a:xfrm>
          <a:prstGeom prst="rect">
            <a:avLst/>
          </a:prstGeom>
          <a:solidFill>
            <a:srgbClr val="1A4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4187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827314" y="2547643"/>
            <a:ext cx="348343" cy="348343"/>
          </a:xfrm>
          <a:prstGeom prst="rect">
            <a:avLst/>
          </a:prstGeom>
          <a:solidFill>
            <a:srgbClr val="3E8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4187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827314" y="1912450"/>
            <a:ext cx="348343" cy="348343"/>
          </a:xfrm>
          <a:prstGeom prst="rect">
            <a:avLst/>
          </a:prstGeom>
          <a:solidFill>
            <a:srgbClr val="22A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41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62F-F540-4B69-98AA-32BE9D5176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C789-63F2-4AD7-8853-B7E2BC3198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612569" y="2171600"/>
            <a:ext cx="324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WORK REPORT SUMMARY</a:t>
            </a:r>
            <a:endParaRPr lang="en-US" altLang="zh-CN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7" y="2256823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3084726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2452295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方正粗谭黑简体" pitchFamily="2" charset="-122"/>
                <a:ea typeface="方正粗谭黑简体" pitchFamily="2" charset="-122"/>
              </a:rPr>
              <a:t>工作报告总结</a:t>
            </a:r>
          </a:p>
        </p:txBody>
      </p:sp>
      <p:sp>
        <p:nvSpPr>
          <p:cNvPr id="26" name="矩形 25"/>
          <p:cNvSpPr/>
          <p:nvPr/>
        </p:nvSpPr>
        <p:spPr>
          <a:xfrm>
            <a:off x="3048000" y="37444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小标题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672960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START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41" y="1688157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2911632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195928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PART  03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4038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188661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START</a:t>
              </a:r>
              <a:endPara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5220494" y="4101501"/>
            <a:ext cx="1438132" cy="1061324"/>
            <a:chOff x="4849813" y="4386416"/>
            <a:chExt cx="1751012" cy="1292226"/>
          </a:xfrm>
        </p:grpSpPr>
        <p:sp>
          <p:nvSpPr>
            <p:cNvPr id="7" name="MH_Other_2"/>
            <p:cNvSpPr/>
            <p:nvPr>
              <p:custDataLst>
                <p:tags r:id="rId32"/>
              </p:custDataLst>
            </p:nvPr>
          </p:nvSpPr>
          <p:spPr bwMode="auto">
            <a:xfrm>
              <a:off x="5726113" y="4761067"/>
              <a:ext cx="874712" cy="917575"/>
            </a:xfrm>
            <a:custGeom>
              <a:avLst/>
              <a:gdLst>
                <a:gd name="T0" fmla="*/ 2147483646 w 453"/>
                <a:gd name="T1" fmla="*/ 0 h 474"/>
                <a:gd name="T2" fmla="*/ 0 w 453"/>
                <a:gd name="T3" fmla="*/ 2147483646 h 474"/>
                <a:gd name="T4" fmla="*/ 0 w 453"/>
                <a:gd name="T5" fmla="*/ 2147483646 h 474"/>
                <a:gd name="T6" fmla="*/ 2147483646 w 453"/>
                <a:gd name="T7" fmla="*/ 2147483646 h 474"/>
                <a:gd name="T8" fmla="*/ 2147483646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7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MH_Other_3"/>
            <p:cNvSpPr/>
            <p:nvPr>
              <p:custDataLst>
                <p:tags r:id="rId33"/>
              </p:custDataLst>
            </p:nvPr>
          </p:nvSpPr>
          <p:spPr bwMode="auto">
            <a:xfrm>
              <a:off x="4849813" y="4761067"/>
              <a:ext cx="876300" cy="917575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7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7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MH_Other_4"/>
            <p:cNvSpPr/>
            <p:nvPr>
              <p:custDataLst>
                <p:tags r:id="rId34"/>
              </p:custDataLst>
            </p:nvPr>
          </p:nvSpPr>
          <p:spPr bwMode="auto">
            <a:xfrm>
              <a:off x="4849813" y="4761067"/>
              <a:ext cx="876300" cy="917575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7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MH_Other_5"/>
            <p:cNvSpPr/>
            <p:nvPr>
              <p:custDataLst>
                <p:tags r:id="rId35"/>
              </p:custDataLst>
            </p:nvPr>
          </p:nvSpPr>
          <p:spPr bwMode="auto">
            <a:xfrm>
              <a:off x="4849813" y="4386416"/>
              <a:ext cx="1751012" cy="755650"/>
            </a:xfrm>
            <a:custGeom>
              <a:avLst/>
              <a:gdLst>
                <a:gd name="T0" fmla="*/ 2147483646 w 906"/>
                <a:gd name="T1" fmla="*/ 0 h 391"/>
                <a:gd name="T2" fmla="*/ 0 w 906"/>
                <a:gd name="T3" fmla="*/ 2147483646 h 391"/>
                <a:gd name="T4" fmla="*/ 2147483646 w 906"/>
                <a:gd name="T5" fmla="*/ 2147483646 h 391"/>
                <a:gd name="T6" fmla="*/ 2147483646 w 906"/>
                <a:gd name="T7" fmla="*/ 2147483646 h 391"/>
                <a:gd name="T8" fmla="*/ 2147483646 w 906"/>
                <a:gd name="T9" fmla="*/ 0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6" h="391">
                  <a:moveTo>
                    <a:pt x="453" y="0"/>
                  </a:moveTo>
                  <a:lnTo>
                    <a:pt x="0" y="194"/>
                  </a:lnTo>
                  <a:lnTo>
                    <a:pt x="453" y="391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E9F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MH_Other_18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5070476" y="4996016"/>
              <a:ext cx="354013" cy="444500"/>
            </a:xfrm>
            <a:custGeom>
              <a:avLst/>
              <a:gdLst>
                <a:gd name="T0" fmla="*/ 2147483646 w 77"/>
                <a:gd name="T1" fmla="*/ 2147483646 h 97"/>
                <a:gd name="T2" fmla="*/ 2147483646 w 77"/>
                <a:gd name="T3" fmla="*/ 2147483646 h 97"/>
                <a:gd name="T4" fmla="*/ 2147483646 w 77"/>
                <a:gd name="T5" fmla="*/ 2147483646 h 97"/>
                <a:gd name="T6" fmla="*/ 2147483646 w 77"/>
                <a:gd name="T7" fmla="*/ 2147483646 h 97"/>
                <a:gd name="T8" fmla="*/ 2147483646 w 77"/>
                <a:gd name="T9" fmla="*/ 2147483646 h 97"/>
                <a:gd name="T10" fmla="*/ 2147483646 w 77"/>
                <a:gd name="T11" fmla="*/ 2147483646 h 97"/>
                <a:gd name="T12" fmla="*/ 2147483646 w 77"/>
                <a:gd name="T13" fmla="*/ 2147483646 h 97"/>
                <a:gd name="T14" fmla="*/ 2147483646 w 77"/>
                <a:gd name="T15" fmla="*/ 2147483646 h 97"/>
                <a:gd name="T16" fmla="*/ 0 w 77"/>
                <a:gd name="T17" fmla="*/ 2147483646 h 97"/>
                <a:gd name="T18" fmla="*/ 2147483646 w 77"/>
                <a:gd name="T19" fmla="*/ 2147483646 h 97"/>
                <a:gd name="T20" fmla="*/ 2147483646 w 77"/>
                <a:gd name="T21" fmla="*/ 2147483646 h 97"/>
                <a:gd name="T22" fmla="*/ 2147483646 w 77"/>
                <a:gd name="T23" fmla="*/ 2147483646 h 97"/>
                <a:gd name="T24" fmla="*/ 2147483646 w 77"/>
                <a:gd name="T25" fmla="*/ 2147483646 h 97"/>
                <a:gd name="T26" fmla="*/ 2147483646 w 77"/>
                <a:gd name="T27" fmla="*/ 2147483646 h 97"/>
                <a:gd name="T28" fmla="*/ 2147483646 w 77"/>
                <a:gd name="T29" fmla="*/ 2147483646 h 97"/>
                <a:gd name="T30" fmla="*/ 2147483646 w 77"/>
                <a:gd name="T31" fmla="*/ 2147483646 h 97"/>
                <a:gd name="T32" fmla="*/ 2147483646 w 77"/>
                <a:gd name="T33" fmla="*/ 2147483646 h 97"/>
                <a:gd name="T34" fmla="*/ 2147483646 w 77"/>
                <a:gd name="T35" fmla="*/ 2147483646 h 97"/>
                <a:gd name="T36" fmla="*/ 2147483646 w 77"/>
                <a:gd name="T37" fmla="*/ 2147483646 h 97"/>
                <a:gd name="T38" fmla="*/ 2147483646 w 77"/>
                <a:gd name="T39" fmla="*/ 2147483646 h 97"/>
                <a:gd name="T40" fmla="*/ 2147483646 w 77"/>
                <a:gd name="T41" fmla="*/ 2147483646 h 97"/>
                <a:gd name="T42" fmla="*/ 2147483646 w 77"/>
                <a:gd name="T43" fmla="*/ 2147483646 h 97"/>
                <a:gd name="T44" fmla="*/ 2147483646 w 77"/>
                <a:gd name="T45" fmla="*/ 2147483646 h 97"/>
                <a:gd name="T46" fmla="*/ 2147483646 w 77"/>
                <a:gd name="T47" fmla="*/ 2147483646 h 97"/>
                <a:gd name="T48" fmla="*/ 2147483646 w 77"/>
                <a:gd name="T49" fmla="*/ 2147483646 h 97"/>
                <a:gd name="T50" fmla="*/ 2147483646 w 77"/>
                <a:gd name="T51" fmla="*/ 2147483646 h 97"/>
                <a:gd name="T52" fmla="*/ 2147483646 w 77"/>
                <a:gd name="T53" fmla="*/ 0 h 97"/>
                <a:gd name="T54" fmla="*/ 2147483646 w 77"/>
                <a:gd name="T55" fmla="*/ 2147483646 h 97"/>
                <a:gd name="T56" fmla="*/ 2147483646 w 77"/>
                <a:gd name="T57" fmla="*/ 2147483646 h 97"/>
                <a:gd name="T58" fmla="*/ 2147483646 w 77"/>
                <a:gd name="T59" fmla="*/ 2147483646 h 97"/>
                <a:gd name="T60" fmla="*/ 2147483646 w 77"/>
                <a:gd name="T61" fmla="*/ 2147483646 h 97"/>
                <a:gd name="T62" fmla="*/ 2147483646 w 77"/>
                <a:gd name="T63" fmla="*/ 2147483646 h 97"/>
                <a:gd name="T64" fmla="*/ 2147483646 w 77"/>
                <a:gd name="T65" fmla="*/ 2147483646 h 97"/>
                <a:gd name="T66" fmla="*/ 2147483646 w 77"/>
                <a:gd name="T67" fmla="*/ 2147483646 h 97"/>
                <a:gd name="T68" fmla="*/ 2147483646 w 77"/>
                <a:gd name="T69" fmla="*/ 2147483646 h 97"/>
                <a:gd name="T70" fmla="*/ 2147483646 w 77"/>
                <a:gd name="T71" fmla="*/ 2147483646 h 97"/>
                <a:gd name="T72" fmla="*/ 2147483646 w 77"/>
                <a:gd name="T73" fmla="*/ 2147483646 h 97"/>
                <a:gd name="T74" fmla="*/ 2147483646 w 77"/>
                <a:gd name="T75" fmla="*/ 2147483646 h 97"/>
                <a:gd name="T76" fmla="*/ 2147483646 w 77"/>
                <a:gd name="T77" fmla="*/ 2147483646 h 97"/>
                <a:gd name="T78" fmla="*/ 2147483646 w 77"/>
                <a:gd name="T79" fmla="*/ 2147483646 h 97"/>
                <a:gd name="T80" fmla="*/ 2147483646 w 77"/>
                <a:gd name="T81" fmla="*/ 2147483646 h 97"/>
                <a:gd name="T82" fmla="*/ 2147483646 w 77"/>
                <a:gd name="T83" fmla="*/ 2147483646 h 97"/>
                <a:gd name="T84" fmla="*/ 2147483646 w 77"/>
                <a:gd name="T85" fmla="*/ 2147483646 h 97"/>
                <a:gd name="T86" fmla="*/ 2147483646 w 77"/>
                <a:gd name="T87" fmla="*/ 0 h 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7" h="97">
                  <a:moveTo>
                    <a:pt x="29" y="81"/>
                  </a:moveTo>
                  <a:cubicBezTo>
                    <a:pt x="28" y="81"/>
                    <a:pt x="26" y="81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6" y="76"/>
                    <a:pt x="9" y="61"/>
                    <a:pt x="9" y="46"/>
                  </a:cubicBezTo>
                  <a:cubicBezTo>
                    <a:pt x="10" y="34"/>
                    <a:pt x="15" y="26"/>
                    <a:pt x="22" y="26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4" y="30"/>
                    <a:pt x="41" y="46"/>
                    <a:pt x="41" y="60"/>
                  </a:cubicBezTo>
                  <a:cubicBezTo>
                    <a:pt x="41" y="73"/>
                    <a:pt x="36" y="81"/>
                    <a:pt x="29" y="81"/>
                  </a:cubicBezTo>
                  <a:moveTo>
                    <a:pt x="22" y="9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18" y="17"/>
                    <a:pt x="16" y="18"/>
                    <a:pt x="14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9"/>
                    <a:pt x="6" y="33"/>
                    <a:pt x="5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6"/>
                    <a:pt x="6" y="61"/>
                    <a:pt x="8" y="65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6" y="81"/>
                    <a:pt x="18" y="84"/>
                    <a:pt x="21" y="86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30" y="90"/>
                    <a:pt x="30" y="90"/>
                  </a:cubicBezTo>
                  <a:cubicBezTo>
                    <a:pt x="32" y="90"/>
                    <a:pt x="34" y="89"/>
                    <a:pt x="36" y="87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4" y="77"/>
                    <a:pt x="45" y="73"/>
                    <a:pt x="45" y="69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1"/>
                    <a:pt x="44" y="46"/>
                    <a:pt x="42" y="41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6"/>
                    <a:pt x="32" y="23"/>
                    <a:pt x="30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62" y="49"/>
                  </a:moveTo>
                  <a:cubicBezTo>
                    <a:pt x="61" y="49"/>
                    <a:pt x="61" y="49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4" y="46"/>
                    <a:pt x="49" y="35"/>
                    <a:pt x="49" y="25"/>
                  </a:cubicBezTo>
                  <a:cubicBezTo>
                    <a:pt x="49" y="17"/>
                    <a:pt x="53" y="11"/>
                    <a:pt x="57" y="11"/>
                  </a:cubicBezTo>
                  <a:cubicBezTo>
                    <a:pt x="58" y="11"/>
                    <a:pt x="59" y="11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6" y="14"/>
                    <a:pt x="71" y="25"/>
                    <a:pt x="70" y="35"/>
                  </a:cubicBezTo>
                  <a:cubicBezTo>
                    <a:pt x="70" y="43"/>
                    <a:pt x="67" y="49"/>
                    <a:pt x="62" y="49"/>
                  </a:cubicBezTo>
                  <a:moveTo>
                    <a:pt x="58" y="0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5"/>
                    <a:pt x="54" y="6"/>
                    <a:pt x="52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4"/>
                    <a:pt x="47" y="16"/>
                    <a:pt x="46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2"/>
                    <a:pt x="47" y="35"/>
                    <a:pt x="48" y="3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9"/>
                    <a:pt x="55" y="51"/>
                    <a:pt x="57" y="52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5" y="55"/>
                    <a:pt x="66" y="54"/>
                    <a:pt x="67" y="5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6"/>
                    <a:pt x="73" y="44"/>
                    <a:pt x="73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3" y="28"/>
                    <a:pt x="73" y="25"/>
                    <a:pt x="72" y="2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1"/>
                    <a:pt x="65" y="9"/>
                    <a:pt x="63" y="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20494" y="3356174"/>
            <a:ext cx="1438132" cy="1060018"/>
            <a:chOff x="4849813" y="3324380"/>
            <a:chExt cx="1751012" cy="1290636"/>
          </a:xfrm>
        </p:grpSpPr>
        <p:sp>
          <p:nvSpPr>
            <p:cNvPr id="11" name="MH_Other_6"/>
            <p:cNvSpPr/>
            <p:nvPr>
              <p:custDataLst>
                <p:tags r:id="rId28"/>
              </p:custDataLst>
            </p:nvPr>
          </p:nvSpPr>
          <p:spPr bwMode="auto">
            <a:xfrm>
              <a:off x="5726113" y="3700616"/>
              <a:ext cx="874712" cy="914400"/>
            </a:xfrm>
            <a:custGeom>
              <a:avLst/>
              <a:gdLst>
                <a:gd name="T0" fmla="*/ 2147483646 w 453"/>
                <a:gd name="T1" fmla="*/ 0 h 473"/>
                <a:gd name="T2" fmla="*/ 0 w 453"/>
                <a:gd name="T3" fmla="*/ 2147483646 h 473"/>
                <a:gd name="T4" fmla="*/ 0 w 453"/>
                <a:gd name="T5" fmla="*/ 2147483646 h 473"/>
                <a:gd name="T6" fmla="*/ 2147483646 w 453"/>
                <a:gd name="T7" fmla="*/ 2147483646 h 473"/>
                <a:gd name="T8" fmla="*/ 2147483646 w 453"/>
                <a:gd name="T9" fmla="*/ 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3">
                  <a:moveTo>
                    <a:pt x="453" y="0"/>
                  </a:moveTo>
                  <a:lnTo>
                    <a:pt x="0" y="194"/>
                  </a:lnTo>
                  <a:lnTo>
                    <a:pt x="0" y="473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MH_Other_7"/>
            <p:cNvSpPr/>
            <p:nvPr>
              <p:custDataLst>
                <p:tags r:id="rId29"/>
              </p:custDataLst>
            </p:nvPr>
          </p:nvSpPr>
          <p:spPr bwMode="auto">
            <a:xfrm>
              <a:off x="4849813" y="3700616"/>
              <a:ext cx="876300" cy="914400"/>
            </a:xfrm>
            <a:custGeom>
              <a:avLst/>
              <a:gdLst>
                <a:gd name="T0" fmla="*/ 0 w 453"/>
                <a:gd name="T1" fmla="*/ 0 h 473"/>
                <a:gd name="T2" fmla="*/ 2147483646 w 453"/>
                <a:gd name="T3" fmla="*/ 2147483646 h 473"/>
                <a:gd name="T4" fmla="*/ 2147483646 w 453"/>
                <a:gd name="T5" fmla="*/ 2147483646 h 473"/>
                <a:gd name="T6" fmla="*/ 0 w 453"/>
                <a:gd name="T7" fmla="*/ 2147483646 h 473"/>
                <a:gd name="T8" fmla="*/ 0 w 453"/>
                <a:gd name="T9" fmla="*/ 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3">
                  <a:moveTo>
                    <a:pt x="0" y="0"/>
                  </a:moveTo>
                  <a:lnTo>
                    <a:pt x="453" y="194"/>
                  </a:lnTo>
                  <a:lnTo>
                    <a:pt x="453" y="473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MH_Other_8"/>
            <p:cNvSpPr/>
            <p:nvPr>
              <p:custDataLst>
                <p:tags r:id="rId30"/>
              </p:custDataLst>
            </p:nvPr>
          </p:nvSpPr>
          <p:spPr bwMode="auto">
            <a:xfrm>
              <a:off x="4849813" y="3324380"/>
              <a:ext cx="1751012" cy="750887"/>
            </a:xfrm>
            <a:custGeom>
              <a:avLst/>
              <a:gdLst>
                <a:gd name="T0" fmla="*/ 2147483646 w 906"/>
                <a:gd name="T1" fmla="*/ 0 h 388"/>
                <a:gd name="T2" fmla="*/ 0 w 906"/>
                <a:gd name="T3" fmla="*/ 2147483646 h 388"/>
                <a:gd name="T4" fmla="*/ 2147483646 w 906"/>
                <a:gd name="T5" fmla="*/ 2147483646 h 388"/>
                <a:gd name="T6" fmla="*/ 2147483646 w 906"/>
                <a:gd name="T7" fmla="*/ 2147483646 h 388"/>
                <a:gd name="T8" fmla="*/ 2147483646 w 906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MH_Other_20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5130801" y="3905405"/>
              <a:ext cx="320675" cy="484187"/>
            </a:xfrm>
            <a:custGeom>
              <a:avLst/>
              <a:gdLst>
                <a:gd name="T0" fmla="*/ 2147483646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2147483646 h 106"/>
                <a:gd name="T16" fmla="*/ 2147483646 w 70"/>
                <a:gd name="T17" fmla="*/ 2147483646 h 106"/>
                <a:gd name="T18" fmla="*/ 2147483646 w 70"/>
                <a:gd name="T19" fmla="*/ 2147483646 h 106"/>
                <a:gd name="T20" fmla="*/ 2147483646 w 70"/>
                <a:gd name="T21" fmla="*/ 2147483646 h 106"/>
                <a:gd name="T22" fmla="*/ 2147483646 w 70"/>
                <a:gd name="T23" fmla="*/ 2147483646 h 106"/>
                <a:gd name="T24" fmla="*/ 2147483646 w 70"/>
                <a:gd name="T25" fmla="*/ 2147483646 h 106"/>
                <a:gd name="T26" fmla="*/ 2147483646 w 70"/>
                <a:gd name="T27" fmla="*/ 2147483646 h 106"/>
                <a:gd name="T28" fmla="*/ 2147483646 w 70"/>
                <a:gd name="T29" fmla="*/ 2147483646 h 106"/>
                <a:gd name="T30" fmla="*/ 2147483646 w 70"/>
                <a:gd name="T31" fmla="*/ 2147483646 h 106"/>
                <a:gd name="T32" fmla="*/ 2147483646 w 70"/>
                <a:gd name="T33" fmla="*/ 2147483646 h 106"/>
                <a:gd name="T34" fmla="*/ 2147483646 w 70"/>
                <a:gd name="T35" fmla="*/ 2147483646 h 106"/>
                <a:gd name="T36" fmla="*/ 2147483646 w 70"/>
                <a:gd name="T37" fmla="*/ 2147483646 h 106"/>
                <a:gd name="T38" fmla="*/ 2147483646 w 70"/>
                <a:gd name="T39" fmla="*/ 2147483646 h 106"/>
                <a:gd name="T40" fmla="*/ 2147483646 w 70"/>
                <a:gd name="T41" fmla="*/ 2147483646 h 106"/>
                <a:gd name="T42" fmla="*/ 2147483646 w 70"/>
                <a:gd name="T43" fmla="*/ 2147483646 h 106"/>
                <a:gd name="T44" fmla="*/ 2147483646 w 70"/>
                <a:gd name="T45" fmla="*/ 2147483646 h 106"/>
                <a:gd name="T46" fmla="*/ 2147483646 w 70"/>
                <a:gd name="T47" fmla="*/ 2147483646 h 106"/>
                <a:gd name="T48" fmla="*/ 2147483646 w 70"/>
                <a:gd name="T49" fmla="*/ 2147483646 h 106"/>
                <a:gd name="T50" fmla="*/ 2147483646 w 70"/>
                <a:gd name="T51" fmla="*/ 2147483646 h 106"/>
                <a:gd name="T52" fmla="*/ 2147483646 w 70"/>
                <a:gd name="T53" fmla="*/ 2147483646 h 106"/>
                <a:gd name="T54" fmla="*/ 2147483646 w 70"/>
                <a:gd name="T55" fmla="*/ 2147483646 h 106"/>
                <a:gd name="T56" fmla="*/ 0 w 70"/>
                <a:gd name="T57" fmla="*/ 2147483646 h 106"/>
                <a:gd name="T58" fmla="*/ 0 w 70"/>
                <a:gd name="T59" fmla="*/ 2147483646 h 106"/>
                <a:gd name="T60" fmla="*/ 2147483646 w 70"/>
                <a:gd name="T61" fmla="*/ 2147483646 h 106"/>
                <a:gd name="T62" fmla="*/ 2147483646 w 70"/>
                <a:gd name="T63" fmla="*/ 2147483646 h 106"/>
                <a:gd name="T64" fmla="*/ 2147483646 w 70"/>
                <a:gd name="T65" fmla="*/ 2147483646 h 106"/>
                <a:gd name="T66" fmla="*/ 2147483646 w 70"/>
                <a:gd name="T67" fmla="*/ 2147483646 h 106"/>
                <a:gd name="T68" fmla="*/ 2147483646 w 70"/>
                <a:gd name="T69" fmla="*/ 2147483646 h 106"/>
                <a:gd name="T70" fmla="*/ 2147483646 w 70"/>
                <a:gd name="T71" fmla="*/ 2147483646 h 106"/>
                <a:gd name="T72" fmla="*/ 2147483646 w 70"/>
                <a:gd name="T73" fmla="*/ 2147483646 h 106"/>
                <a:gd name="T74" fmla="*/ 2147483646 w 70"/>
                <a:gd name="T75" fmla="*/ 0 h 106"/>
                <a:gd name="T76" fmla="*/ 2147483646 w 70"/>
                <a:gd name="T77" fmla="*/ 2147483646 h 106"/>
                <a:gd name="T78" fmla="*/ 2147483646 w 70"/>
                <a:gd name="T79" fmla="*/ 2147483646 h 106"/>
                <a:gd name="T80" fmla="*/ 2147483646 w 70"/>
                <a:gd name="T81" fmla="*/ 2147483646 h 106"/>
                <a:gd name="T82" fmla="*/ 2147483646 w 70"/>
                <a:gd name="T83" fmla="*/ 2147483646 h 106"/>
                <a:gd name="T84" fmla="*/ 2147483646 w 70"/>
                <a:gd name="T85" fmla="*/ 2147483646 h 106"/>
                <a:gd name="T86" fmla="*/ 2147483646 w 70"/>
                <a:gd name="T87" fmla="*/ 2147483646 h 106"/>
                <a:gd name="T88" fmla="*/ 2147483646 w 70"/>
                <a:gd name="T89" fmla="*/ 2147483646 h 106"/>
                <a:gd name="T90" fmla="*/ 2147483646 w 70"/>
                <a:gd name="T91" fmla="*/ 2147483646 h 106"/>
                <a:gd name="T92" fmla="*/ 2147483646 w 70"/>
                <a:gd name="T93" fmla="*/ 2147483646 h 106"/>
                <a:gd name="T94" fmla="*/ 2147483646 w 70"/>
                <a:gd name="T95" fmla="*/ 2147483646 h 106"/>
                <a:gd name="T96" fmla="*/ 2147483646 w 70"/>
                <a:gd name="T97" fmla="*/ 2147483646 h 106"/>
                <a:gd name="T98" fmla="*/ 2147483646 w 70"/>
                <a:gd name="T99" fmla="*/ 2147483646 h 106"/>
                <a:gd name="T100" fmla="*/ 2147483646 w 70"/>
                <a:gd name="T101" fmla="*/ 2147483646 h 106"/>
                <a:gd name="T102" fmla="*/ 2147483646 w 70"/>
                <a:gd name="T103" fmla="*/ 2147483646 h 106"/>
                <a:gd name="T104" fmla="*/ 2147483646 w 70"/>
                <a:gd name="T105" fmla="*/ 2147483646 h 106"/>
                <a:gd name="T106" fmla="*/ 2147483646 w 70"/>
                <a:gd name="T107" fmla="*/ 2147483646 h 106"/>
                <a:gd name="T108" fmla="*/ 2147483646 w 70"/>
                <a:gd name="T109" fmla="*/ 2147483646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0" h="106">
                  <a:moveTo>
                    <a:pt x="63" y="23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64" y="26"/>
                    <a:pt x="64" y="26"/>
                    <a:pt x="64" y="26"/>
                  </a:cubicBezTo>
                  <a:lnTo>
                    <a:pt x="63" y="23"/>
                  </a:lnTo>
                  <a:close/>
                  <a:moveTo>
                    <a:pt x="18" y="13"/>
                  </a:moveTo>
                  <a:cubicBezTo>
                    <a:pt x="13" y="10"/>
                    <a:pt x="8" y="16"/>
                    <a:pt x="8" y="26"/>
                  </a:cubicBezTo>
                  <a:cubicBezTo>
                    <a:pt x="8" y="33"/>
                    <a:pt x="10" y="39"/>
                    <a:pt x="13" y="43"/>
                  </a:cubicBezTo>
                  <a:cubicBezTo>
                    <a:pt x="10" y="45"/>
                    <a:pt x="7" y="48"/>
                    <a:pt x="5" y="5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9" y="76"/>
                    <a:pt x="48" y="72"/>
                    <a:pt x="47" y="68"/>
                  </a:cubicBezTo>
                  <a:cubicBezTo>
                    <a:pt x="46" y="67"/>
                    <a:pt x="45" y="66"/>
                    <a:pt x="44" y="66"/>
                  </a:cubicBezTo>
                  <a:cubicBezTo>
                    <a:pt x="43" y="65"/>
                    <a:pt x="42" y="65"/>
                    <a:pt x="41" y="67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2" y="65"/>
                    <a:pt x="29" y="56"/>
                    <a:pt x="24" y="48"/>
                  </a:cubicBezTo>
                  <a:cubicBezTo>
                    <a:pt x="27" y="46"/>
                    <a:pt x="29" y="41"/>
                    <a:pt x="29" y="35"/>
                  </a:cubicBezTo>
                  <a:cubicBezTo>
                    <a:pt x="29" y="25"/>
                    <a:pt x="24" y="15"/>
                    <a:pt x="18" y="13"/>
                  </a:cubicBezTo>
                  <a:close/>
                  <a:moveTo>
                    <a:pt x="28" y="64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8" y="106"/>
                    <a:pt x="28" y="106"/>
                    <a:pt x="28" y="106"/>
                  </a:cubicBezTo>
                  <a:lnTo>
                    <a:pt x="28" y="64"/>
                  </a:lnTo>
                  <a:close/>
                  <a:moveTo>
                    <a:pt x="70" y="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8"/>
                    <a:pt x="29" y="21"/>
                    <a:pt x="30" y="2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2"/>
                    <a:pt x="31" y="4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70" y="60"/>
                    <a:pt x="70" y="60"/>
                    <a:pt x="70" y="60"/>
                  </a:cubicBez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94125" y="2285561"/>
            <a:ext cx="473291" cy="88661"/>
            <a:chOff x="6808788" y="1806729"/>
            <a:chExt cx="576262" cy="107950"/>
          </a:xfrm>
        </p:grpSpPr>
        <p:cxnSp>
          <p:nvCxnSpPr>
            <p:cNvPr id="6" name="MH_Other_1"/>
            <p:cNvCxnSpPr>
              <a:stCxn id="22" idx="6"/>
            </p:cNvCxnSpPr>
            <p:nvPr>
              <p:custDataLst>
                <p:tags r:id="rId26"/>
              </p:custDataLst>
            </p:nvPr>
          </p:nvCxnSpPr>
          <p:spPr>
            <a:xfrm>
              <a:off x="6916738" y="1860704"/>
              <a:ext cx="468312" cy="0"/>
            </a:xfrm>
            <a:prstGeom prst="line">
              <a:avLst/>
            </a:prstGeom>
            <a:ln w="476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MH_Other_1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808788" y="1806729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chemeClr val="bg2">
                  <a:lumMod val="25000"/>
                </a:schemeClr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20494" y="2597632"/>
            <a:ext cx="1438131" cy="1061322"/>
            <a:chOff x="4849813" y="2260755"/>
            <a:chExt cx="1751012" cy="1292224"/>
          </a:xfrm>
        </p:grpSpPr>
        <p:sp>
          <p:nvSpPr>
            <p:cNvPr id="14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5726113" y="2636991"/>
              <a:ext cx="874712" cy="915988"/>
            </a:xfrm>
            <a:custGeom>
              <a:avLst/>
              <a:gdLst>
                <a:gd name="T0" fmla="*/ 2147483646 w 453"/>
                <a:gd name="T1" fmla="*/ 0 h 474"/>
                <a:gd name="T2" fmla="*/ 0 w 453"/>
                <a:gd name="T3" fmla="*/ 2147483646 h 474"/>
                <a:gd name="T4" fmla="*/ 0 w 453"/>
                <a:gd name="T5" fmla="*/ 2147483646 h 474"/>
                <a:gd name="T6" fmla="*/ 2147483646 w 453"/>
                <a:gd name="T7" fmla="*/ 2147483646 h 474"/>
                <a:gd name="T8" fmla="*/ 2147483646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MH_Other_10"/>
            <p:cNvSpPr/>
            <p:nvPr>
              <p:custDataLst>
                <p:tags r:id="rId22"/>
              </p:custDataLst>
            </p:nvPr>
          </p:nvSpPr>
          <p:spPr bwMode="auto">
            <a:xfrm>
              <a:off x="4849813" y="2636991"/>
              <a:ext cx="876300" cy="915988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7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MH_Other_11"/>
            <p:cNvSpPr/>
            <p:nvPr>
              <p:custDataLst>
                <p:tags r:id="rId23"/>
              </p:custDataLst>
            </p:nvPr>
          </p:nvSpPr>
          <p:spPr bwMode="auto">
            <a:xfrm>
              <a:off x="4849813" y="2636991"/>
              <a:ext cx="876300" cy="915988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MH_Other_12"/>
            <p:cNvSpPr/>
            <p:nvPr>
              <p:custDataLst>
                <p:tags r:id="rId24"/>
              </p:custDataLst>
            </p:nvPr>
          </p:nvSpPr>
          <p:spPr bwMode="auto">
            <a:xfrm>
              <a:off x="4849813" y="2260755"/>
              <a:ext cx="1751012" cy="750887"/>
            </a:xfrm>
            <a:custGeom>
              <a:avLst/>
              <a:gdLst>
                <a:gd name="T0" fmla="*/ 2147483646 w 906"/>
                <a:gd name="T1" fmla="*/ 0 h 388"/>
                <a:gd name="T2" fmla="*/ 0 w 906"/>
                <a:gd name="T3" fmla="*/ 2147483646 h 388"/>
                <a:gd name="T4" fmla="*/ 2147483646 w 906"/>
                <a:gd name="T5" fmla="*/ 2147483646 h 388"/>
                <a:gd name="T6" fmla="*/ 2147483646 w 906"/>
                <a:gd name="T7" fmla="*/ 2147483646 h 388"/>
                <a:gd name="T8" fmla="*/ 2147483646 w 906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MH_Other_1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5153025" y="2819555"/>
              <a:ext cx="261938" cy="536575"/>
            </a:xfrm>
            <a:custGeom>
              <a:avLst/>
              <a:gdLst>
                <a:gd name="T0" fmla="*/ 2147483646 w 57"/>
                <a:gd name="T1" fmla="*/ 2147483646 h 117"/>
                <a:gd name="T2" fmla="*/ 2147483646 w 57"/>
                <a:gd name="T3" fmla="*/ 2147483646 h 117"/>
                <a:gd name="T4" fmla="*/ 2147483646 w 57"/>
                <a:gd name="T5" fmla="*/ 2147483646 h 117"/>
                <a:gd name="T6" fmla="*/ 2147483646 w 57"/>
                <a:gd name="T7" fmla="*/ 2147483646 h 117"/>
                <a:gd name="T8" fmla="*/ 2147483646 w 57"/>
                <a:gd name="T9" fmla="*/ 2147483646 h 117"/>
                <a:gd name="T10" fmla="*/ 2147483646 w 57"/>
                <a:gd name="T11" fmla="*/ 2147483646 h 117"/>
                <a:gd name="T12" fmla="*/ 2147483646 w 57"/>
                <a:gd name="T13" fmla="*/ 2147483646 h 117"/>
                <a:gd name="T14" fmla="*/ 2147483646 w 57"/>
                <a:gd name="T15" fmla="*/ 2147483646 h 117"/>
                <a:gd name="T16" fmla="*/ 2147483646 w 57"/>
                <a:gd name="T17" fmla="*/ 2147483646 h 117"/>
                <a:gd name="T18" fmla="*/ 2147483646 w 57"/>
                <a:gd name="T19" fmla="*/ 2147483646 h 117"/>
                <a:gd name="T20" fmla="*/ 2147483646 w 57"/>
                <a:gd name="T21" fmla="*/ 2147483646 h 117"/>
                <a:gd name="T22" fmla="*/ 2147483646 w 57"/>
                <a:gd name="T23" fmla="*/ 2147483646 h 117"/>
                <a:gd name="T24" fmla="*/ 2147483646 w 57"/>
                <a:gd name="T25" fmla="*/ 2147483646 h 117"/>
                <a:gd name="T26" fmla="*/ 2147483646 w 57"/>
                <a:gd name="T27" fmla="*/ 2147483646 h 117"/>
                <a:gd name="T28" fmla="*/ 2147483646 w 57"/>
                <a:gd name="T29" fmla="*/ 2147483646 h 117"/>
                <a:gd name="T30" fmla="*/ 2147483646 w 57"/>
                <a:gd name="T31" fmla="*/ 2147483646 h 117"/>
                <a:gd name="T32" fmla="*/ 2147483646 w 57"/>
                <a:gd name="T33" fmla="*/ 2147483646 h 117"/>
                <a:gd name="T34" fmla="*/ 2147483646 w 57"/>
                <a:gd name="T35" fmla="*/ 2147483646 h 117"/>
                <a:gd name="T36" fmla="*/ 2147483646 w 57"/>
                <a:gd name="T37" fmla="*/ 2147483646 h 117"/>
                <a:gd name="T38" fmla="*/ 0 w 57"/>
                <a:gd name="T39" fmla="*/ 2147483646 h 117"/>
                <a:gd name="T40" fmla="*/ 0 w 57"/>
                <a:gd name="T41" fmla="*/ 2147483646 h 117"/>
                <a:gd name="T42" fmla="*/ 2147483646 w 57"/>
                <a:gd name="T43" fmla="*/ 2147483646 h 117"/>
                <a:gd name="T44" fmla="*/ 2147483646 w 57"/>
                <a:gd name="T45" fmla="*/ 2147483646 h 117"/>
                <a:gd name="T46" fmla="*/ 2147483646 w 57"/>
                <a:gd name="T47" fmla="*/ 2147483646 h 117"/>
                <a:gd name="T48" fmla="*/ 2147483646 w 57"/>
                <a:gd name="T49" fmla="*/ 2147483646 h 117"/>
                <a:gd name="T50" fmla="*/ 2147483646 w 57"/>
                <a:gd name="T51" fmla="*/ 2147483646 h 117"/>
                <a:gd name="T52" fmla="*/ 0 w 57"/>
                <a:gd name="T53" fmla="*/ 2147483646 h 117"/>
                <a:gd name="T54" fmla="*/ 0 w 57"/>
                <a:gd name="T55" fmla="*/ 2147483646 h 117"/>
                <a:gd name="T56" fmla="*/ 2147483646 w 57"/>
                <a:gd name="T57" fmla="*/ 2147483646 h 117"/>
                <a:gd name="T58" fmla="*/ 2147483646 w 57"/>
                <a:gd name="T59" fmla="*/ 2147483646 h 117"/>
                <a:gd name="T60" fmla="*/ 2147483646 w 57"/>
                <a:gd name="T61" fmla="*/ 2147483646 h 117"/>
                <a:gd name="T62" fmla="*/ 2147483646 w 57"/>
                <a:gd name="T63" fmla="*/ 2147483646 h 117"/>
                <a:gd name="T64" fmla="*/ 2147483646 w 57"/>
                <a:gd name="T65" fmla="*/ 2147483646 h 117"/>
                <a:gd name="T66" fmla="*/ 2147483646 w 57"/>
                <a:gd name="T67" fmla="*/ 2147483646 h 117"/>
                <a:gd name="T68" fmla="*/ 2147483646 w 57"/>
                <a:gd name="T69" fmla="*/ 2147483646 h 117"/>
                <a:gd name="T70" fmla="*/ 2147483646 w 57"/>
                <a:gd name="T71" fmla="*/ 2147483646 h 117"/>
                <a:gd name="T72" fmla="*/ 2147483646 w 57"/>
                <a:gd name="T73" fmla="*/ 2147483646 h 117"/>
                <a:gd name="T74" fmla="*/ 2147483646 w 57"/>
                <a:gd name="T75" fmla="*/ 2147483646 h 117"/>
                <a:gd name="T76" fmla="*/ 2147483646 w 57"/>
                <a:gd name="T77" fmla="*/ 2147483646 h 117"/>
                <a:gd name="T78" fmla="*/ 2147483646 w 57"/>
                <a:gd name="T79" fmla="*/ 2147483646 h 117"/>
                <a:gd name="T80" fmla="*/ 0 w 57"/>
                <a:gd name="T81" fmla="*/ 2147483646 h 117"/>
                <a:gd name="T82" fmla="*/ 2147483646 w 57"/>
                <a:gd name="T83" fmla="*/ 2147483646 h 117"/>
                <a:gd name="T84" fmla="*/ 2147483646 w 57"/>
                <a:gd name="T85" fmla="*/ 2147483646 h 117"/>
                <a:gd name="T86" fmla="*/ 2147483646 w 57"/>
                <a:gd name="T87" fmla="*/ 2147483646 h 117"/>
                <a:gd name="T88" fmla="*/ 2147483646 w 57"/>
                <a:gd name="T89" fmla="*/ 2147483646 h 117"/>
                <a:gd name="T90" fmla="*/ 2147483646 w 57"/>
                <a:gd name="T91" fmla="*/ 2147483646 h 117"/>
                <a:gd name="T92" fmla="*/ 2147483646 w 57"/>
                <a:gd name="T93" fmla="*/ 2147483646 h 117"/>
                <a:gd name="T94" fmla="*/ 2147483646 w 57"/>
                <a:gd name="T95" fmla="*/ 2147483646 h 117"/>
                <a:gd name="T96" fmla="*/ 2147483646 w 57"/>
                <a:gd name="T97" fmla="*/ 2147483646 h 117"/>
                <a:gd name="T98" fmla="*/ 2147483646 w 57"/>
                <a:gd name="T99" fmla="*/ 2147483646 h 117"/>
                <a:gd name="T100" fmla="*/ 2147483646 w 57"/>
                <a:gd name="T101" fmla="*/ 2147483646 h 117"/>
                <a:gd name="T102" fmla="*/ 2147483646 w 57"/>
                <a:gd name="T103" fmla="*/ 2147483646 h 117"/>
                <a:gd name="T104" fmla="*/ 2147483646 w 57"/>
                <a:gd name="T105" fmla="*/ 2147483646 h 117"/>
                <a:gd name="T106" fmla="*/ 2147483646 w 57"/>
                <a:gd name="T107" fmla="*/ 2147483646 h 117"/>
                <a:gd name="T108" fmla="*/ 2147483646 w 57"/>
                <a:gd name="T109" fmla="*/ 2147483646 h 117"/>
                <a:gd name="T110" fmla="*/ 2147483646 w 57"/>
                <a:gd name="T111" fmla="*/ 2147483646 h 117"/>
                <a:gd name="T112" fmla="*/ 2147483646 w 57"/>
                <a:gd name="T113" fmla="*/ 0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7" h="117">
                  <a:moveTo>
                    <a:pt x="44" y="59"/>
                  </a:moveTo>
                  <a:cubicBezTo>
                    <a:pt x="43" y="59"/>
                    <a:pt x="42" y="61"/>
                    <a:pt x="42" y="64"/>
                  </a:cubicBezTo>
                  <a:cubicBezTo>
                    <a:pt x="42" y="65"/>
                    <a:pt x="42" y="66"/>
                    <a:pt x="42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1"/>
                    <a:pt x="43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4"/>
                    <a:pt x="31" y="84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29" y="81"/>
                    <a:pt x="29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6" y="81"/>
                    <a:pt x="25" y="83"/>
                    <a:pt x="25" y="85"/>
                  </a:cubicBezTo>
                  <a:cubicBezTo>
                    <a:pt x="25" y="88"/>
                    <a:pt x="27" y="92"/>
                    <a:pt x="29" y="92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0" y="93"/>
                    <a:pt x="30" y="92"/>
                    <a:pt x="30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1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92"/>
                    <a:pt x="33" y="93"/>
                    <a:pt x="33" y="94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7"/>
                    <a:pt x="52" y="117"/>
                    <a:pt x="53" y="117"/>
                  </a:cubicBezTo>
                  <a:cubicBezTo>
                    <a:pt x="55" y="117"/>
                    <a:pt x="57" y="114"/>
                    <a:pt x="57" y="10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3"/>
                    <a:pt x="46" y="72"/>
                    <a:pt x="47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9"/>
                    <a:pt x="48" y="68"/>
                    <a:pt x="48" y="67"/>
                  </a:cubicBezTo>
                  <a:cubicBezTo>
                    <a:pt x="48" y="64"/>
                    <a:pt x="47" y="60"/>
                    <a:pt x="45" y="60"/>
                  </a:cubicBezTo>
                  <a:cubicBezTo>
                    <a:pt x="45" y="60"/>
                    <a:pt x="45" y="59"/>
                    <a:pt x="44" y="59"/>
                  </a:cubicBezTo>
                  <a:moveTo>
                    <a:pt x="11" y="46"/>
                  </a:moveTo>
                  <a:cubicBezTo>
                    <a:pt x="10" y="46"/>
                    <a:pt x="9" y="48"/>
                    <a:pt x="9" y="50"/>
                  </a:cubicBezTo>
                  <a:cubicBezTo>
                    <a:pt x="9" y="52"/>
                    <a:pt x="9" y="53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7"/>
                    <a:pt x="10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" y="70"/>
                    <a:pt x="2" y="69"/>
                    <a:pt x="3" y="69"/>
                  </a:cubicBezTo>
                  <a:cubicBezTo>
                    <a:pt x="3" y="69"/>
                    <a:pt x="4" y="69"/>
                    <a:pt x="4" y="70"/>
                  </a:cubicBezTo>
                  <a:cubicBezTo>
                    <a:pt x="6" y="70"/>
                    <a:pt x="8" y="74"/>
                    <a:pt x="8" y="78"/>
                  </a:cubicBezTo>
                  <a:cubicBezTo>
                    <a:pt x="8" y="82"/>
                    <a:pt x="7" y="84"/>
                    <a:pt x="5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2" y="82"/>
                    <a:pt x="1" y="81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2" y="97"/>
                    <a:pt x="6" y="98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1" y="90"/>
                    <a:pt x="21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8" y="89"/>
                    <a:pt x="16" y="85"/>
                    <a:pt x="16" y="81"/>
                  </a:cubicBezTo>
                  <a:cubicBezTo>
                    <a:pt x="16" y="78"/>
                    <a:pt x="17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3" y="59"/>
                    <a:pt x="14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5"/>
                    <a:pt x="15" y="54"/>
                    <a:pt x="15" y="53"/>
                  </a:cubicBezTo>
                  <a:cubicBezTo>
                    <a:pt x="15" y="50"/>
                    <a:pt x="14" y="47"/>
                    <a:pt x="12" y="46"/>
                  </a:cubicBezTo>
                  <a:cubicBezTo>
                    <a:pt x="12" y="46"/>
                    <a:pt x="11" y="46"/>
                    <a:pt x="11" y="46"/>
                  </a:cubicBezTo>
                  <a:moveTo>
                    <a:pt x="4" y="0"/>
                  </a:moveTo>
                  <a:cubicBezTo>
                    <a:pt x="2" y="0"/>
                    <a:pt x="0" y="3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1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8"/>
                    <a:pt x="8" y="37"/>
                    <a:pt x="8" y="35"/>
                  </a:cubicBezTo>
                  <a:cubicBezTo>
                    <a:pt x="8" y="32"/>
                    <a:pt x="9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4" y="31"/>
                    <a:pt x="16" y="35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4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18" y="33"/>
                    <a:pt x="16" y="29"/>
                    <a:pt x="16" y="25"/>
                  </a:cubicBezTo>
                  <a:cubicBezTo>
                    <a:pt x="16" y="22"/>
                    <a:pt x="17" y="19"/>
                    <a:pt x="19" y="19"/>
                  </a:cubicBezTo>
                  <a:cubicBezTo>
                    <a:pt x="19" y="19"/>
                    <a:pt x="20" y="19"/>
                    <a:pt x="20" y="20"/>
                  </a:cubicBezTo>
                  <a:cubicBezTo>
                    <a:pt x="21" y="20"/>
                    <a:pt x="22" y="21"/>
                    <a:pt x="22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20494" y="1866082"/>
            <a:ext cx="1438132" cy="1060020"/>
            <a:chOff x="4849813" y="1200304"/>
            <a:chExt cx="1751012" cy="1290638"/>
          </a:xfrm>
        </p:grpSpPr>
        <p:sp>
          <p:nvSpPr>
            <p:cNvPr id="18" name="MH_Other_13"/>
            <p:cNvSpPr/>
            <p:nvPr>
              <p:custDataLst>
                <p:tags r:id="rId16"/>
              </p:custDataLst>
            </p:nvPr>
          </p:nvSpPr>
          <p:spPr bwMode="auto">
            <a:xfrm>
              <a:off x="5726113" y="1574955"/>
              <a:ext cx="874712" cy="915987"/>
            </a:xfrm>
            <a:custGeom>
              <a:avLst/>
              <a:gdLst>
                <a:gd name="T0" fmla="*/ 2147483646 w 453"/>
                <a:gd name="T1" fmla="*/ 0 h 474"/>
                <a:gd name="T2" fmla="*/ 0 w 453"/>
                <a:gd name="T3" fmla="*/ 2147483646 h 474"/>
                <a:gd name="T4" fmla="*/ 0 w 453"/>
                <a:gd name="T5" fmla="*/ 2147483646 h 474"/>
                <a:gd name="T6" fmla="*/ 2147483646 w 453"/>
                <a:gd name="T7" fmla="*/ 2147483646 h 474"/>
                <a:gd name="T8" fmla="*/ 2147483646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MH_Other_14"/>
            <p:cNvSpPr/>
            <p:nvPr>
              <p:custDataLst>
                <p:tags r:id="rId17"/>
              </p:custDataLst>
            </p:nvPr>
          </p:nvSpPr>
          <p:spPr bwMode="auto">
            <a:xfrm>
              <a:off x="4849813" y="1574955"/>
              <a:ext cx="876300" cy="915987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MH_Other_15"/>
            <p:cNvSpPr/>
            <p:nvPr>
              <p:custDataLst>
                <p:tags r:id="rId18"/>
              </p:custDataLst>
            </p:nvPr>
          </p:nvSpPr>
          <p:spPr bwMode="auto">
            <a:xfrm>
              <a:off x="4849813" y="1574955"/>
              <a:ext cx="876300" cy="915987"/>
            </a:xfrm>
            <a:custGeom>
              <a:avLst/>
              <a:gdLst>
                <a:gd name="T0" fmla="*/ 0 w 453"/>
                <a:gd name="T1" fmla="*/ 0 h 474"/>
                <a:gd name="T2" fmla="*/ 2147483646 w 453"/>
                <a:gd name="T3" fmla="*/ 2147483646 h 474"/>
                <a:gd name="T4" fmla="*/ 2147483646 w 453"/>
                <a:gd name="T5" fmla="*/ 2147483646 h 474"/>
                <a:gd name="T6" fmla="*/ 0 w 453"/>
                <a:gd name="T7" fmla="*/ 2147483646 h 474"/>
                <a:gd name="T8" fmla="*/ 0 w 453"/>
                <a:gd name="T9" fmla="*/ 0 h 4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MH_Other_16"/>
            <p:cNvSpPr/>
            <p:nvPr>
              <p:custDataLst>
                <p:tags r:id="rId19"/>
              </p:custDataLst>
            </p:nvPr>
          </p:nvSpPr>
          <p:spPr bwMode="auto">
            <a:xfrm>
              <a:off x="4849813" y="1200304"/>
              <a:ext cx="1751012" cy="749300"/>
            </a:xfrm>
            <a:custGeom>
              <a:avLst/>
              <a:gdLst>
                <a:gd name="T0" fmla="*/ 2147483646 w 906"/>
                <a:gd name="T1" fmla="*/ 0 h 388"/>
                <a:gd name="T2" fmla="*/ 0 w 906"/>
                <a:gd name="T3" fmla="*/ 2147483646 h 388"/>
                <a:gd name="T4" fmla="*/ 2147483646 w 906"/>
                <a:gd name="T5" fmla="*/ 2147483646 h 388"/>
                <a:gd name="T6" fmla="*/ 2147483646 w 906"/>
                <a:gd name="T7" fmla="*/ 2147483646 h 388"/>
                <a:gd name="T8" fmla="*/ 2147483646 w 906"/>
                <a:gd name="T9" fmla="*/ 0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MH_Other_21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5092701" y="1798791"/>
              <a:ext cx="422275" cy="471488"/>
            </a:xfrm>
            <a:custGeom>
              <a:avLst/>
              <a:gdLst>
                <a:gd name="T0" fmla="*/ 2147483646 w 92"/>
                <a:gd name="T1" fmla="*/ 2147483646 h 103"/>
                <a:gd name="T2" fmla="*/ 2147483646 w 92"/>
                <a:gd name="T3" fmla="*/ 2147483646 h 103"/>
                <a:gd name="T4" fmla="*/ 2147483646 w 92"/>
                <a:gd name="T5" fmla="*/ 2147483646 h 103"/>
                <a:gd name="T6" fmla="*/ 2147483646 w 92"/>
                <a:gd name="T7" fmla="*/ 2147483646 h 103"/>
                <a:gd name="T8" fmla="*/ 2147483646 w 92"/>
                <a:gd name="T9" fmla="*/ 2147483646 h 103"/>
                <a:gd name="T10" fmla="*/ 2147483646 w 92"/>
                <a:gd name="T11" fmla="*/ 2147483646 h 103"/>
                <a:gd name="T12" fmla="*/ 2147483646 w 92"/>
                <a:gd name="T13" fmla="*/ 2147483646 h 103"/>
                <a:gd name="T14" fmla="*/ 2147483646 w 92"/>
                <a:gd name="T15" fmla="*/ 2147483646 h 103"/>
                <a:gd name="T16" fmla="*/ 2147483646 w 92"/>
                <a:gd name="T17" fmla="*/ 2147483646 h 103"/>
                <a:gd name="T18" fmla="*/ 2147483646 w 92"/>
                <a:gd name="T19" fmla="*/ 2147483646 h 103"/>
                <a:gd name="T20" fmla="*/ 2147483646 w 92"/>
                <a:gd name="T21" fmla="*/ 2147483646 h 103"/>
                <a:gd name="T22" fmla="*/ 2147483646 w 92"/>
                <a:gd name="T23" fmla="*/ 0 h 103"/>
                <a:gd name="T24" fmla="*/ 2147483646 w 92"/>
                <a:gd name="T25" fmla="*/ 2147483646 h 103"/>
                <a:gd name="T26" fmla="*/ 2147483646 w 92"/>
                <a:gd name="T27" fmla="*/ 2147483646 h 103"/>
                <a:gd name="T28" fmla="*/ 2147483646 w 92"/>
                <a:gd name="T29" fmla="*/ 2147483646 h 103"/>
                <a:gd name="T30" fmla="*/ 2147483646 w 92"/>
                <a:gd name="T31" fmla="*/ 2147483646 h 103"/>
                <a:gd name="T32" fmla="*/ 2147483646 w 92"/>
                <a:gd name="T33" fmla="*/ 2147483646 h 103"/>
                <a:gd name="T34" fmla="*/ 2147483646 w 92"/>
                <a:gd name="T35" fmla="*/ 2147483646 h 103"/>
                <a:gd name="T36" fmla="*/ 2147483646 w 92"/>
                <a:gd name="T37" fmla="*/ 2147483646 h 103"/>
                <a:gd name="T38" fmla="*/ 0 w 92"/>
                <a:gd name="T39" fmla="*/ 2147483646 h 103"/>
                <a:gd name="T40" fmla="*/ 2147483646 w 92"/>
                <a:gd name="T41" fmla="*/ 2147483646 h 103"/>
                <a:gd name="T42" fmla="*/ 2147483646 w 92"/>
                <a:gd name="T43" fmla="*/ 2147483646 h 103"/>
                <a:gd name="T44" fmla="*/ 2147483646 w 92"/>
                <a:gd name="T45" fmla="*/ 2147483646 h 103"/>
                <a:gd name="T46" fmla="*/ 2147483646 w 92"/>
                <a:gd name="T47" fmla="*/ 2147483646 h 103"/>
                <a:gd name="T48" fmla="*/ 2147483646 w 92"/>
                <a:gd name="T49" fmla="*/ 2147483646 h 103"/>
                <a:gd name="T50" fmla="*/ 2147483646 w 92"/>
                <a:gd name="T51" fmla="*/ 2147483646 h 103"/>
                <a:gd name="T52" fmla="*/ 2147483646 w 92"/>
                <a:gd name="T53" fmla="*/ 2147483646 h 103"/>
                <a:gd name="T54" fmla="*/ 2147483646 w 92"/>
                <a:gd name="T55" fmla="*/ 2147483646 h 103"/>
                <a:gd name="T56" fmla="*/ 2147483646 w 92"/>
                <a:gd name="T57" fmla="*/ 2147483646 h 103"/>
                <a:gd name="T58" fmla="*/ 2147483646 w 92"/>
                <a:gd name="T59" fmla="*/ 2147483646 h 103"/>
                <a:gd name="T60" fmla="*/ 2147483646 w 92"/>
                <a:gd name="T61" fmla="*/ 2147483646 h 103"/>
                <a:gd name="T62" fmla="*/ 2147483646 w 92"/>
                <a:gd name="T63" fmla="*/ 2147483646 h 103"/>
                <a:gd name="T64" fmla="*/ 2147483646 w 92"/>
                <a:gd name="T65" fmla="*/ 2147483646 h 103"/>
                <a:gd name="T66" fmla="*/ 2147483646 w 92"/>
                <a:gd name="T67" fmla="*/ 2147483646 h 103"/>
                <a:gd name="T68" fmla="*/ 2147483646 w 92"/>
                <a:gd name="T69" fmla="*/ 2147483646 h 103"/>
                <a:gd name="T70" fmla="*/ 2147483646 w 92"/>
                <a:gd name="T71" fmla="*/ 2147483646 h 103"/>
                <a:gd name="T72" fmla="*/ 2147483646 w 92"/>
                <a:gd name="T73" fmla="*/ 2147483646 h 103"/>
                <a:gd name="T74" fmla="*/ 2147483646 w 92"/>
                <a:gd name="T75" fmla="*/ 2147483646 h 103"/>
                <a:gd name="T76" fmla="*/ 2147483646 w 92"/>
                <a:gd name="T77" fmla="*/ 2147483646 h 103"/>
                <a:gd name="T78" fmla="*/ 2147483646 w 92"/>
                <a:gd name="T79" fmla="*/ 2147483646 h 103"/>
                <a:gd name="T80" fmla="*/ 2147483646 w 92"/>
                <a:gd name="T81" fmla="*/ 2147483646 h 103"/>
                <a:gd name="T82" fmla="*/ 2147483646 w 92"/>
                <a:gd name="T83" fmla="*/ 2147483646 h 103"/>
                <a:gd name="T84" fmla="*/ 2147483646 w 92"/>
                <a:gd name="T85" fmla="*/ 2147483646 h 103"/>
                <a:gd name="T86" fmla="*/ 2147483646 w 92"/>
                <a:gd name="T87" fmla="*/ 2147483646 h 103"/>
                <a:gd name="T88" fmla="*/ 2147483646 w 92"/>
                <a:gd name="T89" fmla="*/ 2147483646 h 103"/>
                <a:gd name="T90" fmla="*/ 2147483646 w 92"/>
                <a:gd name="T91" fmla="*/ 0 h 103"/>
                <a:gd name="T92" fmla="*/ 2147483646 w 92"/>
                <a:gd name="T93" fmla="*/ 0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2" h="103">
                  <a:moveTo>
                    <a:pt x="62" y="36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2" y="36"/>
                    <a:pt x="62" y="36"/>
                    <a:pt x="62" y="36"/>
                  </a:cubicBezTo>
                  <a:moveTo>
                    <a:pt x="35" y="0"/>
                  </a:moveTo>
                  <a:cubicBezTo>
                    <a:pt x="28" y="0"/>
                    <a:pt x="22" y="8"/>
                    <a:pt x="22" y="2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74"/>
                    <a:pt x="29" y="89"/>
                    <a:pt x="38" y="93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2" y="103"/>
                    <a:pt x="64" y="103"/>
                    <a:pt x="65" y="103"/>
                  </a:cubicBezTo>
                  <a:cubicBezTo>
                    <a:pt x="72" y="103"/>
                    <a:pt x="77" y="95"/>
                    <a:pt x="77" y="82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7"/>
                    <a:pt x="68" y="92"/>
                    <a:pt x="63" y="92"/>
                  </a:cubicBezTo>
                  <a:cubicBezTo>
                    <a:pt x="63" y="92"/>
                    <a:pt x="62" y="92"/>
                    <a:pt x="61" y="91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3" y="80"/>
                    <a:pt x="29" y="71"/>
                    <a:pt x="29" y="6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16"/>
                    <a:pt x="32" y="11"/>
                    <a:pt x="36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7" y="23"/>
                    <a:pt x="71" y="32"/>
                    <a:pt x="71" y="4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9"/>
                    <a:pt x="70" y="13"/>
                    <a:pt x="61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MH_Other_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72059" y="2487993"/>
            <a:ext cx="641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1950AC"/>
                </a:solidFill>
                <a:latin typeface="Haettenschweiler" pitchFamily="34" charset="0"/>
                <a:cs typeface="Aharoni" panose="02010803020104030203" pitchFamily="2" charset="-79"/>
              </a:rPr>
              <a:t>03</a:t>
            </a:r>
            <a:endParaRPr lang="zh-CN" altLang="en-US" sz="3600" dirty="0">
              <a:solidFill>
                <a:srgbClr val="1950AC"/>
              </a:solidFill>
              <a:latin typeface="Haettenschweiler" pitchFamily="34" charset="0"/>
              <a:cs typeface="Aharoni" panose="02010803020104030203" pitchFamily="2" charset="-79"/>
            </a:endParaRPr>
          </a:p>
        </p:txBody>
      </p:sp>
      <p:sp>
        <p:nvSpPr>
          <p:cNvPr id="28" name="MH_SubTitle_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71981" y="3286683"/>
            <a:ext cx="1877482" cy="2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29" name="MH_Other_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30637" y="1670304"/>
            <a:ext cx="690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605E5E"/>
                </a:solidFill>
                <a:latin typeface="Haettenschweiler" pitchFamily="34" charset="0"/>
                <a:cs typeface="Aharoni" panose="02010803020104030203" pitchFamily="2" charset="-79"/>
              </a:rPr>
              <a:t>04</a:t>
            </a:r>
            <a:endParaRPr lang="zh-CN" altLang="en-US" sz="3600" dirty="0">
              <a:solidFill>
                <a:srgbClr val="605E5E"/>
              </a:solidFill>
              <a:latin typeface="Haettenschweiler" pitchFamily="34" charset="0"/>
              <a:cs typeface="Aharoni" panose="02010803020104030203" pitchFamily="2" charset="-79"/>
            </a:endParaRPr>
          </a:p>
        </p:txBody>
      </p:sp>
      <p:sp>
        <p:nvSpPr>
          <p:cNvPr id="30" name="MH_SubTitle_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18682" y="2433721"/>
            <a:ext cx="1420258" cy="3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31" name="MH_Other_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56184" y="3947923"/>
            <a:ext cx="797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1950AC"/>
                </a:solidFill>
                <a:latin typeface="Haettenschweiler" pitchFamily="34" charset="0"/>
                <a:cs typeface="Aharoni" panose="02010803020104030203" pitchFamily="2" charset="-79"/>
              </a:rPr>
              <a:t>01</a:t>
            </a:r>
            <a:endParaRPr lang="zh-CN" altLang="en-US" sz="3600">
              <a:solidFill>
                <a:srgbClr val="1950AC"/>
              </a:solidFill>
              <a:latin typeface="Haettenschweiler" pitchFamily="34" charset="0"/>
              <a:cs typeface="Aharoni" panose="02010803020104030203" pitchFamily="2" charset="-79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59620" y="4722201"/>
            <a:ext cx="2094220" cy="30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33" name="MH_Other_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30638" y="3193923"/>
            <a:ext cx="599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605E5E"/>
                </a:solidFill>
                <a:latin typeface="Haettenschweiler" pitchFamily="34" charset="0"/>
                <a:cs typeface="Aharoni" panose="02010803020104030203" pitchFamily="2" charset="-79"/>
              </a:rPr>
              <a:t>02</a:t>
            </a:r>
            <a:endParaRPr lang="zh-CN" altLang="en-US" sz="3600" dirty="0">
              <a:solidFill>
                <a:srgbClr val="605E5E"/>
              </a:solidFill>
              <a:latin typeface="Haettenschweiler" pitchFamily="34" charset="0"/>
              <a:cs typeface="Aharoni" panose="02010803020104030203" pitchFamily="2" charset="-79"/>
            </a:endParaRPr>
          </a:p>
        </p:txBody>
      </p:sp>
      <p:sp>
        <p:nvSpPr>
          <p:cNvPr id="34" name="MH_SubTitle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16337" y="3976120"/>
            <a:ext cx="1386027" cy="3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7094125" y="3807148"/>
            <a:ext cx="473291" cy="88661"/>
            <a:chOff x="6808788" y="3803804"/>
            <a:chExt cx="576262" cy="107950"/>
          </a:xfrm>
        </p:grpSpPr>
        <p:cxnSp>
          <p:nvCxnSpPr>
            <p:cNvPr id="35" name="MH_Other_26"/>
            <p:cNvCxnSpPr>
              <a:stCxn id="36" idx="6"/>
            </p:cNvCxnSpPr>
            <p:nvPr>
              <p:custDataLst>
                <p:tags r:id="rId14"/>
              </p:custDataLst>
            </p:nvPr>
          </p:nvCxnSpPr>
          <p:spPr>
            <a:xfrm>
              <a:off x="6916738" y="3857779"/>
              <a:ext cx="468312" cy="0"/>
            </a:xfrm>
            <a:prstGeom prst="line">
              <a:avLst/>
            </a:prstGeom>
            <a:ln w="47625">
              <a:solidFill>
                <a:schemeClr val="tx1">
                  <a:lumMod val="65000"/>
                  <a:lumOff val="35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Other_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808788" y="3803804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454444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14921" y="3091630"/>
            <a:ext cx="487633" cy="88661"/>
            <a:chOff x="4041776" y="2832254"/>
            <a:chExt cx="593724" cy="107950"/>
          </a:xfrm>
        </p:grpSpPr>
        <p:sp>
          <p:nvSpPr>
            <p:cNvPr id="37" name="MH_Other_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27550" y="2832254"/>
              <a:ext cx="107950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1950AC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cxnSp>
          <p:nvCxnSpPr>
            <p:cNvPr id="38" name="MH_Other_29"/>
            <p:cNvCxnSpPr/>
            <p:nvPr>
              <p:custDataLst>
                <p:tags r:id="rId13"/>
              </p:custDataLst>
            </p:nvPr>
          </p:nvCxnSpPr>
          <p:spPr>
            <a:xfrm>
              <a:off x="4041776" y="2895754"/>
              <a:ext cx="466725" cy="0"/>
            </a:xfrm>
            <a:prstGeom prst="line">
              <a:avLst/>
            </a:prstGeom>
            <a:ln w="47625">
              <a:solidFill>
                <a:srgbClr val="1950AC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322859" y="4555242"/>
            <a:ext cx="488937" cy="88660"/>
            <a:chOff x="4049713" y="4942041"/>
            <a:chExt cx="595313" cy="107950"/>
          </a:xfrm>
        </p:grpSpPr>
        <p:sp>
          <p:nvSpPr>
            <p:cNvPr id="39" name="MH_Other_3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35489" y="4942041"/>
              <a:ext cx="109537" cy="107950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1950AC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cxnSp>
          <p:nvCxnSpPr>
            <p:cNvPr id="40" name="MH_Other_31"/>
            <p:cNvCxnSpPr/>
            <p:nvPr>
              <p:custDataLst>
                <p:tags r:id="rId11"/>
              </p:custDataLst>
            </p:nvPr>
          </p:nvCxnSpPr>
          <p:spPr>
            <a:xfrm>
              <a:off x="4049713" y="5005541"/>
              <a:ext cx="468312" cy="0"/>
            </a:xfrm>
            <a:prstGeom prst="line">
              <a:avLst/>
            </a:prstGeom>
            <a:ln w="47625">
              <a:solidFill>
                <a:srgbClr val="1950AC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53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54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1031" y="5869656"/>
            <a:ext cx="6023929" cy="3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83897" y="5179690"/>
            <a:ext cx="259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867" y="1953427"/>
            <a:ext cx="2351926" cy="3327033"/>
          </a:xfrm>
          <a:custGeom>
            <a:avLst/>
            <a:gdLst>
              <a:gd name="connsiteX0" fmla="*/ 2257425 w 2257425"/>
              <a:gd name="connsiteY0" fmla="*/ 0 h 3086100"/>
              <a:gd name="connsiteX1" fmla="*/ 2257425 w 2257425"/>
              <a:gd name="connsiteY1" fmla="*/ 594535 h 3086100"/>
              <a:gd name="connsiteX2" fmla="*/ 2257425 w 2257425"/>
              <a:gd name="connsiteY2" fmla="*/ 2491565 h 3086100"/>
              <a:gd name="connsiteX3" fmla="*/ 2257425 w 2257425"/>
              <a:gd name="connsiteY3" fmla="*/ 3086100 h 3086100"/>
              <a:gd name="connsiteX4" fmla="*/ 1783498 w 2257425"/>
              <a:gd name="connsiteY4" fmla="*/ 3005071 h 3086100"/>
              <a:gd name="connsiteX5" fmla="*/ 890937 w 2257425"/>
              <a:gd name="connsiteY5" fmla="*/ 2889126 h 3086100"/>
              <a:gd name="connsiteX6" fmla="*/ 0 w 2257425"/>
              <a:gd name="connsiteY6" fmla="*/ 2807819 h 3086100"/>
              <a:gd name="connsiteX7" fmla="*/ 0 w 2257425"/>
              <a:gd name="connsiteY7" fmla="*/ 2491565 h 3086100"/>
              <a:gd name="connsiteX8" fmla="*/ 0 w 2257425"/>
              <a:gd name="connsiteY8" fmla="*/ 594535 h 3086100"/>
              <a:gd name="connsiteX9" fmla="*/ 0 w 2257425"/>
              <a:gd name="connsiteY9" fmla="*/ 278281 h 3086100"/>
              <a:gd name="connsiteX10" fmla="*/ 890937 w 2257425"/>
              <a:gd name="connsiteY10" fmla="*/ 196975 h 3086100"/>
              <a:gd name="connsiteX11" fmla="*/ 1783498 w 2257425"/>
              <a:gd name="connsiteY11" fmla="*/ 81029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7425" h="3086100">
                <a:moveTo>
                  <a:pt x="2257425" y="0"/>
                </a:moveTo>
                <a:lnTo>
                  <a:pt x="2257425" y="594535"/>
                </a:lnTo>
                <a:lnTo>
                  <a:pt x="2257425" y="2491565"/>
                </a:lnTo>
                <a:lnTo>
                  <a:pt x="2257425" y="3086100"/>
                </a:lnTo>
                <a:lnTo>
                  <a:pt x="1783498" y="3005071"/>
                </a:lnTo>
                <a:cubicBezTo>
                  <a:pt x="1492930" y="2961451"/>
                  <a:pt x="1195138" y="2922707"/>
                  <a:pt x="890937" y="2889126"/>
                </a:cubicBezTo>
                <a:lnTo>
                  <a:pt x="0" y="2807819"/>
                </a:lnTo>
                <a:lnTo>
                  <a:pt x="0" y="2491565"/>
                </a:lnTo>
                <a:lnTo>
                  <a:pt x="0" y="594535"/>
                </a:lnTo>
                <a:lnTo>
                  <a:pt x="0" y="278281"/>
                </a:lnTo>
                <a:lnTo>
                  <a:pt x="890937" y="196975"/>
                </a:lnTo>
                <a:cubicBezTo>
                  <a:pt x="1195138" y="163393"/>
                  <a:pt x="1492930" y="124649"/>
                  <a:pt x="1783498" y="81029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98" y="2260865"/>
            <a:ext cx="2148195" cy="2712157"/>
          </a:xfrm>
          <a:custGeom>
            <a:avLst/>
            <a:gdLst>
              <a:gd name="connsiteX0" fmla="*/ 2255838 w 2255838"/>
              <a:gd name="connsiteY0" fmla="*/ 0 h 2522538"/>
              <a:gd name="connsiteX1" fmla="*/ 2255838 w 2255838"/>
              <a:gd name="connsiteY1" fmla="*/ 312485 h 2522538"/>
              <a:gd name="connsiteX2" fmla="*/ 2255838 w 2255838"/>
              <a:gd name="connsiteY2" fmla="*/ 2210053 h 2522538"/>
              <a:gd name="connsiteX3" fmla="*/ 2255838 w 2255838"/>
              <a:gd name="connsiteY3" fmla="*/ 2522538 h 2522538"/>
              <a:gd name="connsiteX4" fmla="*/ 1780907 w 2255838"/>
              <a:gd name="connsiteY4" fmla="*/ 2492407 h 2522538"/>
              <a:gd name="connsiteX5" fmla="*/ 302467 w 2255838"/>
              <a:gd name="connsiteY5" fmla="*/ 2452667 h 2522538"/>
              <a:gd name="connsiteX6" fmla="*/ 0 w 2255838"/>
              <a:gd name="connsiteY6" fmla="*/ 2455383 h 2522538"/>
              <a:gd name="connsiteX7" fmla="*/ 0 w 2255838"/>
              <a:gd name="connsiteY7" fmla="*/ 2210053 h 2522538"/>
              <a:gd name="connsiteX8" fmla="*/ 0 w 2255838"/>
              <a:gd name="connsiteY8" fmla="*/ 312485 h 2522538"/>
              <a:gd name="connsiteX9" fmla="*/ 0 w 2255838"/>
              <a:gd name="connsiteY9" fmla="*/ 67155 h 2522538"/>
              <a:gd name="connsiteX10" fmla="*/ 302467 w 2255838"/>
              <a:gd name="connsiteY10" fmla="*/ 69871 h 2522538"/>
              <a:gd name="connsiteX11" fmla="*/ 1780907 w 2255838"/>
              <a:gd name="connsiteY11" fmla="*/ 30132 h 252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5838" h="2522538">
                <a:moveTo>
                  <a:pt x="2255838" y="0"/>
                </a:moveTo>
                <a:lnTo>
                  <a:pt x="2255838" y="312485"/>
                </a:lnTo>
                <a:lnTo>
                  <a:pt x="2255838" y="2210053"/>
                </a:lnTo>
                <a:lnTo>
                  <a:pt x="2255838" y="2522538"/>
                </a:lnTo>
                <a:lnTo>
                  <a:pt x="1780907" y="2492407"/>
                </a:lnTo>
                <a:cubicBezTo>
                  <a:pt x="1298846" y="2466238"/>
                  <a:pt x="805118" y="2452667"/>
                  <a:pt x="302467" y="2452667"/>
                </a:cubicBezTo>
                <a:lnTo>
                  <a:pt x="0" y="2455383"/>
                </a:lnTo>
                <a:lnTo>
                  <a:pt x="0" y="2210053"/>
                </a:lnTo>
                <a:lnTo>
                  <a:pt x="0" y="312485"/>
                </a:lnTo>
                <a:lnTo>
                  <a:pt x="0" y="67155"/>
                </a:lnTo>
                <a:lnTo>
                  <a:pt x="302467" y="69871"/>
                </a:lnTo>
                <a:cubicBezTo>
                  <a:pt x="805118" y="69871"/>
                  <a:pt x="1298846" y="56300"/>
                  <a:pt x="1780907" y="30132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536588" y="2498804"/>
            <a:ext cx="2807100" cy="2236279"/>
          </a:xfrm>
          <a:custGeom>
            <a:avLst/>
            <a:gdLst>
              <a:gd name="connsiteX0" fmla="*/ 2584450 w 2584450"/>
              <a:gd name="connsiteY0" fmla="*/ 0 h 2255837"/>
              <a:gd name="connsiteX1" fmla="*/ 2553173 w 2584450"/>
              <a:gd name="connsiteY1" fmla="*/ 342523 h 2255837"/>
              <a:gd name="connsiteX2" fmla="*/ 2487616 w 2584450"/>
              <a:gd name="connsiteY2" fmla="*/ 1799457 h 2255837"/>
              <a:gd name="connsiteX3" fmla="*/ 2483519 w 2584450"/>
              <a:gd name="connsiteY3" fmla="*/ 2255837 h 2255837"/>
              <a:gd name="connsiteX4" fmla="*/ 2240617 w 2584450"/>
              <a:gd name="connsiteY4" fmla="*/ 2255837 h 2255837"/>
              <a:gd name="connsiteX5" fmla="*/ 343832 w 2584450"/>
              <a:gd name="connsiteY5" fmla="*/ 2255837 h 2255837"/>
              <a:gd name="connsiteX6" fmla="*/ 100931 w 2584450"/>
              <a:gd name="connsiteY6" fmla="*/ 2255837 h 2255837"/>
              <a:gd name="connsiteX7" fmla="*/ 96833 w 2584450"/>
              <a:gd name="connsiteY7" fmla="*/ 1799457 h 2255837"/>
              <a:gd name="connsiteX8" fmla="*/ 31277 w 2584450"/>
              <a:gd name="connsiteY8" fmla="*/ 342523 h 2255837"/>
              <a:gd name="connsiteX9" fmla="*/ 0 w 2584450"/>
              <a:gd name="connsiteY9" fmla="*/ 0 h 2255837"/>
              <a:gd name="connsiteX10" fmla="*/ 343832 w 2584450"/>
              <a:gd name="connsiteY10" fmla="*/ 0 h 2255837"/>
              <a:gd name="connsiteX11" fmla="*/ 2240617 w 2584450"/>
              <a:gd name="connsiteY11" fmla="*/ 0 h 225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450" h="2255837">
                <a:moveTo>
                  <a:pt x="2584450" y="0"/>
                </a:moveTo>
                <a:lnTo>
                  <a:pt x="2553173" y="342523"/>
                </a:lnTo>
                <a:cubicBezTo>
                  <a:pt x="2518730" y="816501"/>
                  <a:pt x="2496553" y="1303060"/>
                  <a:pt x="2487616" y="1799457"/>
                </a:cubicBezTo>
                <a:lnTo>
                  <a:pt x="2483519" y="2255837"/>
                </a:lnTo>
                <a:lnTo>
                  <a:pt x="2240617" y="2255837"/>
                </a:lnTo>
                <a:lnTo>
                  <a:pt x="343832" y="2255837"/>
                </a:lnTo>
                <a:lnTo>
                  <a:pt x="100931" y="2255837"/>
                </a:lnTo>
                <a:lnTo>
                  <a:pt x="96833" y="1799457"/>
                </a:lnTo>
                <a:cubicBezTo>
                  <a:pt x="87897" y="1303060"/>
                  <a:pt x="65720" y="816501"/>
                  <a:pt x="31277" y="342523"/>
                </a:cubicBezTo>
                <a:lnTo>
                  <a:pt x="0" y="0"/>
                </a:lnTo>
                <a:lnTo>
                  <a:pt x="343832" y="0"/>
                </a:lnTo>
                <a:lnTo>
                  <a:pt x="2240617" y="0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648" y="1888164"/>
            <a:ext cx="2411049" cy="3457559"/>
          </a:xfrm>
          <a:custGeom>
            <a:avLst/>
            <a:gdLst>
              <a:gd name="connsiteX0" fmla="*/ 0 w 2252663"/>
              <a:gd name="connsiteY0" fmla="*/ 0 h 3194050"/>
              <a:gd name="connsiteX1" fmla="*/ 785231 w 2252663"/>
              <a:gd name="connsiteY1" fmla="*/ 134576 h 3194050"/>
              <a:gd name="connsiteX2" fmla="*/ 1675908 w 2252663"/>
              <a:gd name="connsiteY2" fmla="*/ 250556 h 3194050"/>
              <a:gd name="connsiteX3" fmla="*/ 2252663 w 2252663"/>
              <a:gd name="connsiteY3" fmla="*/ 303317 h 3194050"/>
              <a:gd name="connsiteX4" fmla="*/ 2252663 w 2252663"/>
              <a:gd name="connsiteY4" fmla="*/ 648233 h 3194050"/>
              <a:gd name="connsiteX5" fmla="*/ 2252663 w 2252663"/>
              <a:gd name="connsiteY5" fmla="*/ 2545817 h 3194050"/>
              <a:gd name="connsiteX6" fmla="*/ 2252663 w 2252663"/>
              <a:gd name="connsiteY6" fmla="*/ 2890733 h 3194050"/>
              <a:gd name="connsiteX7" fmla="*/ 1675908 w 2252663"/>
              <a:gd name="connsiteY7" fmla="*/ 2943494 h 3194050"/>
              <a:gd name="connsiteX8" fmla="*/ 785231 w 2252663"/>
              <a:gd name="connsiteY8" fmla="*/ 3059474 h 3194050"/>
              <a:gd name="connsiteX9" fmla="*/ 0 w 2252663"/>
              <a:gd name="connsiteY9" fmla="*/ 3194050 h 3194050"/>
              <a:gd name="connsiteX10" fmla="*/ 0 w 2252663"/>
              <a:gd name="connsiteY10" fmla="*/ 2545817 h 3194050"/>
              <a:gd name="connsiteX11" fmla="*/ 0 w 2252663"/>
              <a:gd name="connsiteY11" fmla="*/ 648233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663" h="3194050">
                <a:moveTo>
                  <a:pt x="0" y="0"/>
                </a:moveTo>
                <a:lnTo>
                  <a:pt x="785231" y="134576"/>
                </a:lnTo>
                <a:cubicBezTo>
                  <a:pt x="1075184" y="178209"/>
                  <a:pt x="1372348" y="216965"/>
                  <a:pt x="1675908" y="250556"/>
                </a:cubicBezTo>
                <a:lnTo>
                  <a:pt x="2252663" y="303317"/>
                </a:lnTo>
                <a:lnTo>
                  <a:pt x="2252663" y="648233"/>
                </a:lnTo>
                <a:lnTo>
                  <a:pt x="2252663" y="2545817"/>
                </a:lnTo>
                <a:lnTo>
                  <a:pt x="2252663" y="2890733"/>
                </a:lnTo>
                <a:lnTo>
                  <a:pt x="1675908" y="2943494"/>
                </a:lnTo>
                <a:cubicBezTo>
                  <a:pt x="1372348" y="2977086"/>
                  <a:pt x="1075184" y="3015841"/>
                  <a:pt x="785231" y="3059474"/>
                </a:cubicBezTo>
                <a:lnTo>
                  <a:pt x="0" y="3194050"/>
                </a:lnTo>
                <a:lnTo>
                  <a:pt x="0" y="2545817"/>
                </a:lnTo>
                <a:lnTo>
                  <a:pt x="0" y="648233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14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16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629811" y="3610357"/>
            <a:ext cx="54012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24" name="文本框 48"/>
          <p:cNvSpPr>
            <a:spLocks noChangeArrowheads="1"/>
          </p:cNvSpPr>
          <p:nvPr/>
        </p:nvSpPr>
        <p:spPr bwMode="auto">
          <a:xfrm>
            <a:off x="4356404" y="3148692"/>
            <a:ext cx="394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23" y="4254846"/>
            <a:ext cx="2513012" cy="1958992"/>
          </a:xfrm>
          <a:custGeom>
            <a:avLst/>
            <a:gdLst>
              <a:gd name="connsiteX0" fmla="*/ 2513012 w 2513012"/>
              <a:gd name="connsiteY0" fmla="*/ 0 h 2322511"/>
              <a:gd name="connsiteX1" fmla="*/ 2513012 w 2513012"/>
              <a:gd name="connsiteY1" fmla="*/ 2322511 h 2322511"/>
              <a:gd name="connsiteX2" fmla="*/ 2513002 w 2513012"/>
              <a:gd name="connsiteY2" fmla="*/ 2322511 h 2322511"/>
              <a:gd name="connsiteX3" fmla="*/ 0 w 2513012"/>
              <a:gd name="connsiteY3" fmla="*/ 2075745 h 2322511"/>
              <a:gd name="connsiteX4" fmla="*/ 1338 w 2513012"/>
              <a:gd name="connsiteY4" fmla="*/ 130641 h 23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012" h="2322511">
                <a:moveTo>
                  <a:pt x="2513012" y="0"/>
                </a:moveTo>
                <a:lnTo>
                  <a:pt x="2513012" y="2322511"/>
                </a:lnTo>
                <a:lnTo>
                  <a:pt x="2513002" y="2322511"/>
                </a:lnTo>
                <a:lnTo>
                  <a:pt x="0" y="2075745"/>
                </a:lnTo>
                <a:cubicBezTo>
                  <a:pt x="446" y="1427377"/>
                  <a:pt x="892" y="779009"/>
                  <a:pt x="1338" y="130641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12" y="4254846"/>
            <a:ext cx="2513013" cy="1958993"/>
          </a:xfrm>
          <a:custGeom>
            <a:avLst/>
            <a:gdLst>
              <a:gd name="connsiteX0" fmla="*/ 2513013 w 2513013"/>
              <a:gd name="connsiteY0" fmla="*/ 0 h 2322512"/>
              <a:gd name="connsiteX1" fmla="*/ 2513013 w 2513013"/>
              <a:gd name="connsiteY1" fmla="*/ 2322512 h 2322512"/>
              <a:gd name="connsiteX2" fmla="*/ 0 w 2513013"/>
              <a:gd name="connsiteY2" fmla="*/ 2075745 h 2322512"/>
              <a:gd name="connsiteX3" fmla="*/ 1338 w 2513013"/>
              <a:gd name="connsiteY3" fmla="*/ 130641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013" h="2322512">
                <a:moveTo>
                  <a:pt x="2513013" y="0"/>
                </a:moveTo>
                <a:lnTo>
                  <a:pt x="2513013" y="2322512"/>
                </a:lnTo>
                <a:lnTo>
                  <a:pt x="0" y="2075745"/>
                </a:lnTo>
                <a:cubicBezTo>
                  <a:pt x="446" y="1427377"/>
                  <a:pt x="892" y="779009"/>
                  <a:pt x="1338" y="130641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6" y="4255478"/>
            <a:ext cx="2511425" cy="1957754"/>
          </a:xfrm>
          <a:custGeom>
            <a:avLst/>
            <a:gdLst>
              <a:gd name="connsiteX0" fmla="*/ 2511425 w 2511425"/>
              <a:gd name="connsiteY0" fmla="*/ 0 h 2322512"/>
              <a:gd name="connsiteX1" fmla="*/ 2511425 w 2511425"/>
              <a:gd name="connsiteY1" fmla="*/ 2322512 h 2322512"/>
              <a:gd name="connsiteX2" fmla="*/ 0 w 2511425"/>
              <a:gd name="connsiteY2" fmla="*/ 2075745 h 2322512"/>
              <a:gd name="connsiteX3" fmla="*/ 1337 w 2511425"/>
              <a:gd name="connsiteY3" fmla="*/ 130641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425" h="2322512">
                <a:moveTo>
                  <a:pt x="2511425" y="0"/>
                </a:moveTo>
                <a:lnTo>
                  <a:pt x="2511425" y="2322512"/>
                </a:lnTo>
                <a:lnTo>
                  <a:pt x="0" y="2075745"/>
                </a:lnTo>
                <a:cubicBezTo>
                  <a:pt x="446" y="1427377"/>
                  <a:pt x="891" y="779009"/>
                  <a:pt x="1337" y="130641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0" y="4254847"/>
            <a:ext cx="2513012" cy="1958992"/>
          </a:xfrm>
          <a:custGeom>
            <a:avLst/>
            <a:gdLst>
              <a:gd name="connsiteX0" fmla="*/ 2513012 w 2513012"/>
              <a:gd name="connsiteY0" fmla="*/ 0 h 2322512"/>
              <a:gd name="connsiteX1" fmla="*/ 2513012 w 2513012"/>
              <a:gd name="connsiteY1" fmla="*/ 2322512 h 2322512"/>
              <a:gd name="connsiteX2" fmla="*/ 0 w 2513012"/>
              <a:gd name="connsiteY2" fmla="*/ 2075745 h 2322512"/>
              <a:gd name="connsiteX3" fmla="*/ 1338 w 2513012"/>
              <a:gd name="connsiteY3" fmla="*/ 130641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012" h="2322512">
                <a:moveTo>
                  <a:pt x="2513012" y="0"/>
                </a:moveTo>
                <a:lnTo>
                  <a:pt x="2513012" y="2322512"/>
                </a:lnTo>
                <a:lnTo>
                  <a:pt x="0" y="2075745"/>
                </a:lnTo>
                <a:cubicBezTo>
                  <a:pt x="446" y="1427377"/>
                  <a:pt x="892" y="779009"/>
                  <a:pt x="1338" y="130641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0" y="1173964"/>
            <a:ext cx="2513012" cy="1897482"/>
          </a:xfrm>
          <a:custGeom>
            <a:avLst/>
            <a:gdLst>
              <a:gd name="connsiteX0" fmla="*/ 0 w 2513012"/>
              <a:gd name="connsiteY0" fmla="*/ 0 h 2322512"/>
              <a:gd name="connsiteX1" fmla="*/ 2511674 w 2513012"/>
              <a:gd name="connsiteY1" fmla="*/ 130641 h 2322512"/>
              <a:gd name="connsiteX2" fmla="*/ 2513012 w 2513012"/>
              <a:gd name="connsiteY2" fmla="*/ 2075745 h 2322512"/>
              <a:gd name="connsiteX3" fmla="*/ 0 w 2513012"/>
              <a:gd name="connsiteY3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012" h="2322512">
                <a:moveTo>
                  <a:pt x="0" y="0"/>
                </a:moveTo>
                <a:lnTo>
                  <a:pt x="2511674" y="130641"/>
                </a:lnTo>
                <a:cubicBezTo>
                  <a:pt x="2512120" y="779009"/>
                  <a:pt x="2512566" y="1427377"/>
                  <a:pt x="2513012" y="2075745"/>
                </a:cubicBezTo>
                <a:lnTo>
                  <a:pt x="0" y="2322512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5" y="1174459"/>
            <a:ext cx="2511425" cy="1896283"/>
          </a:xfrm>
          <a:custGeom>
            <a:avLst/>
            <a:gdLst>
              <a:gd name="connsiteX0" fmla="*/ 0 w 2511425"/>
              <a:gd name="connsiteY0" fmla="*/ 0 h 2322512"/>
              <a:gd name="connsiteX1" fmla="*/ 2510088 w 2511425"/>
              <a:gd name="connsiteY1" fmla="*/ 130641 h 2322512"/>
              <a:gd name="connsiteX2" fmla="*/ 2511425 w 2511425"/>
              <a:gd name="connsiteY2" fmla="*/ 2075745 h 2322512"/>
              <a:gd name="connsiteX3" fmla="*/ 0 w 2511425"/>
              <a:gd name="connsiteY3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425" h="2322512">
                <a:moveTo>
                  <a:pt x="0" y="0"/>
                </a:moveTo>
                <a:lnTo>
                  <a:pt x="2510088" y="130641"/>
                </a:lnTo>
                <a:cubicBezTo>
                  <a:pt x="2510534" y="779009"/>
                  <a:pt x="2510979" y="1427377"/>
                  <a:pt x="2511425" y="2075745"/>
                </a:cubicBezTo>
                <a:lnTo>
                  <a:pt x="0" y="2322512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11" y="1173963"/>
            <a:ext cx="2513013" cy="1897483"/>
          </a:xfrm>
          <a:custGeom>
            <a:avLst/>
            <a:gdLst>
              <a:gd name="connsiteX0" fmla="*/ 0 w 2513013"/>
              <a:gd name="connsiteY0" fmla="*/ 0 h 2322512"/>
              <a:gd name="connsiteX1" fmla="*/ 2511675 w 2513013"/>
              <a:gd name="connsiteY1" fmla="*/ 130641 h 2322512"/>
              <a:gd name="connsiteX2" fmla="*/ 2513013 w 2513013"/>
              <a:gd name="connsiteY2" fmla="*/ 2075745 h 2322512"/>
              <a:gd name="connsiteX3" fmla="*/ 0 w 2513013"/>
              <a:gd name="connsiteY3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013" h="2322512">
                <a:moveTo>
                  <a:pt x="0" y="0"/>
                </a:moveTo>
                <a:lnTo>
                  <a:pt x="2511675" y="130641"/>
                </a:lnTo>
                <a:cubicBezTo>
                  <a:pt x="2512121" y="779009"/>
                  <a:pt x="2512567" y="1427377"/>
                  <a:pt x="2513013" y="2075745"/>
                </a:cubicBezTo>
                <a:lnTo>
                  <a:pt x="0" y="2322512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23" y="1173964"/>
            <a:ext cx="2513012" cy="1897482"/>
          </a:xfrm>
          <a:custGeom>
            <a:avLst/>
            <a:gdLst>
              <a:gd name="connsiteX0" fmla="*/ 0 w 2513012"/>
              <a:gd name="connsiteY0" fmla="*/ 0 h 2322512"/>
              <a:gd name="connsiteX1" fmla="*/ 2511674 w 2513012"/>
              <a:gd name="connsiteY1" fmla="*/ 130641 h 2322512"/>
              <a:gd name="connsiteX2" fmla="*/ 2513012 w 2513012"/>
              <a:gd name="connsiteY2" fmla="*/ 2075745 h 2322512"/>
              <a:gd name="connsiteX3" fmla="*/ 0 w 2513012"/>
              <a:gd name="connsiteY3" fmla="*/ 2322512 h 23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012" h="2322512">
                <a:moveTo>
                  <a:pt x="0" y="0"/>
                </a:moveTo>
                <a:lnTo>
                  <a:pt x="2511674" y="130641"/>
                </a:lnTo>
                <a:cubicBezTo>
                  <a:pt x="2512120" y="779009"/>
                  <a:pt x="2512566" y="1427377"/>
                  <a:pt x="2513012" y="2075745"/>
                </a:cubicBezTo>
                <a:lnTo>
                  <a:pt x="0" y="2322512"/>
                </a:lnTo>
                <a:close/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0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21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42" y="0"/>
            <a:ext cx="966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409" y="3677063"/>
            <a:ext cx="3273966" cy="2134785"/>
          </a:xfrm>
          <a:prstGeom prst="rect">
            <a:avLst/>
          </a:prstGeom>
          <a:ln w="127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76" y="1359213"/>
            <a:ext cx="3414822" cy="2134264"/>
          </a:xfrm>
          <a:prstGeom prst="rect">
            <a:avLst/>
          </a:prstGeom>
          <a:ln w="127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409" y="1359212"/>
            <a:ext cx="3273966" cy="2134264"/>
          </a:xfrm>
          <a:prstGeom prst="rect">
            <a:avLst/>
          </a:prstGeom>
          <a:ln w="127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90" y="3677063"/>
            <a:ext cx="3415656" cy="2134785"/>
          </a:xfrm>
          <a:prstGeom prst="rect">
            <a:avLst/>
          </a:prstGeom>
          <a:ln w="127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8293798" y="2330147"/>
            <a:ext cx="3382239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65607" y="1395660"/>
            <a:ext cx="2257400" cy="638834"/>
            <a:chOff x="8459390" y="1219814"/>
            <a:chExt cx="1682890" cy="476250"/>
          </a:xfrm>
        </p:grpSpPr>
        <p:sp>
          <p:nvSpPr>
            <p:cNvPr id="13" name="KSO_Shape"/>
            <p:cNvSpPr/>
            <p:nvPr/>
          </p:nvSpPr>
          <p:spPr bwMode="auto">
            <a:xfrm>
              <a:off x="8459390" y="1219814"/>
              <a:ext cx="416719" cy="476250"/>
            </a:xfrm>
            <a:custGeom>
              <a:avLst/>
              <a:gdLst>
                <a:gd name="T0" fmla="*/ 2147483646 w 5237"/>
                <a:gd name="T1" fmla="*/ 2147483646 h 5987"/>
                <a:gd name="T2" fmla="*/ 2147483646 w 5237"/>
                <a:gd name="T3" fmla="*/ 289964101 h 5987"/>
                <a:gd name="T4" fmla="*/ 2147483646 w 5237"/>
                <a:gd name="T5" fmla="*/ 2147483646 h 5987"/>
                <a:gd name="T6" fmla="*/ 2147483646 w 5237"/>
                <a:gd name="T7" fmla="*/ 2147483646 h 5987"/>
                <a:gd name="T8" fmla="*/ 2147483646 w 5237"/>
                <a:gd name="T9" fmla="*/ 2147483646 h 5987"/>
                <a:gd name="T10" fmla="*/ 2147483646 w 5237"/>
                <a:gd name="T11" fmla="*/ 2147483646 h 5987"/>
                <a:gd name="T12" fmla="*/ 2147483646 w 5237"/>
                <a:gd name="T13" fmla="*/ 2147483646 h 5987"/>
                <a:gd name="T14" fmla="*/ 967080007 w 5237"/>
                <a:gd name="T15" fmla="*/ 2147483646 h 5987"/>
                <a:gd name="T16" fmla="*/ 2147483646 w 5237"/>
                <a:gd name="T17" fmla="*/ 2147483646 h 5987"/>
                <a:gd name="T18" fmla="*/ 2147483646 w 5237"/>
                <a:gd name="T19" fmla="*/ 2147483646 h 5987"/>
                <a:gd name="T20" fmla="*/ 2147483646 w 5237"/>
                <a:gd name="T21" fmla="*/ 2147483646 h 5987"/>
                <a:gd name="T22" fmla="*/ 2147483646 w 5237"/>
                <a:gd name="T23" fmla="*/ 2147483646 h 5987"/>
                <a:gd name="T24" fmla="*/ 2147483646 w 5237"/>
                <a:gd name="T25" fmla="*/ 2147483646 h 5987"/>
                <a:gd name="T26" fmla="*/ 2147483646 w 5237"/>
                <a:gd name="T27" fmla="*/ 2147483646 h 5987"/>
                <a:gd name="T28" fmla="*/ 805899847 w 5237"/>
                <a:gd name="T29" fmla="*/ 2147483646 h 5987"/>
                <a:gd name="T30" fmla="*/ 2147483646 w 5237"/>
                <a:gd name="T31" fmla="*/ 2147483646 h 5987"/>
                <a:gd name="T32" fmla="*/ 2147483646 w 5237"/>
                <a:gd name="T33" fmla="*/ 2147483646 h 5987"/>
                <a:gd name="T34" fmla="*/ 2147483646 w 5237"/>
                <a:gd name="T35" fmla="*/ 2147483646 h 5987"/>
                <a:gd name="T36" fmla="*/ 2147483646 w 5237"/>
                <a:gd name="T37" fmla="*/ 2147483646 h 5987"/>
                <a:gd name="T38" fmla="*/ 2147483646 w 5237"/>
                <a:gd name="T39" fmla="*/ 2147483646 h 5987"/>
                <a:gd name="T40" fmla="*/ 2147483646 w 5237"/>
                <a:gd name="T41" fmla="*/ 2147483646 h 5987"/>
                <a:gd name="T42" fmla="*/ 2147483646 w 5237"/>
                <a:gd name="T43" fmla="*/ 2147483646 h 5987"/>
                <a:gd name="T44" fmla="*/ 2147483646 w 5237"/>
                <a:gd name="T45" fmla="*/ 2147483646 h 5987"/>
                <a:gd name="T46" fmla="*/ 2147483646 w 5237"/>
                <a:gd name="T47" fmla="*/ 2147483646 h 5987"/>
                <a:gd name="T48" fmla="*/ 2147483646 w 5237"/>
                <a:gd name="T49" fmla="*/ 2147483646 h 5987"/>
                <a:gd name="T50" fmla="*/ 2147483646 w 5237"/>
                <a:gd name="T51" fmla="*/ 2147483646 h 5987"/>
                <a:gd name="T52" fmla="*/ 2147483646 w 5237"/>
                <a:gd name="T53" fmla="*/ 2147483646 h 5987"/>
                <a:gd name="T54" fmla="*/ 2147483646 w 5237"/>
                <a:gd name="T55" fmla="*/ 2147483646 h 5987"/>
                <a:gd name="T56" fmla="*/ 2147483646 w 5237"/>
                <a:gd name="T57" fmla="*/ 2147483646 h 5987"/>
                <a:gd name="T58" fmla="*/ 2147483646 w 5237"/>
                <a:gd name="T59" fmla="*/ 2147483646 h 5987"/>
                <a:gd name="T60" fmla="*/ 2147483646 w 5237"/>
                <a:gd name="T61" fmla="*/ 2147483646 h 5987"/>
                <a:gd name="T62" fmla="*/ 2147483646 w 5237"/>
                <a:gd name="T63" fmla="*/ 2147483646 h 5987"/>
                <a:gd name="T64" fmla="*/ 2147483646 w 5237"/>
                <a:gd name="T65" fmla="*/ 2147483646 h 5987"/>
                <a:gd name="T66" fmla="*/ 2147483646 w 5237"/>
                <a:gd name="T67" fmla="*/ 2147483646 h 5987"/>
                <a:gd name="T68" fmla="*/ 2147483646 w 5237"/>
                <a:gd name="T69" fmla="*/ 2147483646 h 5987"/>
                <a:gd name="T70" fmla="*/ 2147483646 w 5237"/>
                <a:gd name="T71" fmla="*/ 2147483646 h 5987"/>
                <a:gd name="T72" fmla="*/ 2147483646 w 5237"/>
                <a:gd name="T73" fmla="*/ 2147483646 h 5987"/>
                <a:gd name="T74" fmla="*/ 2147483646 w 5237"/>
                <a:gd name="T75" fmla="*/ 2147483646 h 5987"/>
                <a:gd name="T76" fmla="*/ 2147483646 w 5237"/>
                <a:gd name="T77" fmla="*/ 2147483646 h 5987"/>
                <a:gd name="T78" fmla="*/ 2147483646 w 5237"/>
                <a:gd name="T79" fmla="*/ 2147483646 h 5987"/>
                <a:gd name="T80" fmla="*/ 2147483646 w 5237"/>
                <a:gd name="T81" fmla="*/ 2147483646 h 5987"/>
                <a:gd name="T82" fmla="*/ 2147483646 w 5237"/>
                <a:gd name="T83" fmla="*/ 2147483646 h 5987"/>
                <a:gd name="T84" fmla="*/ 2147483646 w 5237"/>
                <a:gd name="T85" fmla="*/ 2147483646 h 5987"/>
                <a:gd name="T86" fmla="*/ 2147483646 w 5237"/>
                <a:gd name="T87" fmla="*/ 2147483646 h 5987"/>
                <a:gd name="T88" fmla="*/ 2147483646 w 5237"/>
                <a:gd name="T89" fmla="*/ 2147483646 h 5987"/>
                <a:gd name="T90" fmla="*/ 2147483646 w 5237"/>
                <a:gd name="T91" fmla="*/ 2147483646 h 5987"/>
                <a:gd name="T92" fmla="*/ 2147483646 w 5237"/>
                <a:gd name="T93" fmla="*/ 2147483646 h 5987"/>
                <a:gd name="T94" fmla="*/ 2147483646 w 5237"/>
                <a:gd name="T95" fmla="*/ 2147483646 h 5987"/>
                <a:gd name="T96" fmla="*/ 2147483646 w 5237"/>
                <a:gd name="T97" fmla="*/ 2147483646 h 5987"/>
                <a:gd name="T98" fmla="*/ 2147483646 w 5237"/>
                <a:gd name="T99" fmla="*/ 2147483646 h 5987"/>
                <a:gd name="T100" fmla="*/ 2147483646 w 5237"/>
                <a:gd name="T101" fmla="*/ 2147483646 h 5987"/>
                <a:gd name="T102" fmla="*/ 2147483646 w 5237"/>
                <a:gd name="T103" fmla="*/ 2147483646 h 5987"/>
                <a:gd name="T104" fmla="*/ 2147483646 w 5237"/>
                <a:gd name="T105" fmla="*/ 2147483646 h 5987"/>
                <a:gd name="T106" fmla="*/ 2147483646 w 5237"/>
                <a:gd name="T107" fmla="*/ 2147483646 h 5987"/>
                <a:gd name="T108" fmla="*/ 2147483646 w 5237"/>
                <a:gd name="T109" fmla="*/ 2147483646 h 5987"/>
                <a:gd name="T110" fmla="*/ 2147483646 w 5237"/>
                <a:gd name="T111" fmla="*/ 2147483646 h 5987"/>
                <a:gd name="T112" fmla="*/ 2147483646 w 5237"/>
                <a:gd name="T113" fmla="*/ 2147483646 h 5987"/>
                <a:gd name="T114" fmla="*/ 2147483646 w 5237"/>
                <a:gd name="T115" fmla="*/ 2147483646 h 5987"/>
                <a:gd name="T116" fmla="*/ 2147483646 w 5237"/>
                <a:gd name="T117" fmla="*/ 2147483646 h 5987"/>
                <a:gd name="T118" fmla="*/ 2147483646 w 5237"/>
                <a:gd name="T119" fmla="*/ 2147483646 h 5987"/>
                <a:gd name="T120" fmla="*/ 2147483646 w 5237"/>
                <a:gd name="T121" fmla="*/ 2147483646 h 5987"/>
                <a:gd name="T122" fmla="*/ 2147483646 w 5237"/>
                <a:gd name="T123" fmla="*/ 2147483646 h 59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37" h="5987">
                  <a:moveTo>
                    <a:pt x="2621" y="1024"/>
                  </a:moveTo>
                  <a:lnTo>
                    <a:pt x="2621" y="1024"/>
                  </a:lnTo>
                  <a:lnTo>
                    <a:pt x="2570" y="1024"/>
                  </a:lnTo>
                  <a:lnTo>
                    <a:pt x="2519" y="1027"/>
                  </a:lnTo>
                  <a:lnTo>
                    <a:pt x="2467" y="1030"/>
                  </a:lnTo>
                  <a:lnTo>
                    <a:pt x="2417" y="1035"/>
                  </a:lnTo>
                  <a:lnTo>
                    <a:pt x="2417" y="886"/>
                  </a:lnTo>
                  <a:lnTo>
                    <a:pt x="2417" y="873"/>
                  </a:lnTo>
                  <a:lnTo>
                    <a:pt x="2418" y="860"/>
                  </a:lnTo>
                  <a:lnTo>
                    <a:pt x="2420" y="847"/>
                  </a:lnTo>
                  <a:lnTo>
                    <a:pt x="2423" y="835"/>
                  </a:lnTo>
                  <a:lnTo>
                    <a:pt x="2427" y="823"/>
                  </a:lnTo>
                  <a:lnTo>
                    <a:pt x="2431" y="811"/>
                  </a:lnTo>
                  <a:lnTo>
                    <a:pt x="2435" y="800"/>
                  </a:lnTo>
                  <a:lnTo>
                    <a:pt x="2441" y="789"/>
                  </a:lnTo>
                  <a:lnTo>
                    <a:pt x="2447" y="778"/>
                  </a:lnTo>
                  <a:lnTo>
                    <a:pt x="2454" y="768"/>
                  </a:lnTo>
                  <a:lnTo>
                    <a:pt x="2461" y="759"/>
                  </a:lnTo>
                  <a:lnTo>
                    <a:pt x="2470" y="749"/>
                  </a:lnTo>
                  <a:lnTo>
                    <a:pt x="2478" y="740"/>
                  </a:lnTo>
                  <a:lnTo>
                    <a:pt x="2487" y="731"/>
                  </a:lnTo>
                  <a:lnTo>
                    <a:pt x="2496" y="724"/>
                  </a:lnTo>
                  <a:lnTo>
                    <a:pt x="2507" y="717"/>
                  </a:lnTo>
                  <a:lnTo>
                    <a:pt x="2481" y="537"/>
                  </a:lnTo>
                  <a:lnTo>
                    <a:pt x="2459" y="385"/>
                  </a:lnTo>
                  <a:lnTo>
                    <a:pt x="2450" y="321"/>
                  </a:lnTo>
                  <a:lnTo>
                    <a:pt x="2444" y="265"/>
                  </a:lnTo>
                  <a:lnTo>
                    <a:pt x="2440" y="219"/>
                  </a:lnTo>
                  <a:lnTo>
                    <a:pt x="2439" y="200"/>
                  </a:lnTo>
                  <a:lnTo>
                    <a:pt x="2439" y="184"/>
                  </a:lnTo>
                  <a:lnTo>
                    <a:pt x="2440" y="164"/>
                  </a:lnTo>
                  <a:lnTo>
                    <a:pt x="2442" y="147"/>
                  </a:lnTo>
                  <a:lnTo>
                    <a:pt x="2446" y="129"/>
                  </a:lnTo>
                  <a:lnTo>
                    <a:pt x="2453" y="112"/>
                  </a:lnTo>
                  <a:lnTo>
                    <a:pt x="2460" y="96"/>
                  </a:lnTo>
                  <a:lnTo>
                    <a:pt x="2469" y="80"/>
                  </a:lnTo>
                  <a:lnTo>
                    <a:pt x="2480" y="66"/>
                  </a:lnTo>
                  <a:lnTo>
                    <a:pt x="2492" y="53"/>
                  </a:lnTo>
                  <a:lnTo>
                    <a:pt x="2505" y="41"/>
                  </a:lnTo>
                  <a:lnTo>
                    <a:pt x="2519" y="31"/>
                  </a:lnTo>
                  <a:lnTo>
                    <a:pt x="2534" y="22"/>
                  </a:lnTo>
                  <a:lnTo>
                    <a:pt x="2550" y="14"/>
                  </a:lnTo>
                  <a:lnTo>
                    <a:pt x="2567" y="9"/>
                  </a:lnTo>
                  <a:lnTo>
                    <a:pt x="2585" y="3"/>
                  </a:lnTo>
                  <a:lnTo>
                    <a:pt x="2603" y="1"/>
                  </a:lnTo>
                  <a:lnTo>
                    <a:pt x="2622" y="0"/>
                  </a:lnTo>
                  <a:lnTo>
                    <a:pt x="2641" y="1"/>
                  </a:lnTo>
                  <a:lnTo>
                    <a:pt x="2659" y="3"/>
                  </a:lnTo>
                  <a:lnTo>
                    <a:pt x="2677" y="9"/>
                  </a:lnTo>
                  <a:lnTo>
                    <a:pt x="2693" y="14"/>
                  </a:lnTo>
                  <a:lnTo>
                    <a:pt x="2709" y="22"/>
                  </a:lnTo>
                  <a:lnTo>
                    <a:pt x="2724" y="31"/>
                  </a:lnTo>
                  <a:lnTo>
                    <a:pt x="2738" y="41"/>
                  </a:lnTo>
                  <a:lnTo>
                    <a:pt x="2751" y="53"/>
                  </a:lnTo>
                  <a:lnTo>
                    <a:pt x="2763" y="66"/>
                  </a:lnTo>
                  <a:lnTo>
                    <a:pt x="2773" y="80"/>
                  </a:lnTo>
                  <a:lnTo>
                    <a:pt x="2783" y="96"/>
                  </a:lnTo>
                  <a:lnTo>
                    <a:pt x="2791" y="112"/>
                  </a:lnTo>
                  <a:lnTo>
                    <a:pt x="2797" y="129"/>
                  </a:lnTo>
                  <a:lnTo>
                    <a:pt x="2801" y="147"/>
                  </a:lnTo>
                  <a:lnTo>
                    <a:pt x="2804" y="164"/>
                  </a:lnTo>
                  <a:lnTo>
                    <a:pt x="2805" y="184"/>
                  </a:lnTo>
                  <a:lnTo>
                    <a:pt x="2805" y="200"/>
                  </a:lnTo>
                  <a:lnTo>
                    <a:pt x="2804" y="219"/>
                  </a:lnTo>
                  <a:lnTo>
                    <a:pt x="2798" y="264"/>
                  </a:lnTo>
                  <a:lnTo>
                    <a:pt x="2792" y="318"/>
                  </a:lnTo>
                  <a:lnTo>
                    <a:pt x="2782" y="381"/>
                  </a:lnTo>
                  <a:lnTo>
                    <a:pt x="2758" y="532"/>
                  </a:lnTo>
                  <a:lnTo>
                    <a:pt x="2745" y="622"/>
                  </a:lnTo>
                  <a:lnTo>
                    <a:pt x="2731" y="717"/>
                  </a:lnTo>
                  <a:lnTo>
                    <a:pt x="2742" y="725"/>
                  </a:lnTo>
                  <a:lnTo>
                    <a:pt x="2750" y="732"/>
                  </a:lnTo>
                  <a:lnTo>
                    <a:pt x="2759" y="740"/>
                  </a:lnTo>
                  <a:lnTo>
                    <a:pt x="2768" y="749"/>
                  </a:lnTo>
                  <a:lnTo>
                    <a:pt x="2775" y="759"/>
                  </a:lnTo>
                  <a:lnTo>
                    <a:pt x="2783" y="768"/>
                  </a:lnTo>
                  <a:lnTo>
                    <a:pt x="2790" y="778"/>
                  </a:lnTo>
                  <a:lnTo>
                    <a:pt x="2796" y="789"/>
                  </a:lnTo>
                  <a:lnTo>
                    <a:pt x="2801" y="800"/>
                  </a:lnTo>
                  <a:lnTo>
                    <a:pt x="2807" y="811"/>
                  </a:lnTo>
                  <a:lnTo>
                    <a:pt x="2811" y="823"/>
                  </a:lnTo>
                  <a:lnTo>
                    <a:pt x="2815" y="835"/>
                  </a:lnTo>
                  <a:lnTo>
                    <a:pt x="2817" y="847"/>
                  </a:lnTo>
                  <a:lnTo>
                    <a:pt x="2819" y="860"/>
                  </a:lnTo>
                  <a:lnTo>
                    <a:pt x="2820" y="873"/>
                  </a:lnTo>
                  <a:lnTo>
                    <a:pt x="2821" y="886"/>
                  </a:lnTo>
                  <a:lnTo>
                    <a:pt x="2821" y="1035"/>
                  </a:lnTo>
                  <a:lnTo>
                    <a:pt x="2771" y="1030"/>
                  </a:lnTo>
                  <a:lnTo>
                    <a:pt x="2721" y="1027"/>
                  </a:lnTo>
                  <a:lnTo>
                    <a:pt x="2671" y="1024"/>
                  </a:lnTo>
                  <a:lnTo>
                    <a:pt x="2621" y="1024"/>
                  </a:lnTo>
                  <a:close/>
                  <a:moveTo>
                    <a:pt x="28" y="1494"/>
                  </a:moveTo>
                  <a:lnTo>
                    <a:pt x="28" y="1494"/>
                  </a:lnTo>
                  <a:lnTo>
                    <a:pt x="38" y="1478"/>
                  </a:lnTo>
                  <a:lnTo>
                    <a:pt x="50" y="1464"/>
                  </a:lnTo>
                  <a:lnTo>
                    <a:pt x="62" y="1451"/>
                  </a:lnTo>
                  <a:lnTo>
                    <a:pt x="76" y="1439"/>
                  </a:lnTo>
                  <a:lnTo>
                    <a:pt x="91" y="1429"/>
                  </a:lnTo>
                  <a:lnTo>
                    <a:pt x="106" y="1420"/>
                  </a:lnTo>
                  <a:lnTo>
                    <a:pt x="123" y="1414"/>
                  </a:lnTo>
                  <a:lnTo>
                    <a:pt x="139" y="1408"/>
                  </a:lnTo>
                  <a:lnTo>
                    <a:pt x="156" y="1405"/>
                  </a:lnTo>
                  <a:lnTo>
                    <a:pt x="174" y="1403"/>
                  </a:lnTo>
                  <a:lnTo>
                    <a:pt x="191" y="1402"/>
                  </a:lnTo>
                  <a:lnTo>
                    <a:pt x="210" y="1404"/>
                  </a:lnTo>
                  <a:lnTo>
                    <a:pt x="227" y="1406"/>
                  </a:lnTo>
                  <a:lnTo>
                    <a:pt x="244" y="1412"/>
                  </a:lnTo>
                  <a:lnTo>
                    <a:pt x="262" y="1418"/>
                  </a:lnTo>
                  <a:lnTo>
                    <a:pt x="278" y="1427"/>
                  </a:lnTo>
                  <a:lnTo>
                    <a:pt x="292" y="1436"/>
                  </a:lnTo>
                  <a:lnTo>
                    <a:pt x="308" y="1446"/>
                  </a:lnTo>
                  <a:lnTo>
                    <a:pt x="345" y="1473"/>
                  </a:lnTo>
                  <a:lnTo>
                    <a:pt x="388" y="1506"/>
                  </a:lnTo>
                  <a:lnTo>
                    <a:pt x="438" y="1545"/>
                  </a:lnTo>
                  <a:lnTo>
                    <a:pt x="557" y="1642"/>
                  </a:lnTo>
                  <a:lnTo>
                    <a:pt x="628" y="1698"/>
                  </a:lnTo>
                  <a:lnTo>
                    <a:pt x="704" y="1757"/>
                  </a:lnTo>
                  <a:lnTo>
                    <a:pt x="715" y="1753"/>
                  </a:lnTo>
                  <a:lnTo>
                    <a:pt x="727" y="1749"/>
                  </a:lnTo>
                  <a:lnTo>
                    <a:pt x="738" y="1744"/>
                  </a:lnTo>
                  <a:lnTo>
                    <a:pt x="750" y="1742"/>
                  </a:lnTo>
                  <a:lnTo>
                    <a:pt x="762" y="1740"/>
                  </a:lnTo>
                  <a:lnTo>
                    <a:pt x="774" y="1738"/>
                  </a:lnTo>
                  <a:lnTo>
                    <a:pt x="786" y="1738"/>
                  </a:lnTo>
                  <a:lnTo>
                    <a:pt x="799" y="1737"/>
                  </a:lnTo>
                  <a:lnTo>
                    <a:pt x="811" y="1738"/>
                  </a:lnTo>
                  <a:lnTo>
                    <a:pt x="822" y="1739"/>
                  </a:lnTo>
                  <a:lnTo>
                    <a:pt x="834" y="1741"/>
                  </a:lnTo>
                  <a:lnTo>
                    <a:pt x="847" y="1744"/>
                  </a:lnTo>
                  <a:lnTo>
                    <a:pt x="859" y="1749"/>
                  </a:lnTo>
                  <a:lnTo>
                    <a:pt x="871" y="1753"/>
                  </a:lnTo>
                  <a:lnTo>
                    <a:pt x="882" y="1758"/>
                  </a:lnTo>
                  <a:lnTo>
                    <a:pt x="894" y="1764"/>
                  </a:lnTo>
                  <a:lnTo>
                    <a:pt x="1024" y="1839"/>
                  </a:lnTo>
                  <a:lnTo>
                    <a:pt x="988" y="1890"/>
                  </a:lnTo>
                  <a:lnTo>
                    <a:pt x="954" y="1943"/>
                  </a:lnTo>
                  <a:lnTo>
                    <a:pt x="917" y="2003"/>
                  </a:lnTo>
                  <a:lnTo>
                    <a:pt x="883" y="2064"/>
                  </a:lnTo>
                  <a:lnTo>
                    <a:pt x="851" y="2127"/>
                  </a:lnTo>
                  <a:lnTo>
                    <a:pt x="821" y="2189"/>
                  </a:lnTo>
                  <a:lnTo>
                    <a:pt x="692" y="2115"/>
                  </a:lnTo>
                  <a:lnTo>
                    <a:pt x="681" y="2107"/>
                  </a:lnTo>
                  <a:lnTo>
                    <a:pt x="670" y="2100"/>
                  </a:lnTo>
                  <a:lnTo>
                    <a:pt x="661" y="2092"/>
                  </a:lnTo>
                  <a:lnTo>
                    <a:pt x="651" y="2083"/>
                  </a:lnTo>
                  <a:lnTo>
                    <a:pt x="642" y="2075"/>
                  </a:lnTo>
                  <a:lnTo>
                    <a:pt x="634" y="2065"/>
                  </a:lnTo>
                  <a:lnTo>
                    <a:pt x="627" y="2055"/>
                  </a:lnTo>
                  <a:lnTo>
                    <a:pt x="620" y="2044"/>
                  </a:lnTo>
                  <a:lnTo>
                    <a:pt x="614" y="2034"/>
                  </a:lnTo>
                  <a:lnTo>
                    <a:pt x="609" y="2022"/>
                  </a:lnTo>
                  <a:lnTo>
                    <a:pt x="604" y="2012"/>
                  </a:lnTo>
                  <a:lnTo>
                    <a:pt x="600" y="2000"/>
                  </a:lnTo>
                  <a:lnTo>
                    <a:pt x="596" y="1989"/>
                  </a:lnTo>
                  <a:lnTo>
                    <a:pt x="594" y="1977"/>
                  </a:lnTo>
                  <a:lnTo>
                    <a:pt x="592" y="1964"/>
                  </a:lnTo>
                  <a:lnTo>
                    <a:pt x="591" y="1952"/>
                  </a:lnTo>
                  <a:lnTo>
                    <a:pt x="423" y="1883"/>
                  </a:lnTo>
                  <a:lnTo>
                    <a:pt x="279" y="1827"/>
                  </a:lnTo>
                  <a:lnTo>
                    <a:pt x="219" y="1802"/>
                  </a:lnTo>
                  <a:lnTo>
                    <a:pt x="168" y="1780"/>
                  </a:lnTo>
                  <a:lnTo>
                    <a:pt x="127" y="1762"/>
                  </a:lnTo>
                  <a:lnTo>
                    <a:pt x="110" y="1753"/>
                  </a:lnTo>
                  <a:lnTo>
                    <a:pt x="94" y="1744"/>
                  </a:lnTo>
                  <a:lnTo>
                    <a:pt x="79" y="1734"/>
                  </a:lnTo>
                  <a:lnTo>
                    <a:pt x="65" y="1723"/>
                  </a:lnTo>
                  <a:lnTo>
                    <a:pt x="52" y="1711"/>
                  </a:lnTo>
                  <a:lnTo>
                    <a:pt x="40" y="1696"/>
                  </a:lnTo>
                  <a:lnTo>
                    <a:pt x="30" y="1681"/>
                  </a:lnTo>
                  <a:lnTo>
                    <a:pt x="22" y="1666"/>
                  </a:lnTo>
                  <a:lnTo>
                    <a:pt x="15" y="1650"/>
                  </a:lnTo>
                  <a:lnTo>
                    <a:pt x="10" y="1633"/>
                  </a:lnTo>
                  <a:lnTo>
                    <a:pt x="5" y="1616"/>
                  </a:lnTo>
                  <a:lnTo>
                    <a:pt x="3" y="1599"/>
                  </a:lnTo>
                  <a:lnTo>
                    <a:pt x="3" y="1581"/>
                  </a:lnTo>
                  <a:lnTo>
                    <a:pt x="4" y="1563"/>
                  </a:lnTo>
                  <a:lnTo>
                    <a:pt x="7" y="1545"/>
                  </a:lnTo>
                  <a:lnTo>
                    <a:pt x="13" y="1528"/>
                  </a:lnTo>
                  <a:lnTo>
                    <a:pt x="19" y="1511"/>
                  </a:lnTo>
                  <a:lnTo>
                    <a:pt x="28" y="1494"/>
                  </a:lnTo>
                  <a:close/>
                  <a:moveTo>
                    <a:pt x="4419" y="2188"/>
                  </a:moveTo>
                  <a:lnTo>
                    <a:pt x="4419" y="2188"/>
                  </a:lnTo>
                  <a:lnTo>
                    <a:pt x="4397" y="2141"/>
                  </a:lnTo>
                  <a:lnTo>
                    <a:pt x="4374" y="2096"/>
                  </a:lnTo>
                  <a:lnTo>
                    <a:pt x="4351" y="2051"/>
                  </a:lnTo>
                  <a:lnTo>
                    <a:pt x="4326" y="2007"/>
                  </a:lnTo>
                  <a:lnTo>
                    <a:pt x="4300" y="1964"/>
                  </a:lnTo>
                  <a:lnTo>
                    <a:pt x="4273" y="1921"/>
                  </a:lnTo>
                  <a:lnTo>
                    <a:pt x="4245" y="1879"/>
                  </a:lnTo>
                  <a:lnTo>
                    <a:pt x="4215" y="1838"/>
                  </a:lnTo>
                  <a:lnTo>
                    <a:pt x="4343" y="1764"/>
                  </a:lnTo>
                  <a:lnTo>
                    <a:pt x="4354" y="1758"/>
                  </a:lnTo>
                  <a:lnTo>
                    <a:pt x="4366" y="1753"/>
                  </a:lnTo>
                  <a:lnTo>
                    <a:pt x="4378" y="1749"/>
                  </a:lnTo>
                  <a:lnTo>
                    <a:pt x="4390" y="1744"/>
                  </a:lnTo>
                  <a:lnTo>
                    <a:pt x="4402" y="1741"/>
                  </a:lnTo>
                  <a:lnTo>
                    <a:pt x="4414" y="1739"/>
                  </a:lnTo>
                  <a:lnTo>
                    <a:pt x="4427" y="1738"/>
                  </a:lnTo>
                  <a:lnTo>
                    <a:pt x="4439" y="1738"/>
                  </a:lnTo>
                  <a:lnTo>
                    <a:pt x="4451" y="1738"/>
                  </a:lnTo>
                  <a:lnTo>
                    <a:pt x="4463" y="1738"/>
                  </a:lnTo>
                  <a:lnTo>
                    <a:pt x="4476" y="1740"/>
                  </a:lnTo>
                  <a:lnTo>
                    <a:pt x="4488" y="1742"/>
                  </a:lnTo>
                  <a:lnTo>
                    <a:pt x="4500" y="1745"/>
                  </a:lnTo>
                  <a:lnTo>
                    <a:pt x="4511" y="1749"/>
                  </a:lnTo>
                  <a:lnTo>
                    <a:pt x="4523" y="1753"/>
                  </a:lnTo>
                  <a:lnTo>
                    <a:pt x="4534" y="1758"/>
                  </a:lnTo>
                  <a:lnTo>
                    <a:pt x="4677" y="1646"/>
                  </a:lnTo>
                  <a:lnTo>
                    <a:pt x="4799" y="1551"/>
                  </a:lnTo>
                  <a:lnTo>
                    <a:pt x="4849" y="1512"/>
                  </a:lnTo>
                  <a:lnTo>
                    <a:pt x="4894" y="1478"/>
                  </a:lnTo>
                  <a:lnTo>
                    <a:pt x="4932" y="1452"/>
                  </a:lnTo>
                  <a:lnTo>
                    <a:pt x="4948" y="1441"/>
                  </a:lnTo>
                  <a:lnTo>
                    <a:pt x="4962" y="1432"/>
                  </a:lnTo>
                  <a:lnTo>
                    <a:pt x="4978" y="1424"/>
                  </a:lnTo>
                  <a:lnTo>
                    <a:pt x="4996" y="1417"/>
                  </a:lnTo>
                  <a:lnTo>
                    <a:pt x="5013" y="1412"/>
                  </a:lnTo>
                  <a:lnTo>
                    <a:pt x="5030" y="1408"/>
                  </a:lnTo>
                  <a:lnTo>
                    <a:pt x="5049" y="1407"/>
                  </a:lnTo>
                  <a:lnTo>
                    <a:pt x="5066" y="1408"/>
                  </a:lnTo>
                  <a:lnTo>
                    <a:pt x="5084" y="1410"/>
                  </a:lnTo>
                  <a:lnTo>
                    <a:pt x="5101" y="1414"/>
                  </a:lnTo>
                  <a:lnTo>
                    <a:pt x="5117" y="1419"/>
                  </a:lnTo>
                  <a:lnTo>
                    <a:pt x="5134" y="1426"/>
                  </a:lnTo>
                  <a:lnTo>
                    <a:pt x="5149" y="1435"/>
                  </a:lnTo>
                  <a:lnTo>
                    <a:pt x="5164" y="1444"/>
                  </a:lnTo>
                  <a:lnTo>
                    <a:pt x="5178" y="1456"/>
                  </a:lnTo>
                  <a:lnTo>
                    <a:pt x="5190" y="1469"/>
                  </a:lnTo>
                  <a:lnTo>
                    <a:pt x="5202" y="1483"/>
                  </a:lnTo>
                  <a:lnTo>
                    <a:pt x="5212" y="1500"/>
                  </a:lnTo>
                  <a:lnTo>
                    <a:pt x="5221" y="1516"/>
                  </a:lnTo>
                  <a:lnTo>
                    <a:pt x="5227" y="1533"/>
                  </a:lnTo>
                  <a:lnTo>
                    <a:pt x="5233" y="1551"/>
                  </a:lnTo>
                  <a:lnTo>
                    <a:pt x="5236" y="1568"/>
                  </a:lnTo>
                  <a:lnTo>
                    <a:pt x="5237" y="1586"/>
                  </a:lnTo>
                  <a:lnTo>
                    <a:pt x="5237" y="1604"/>
                  </a:lnTo>
                  <a:lnTo>
                    <a:pt x="5235" y="1621"/>
                  </a:lnTo>
                  <a:lnTo>
                    <a:pt x="5230" y="1639"/>
                  </a:lnTo>
                  <a:lnTo>
                    <a:pt x="5225" y="1655"/>
                  </a:lnTo>
                  <a:lnTo>
                    <a:pt x="5218" y="1671"/>
                  </a:lnTo>
                  <a:lnTo>
                    <a:pt x="5210" y="1687"/>
                  </a:lnTo>
                  <a:lnTo>
                    <a:pt x="5200" y="1702"/>
                  </a:lnTo>
                  <a:lnTo>
                    <a:pt x="5188" y="1715"/>
                  </a:lnTo>
                  <a:lnTo>
                    <a:pt x="5175" y="1728"/>
                  </a:lnTo>
                  <a:lnTo>
                    <a:pt x="5161" y="1740"/>
                  </a:lnTo>
                  <a:lnTo>
                    <a:pt x="5146" y="1750"/>
                  </a:lnTo>
                  <a:lnTo>
                    <a:pt x="5130" y="1757"/>
                  </a:lnTo>
                  <a:lnTo>
                    <a:pt x="5113" y="1766"/>
                  </a:lnTo>
                  <a:lnTo>
                    <a:pt x="5072" y="1784"/>
                  </a:lnTo>
                  <a:lnTo>
                    <a:pt x="5022" y="1805"/>
                  </a:lnTo>
                  <a:lnTo>
                    <a:pt x="4962" y="1829"/>
                  </a:lnTo>
                  <a:lnTo>
                    <a:pt x="4820" y="1884"/>
                  </a:lnTo>
                  <a:lnTo>
                    <a:pt x="4736" y="1917"/>
                  </a:lnTo>
                  <a:lnTo>
                    <a:pt x="4646" y="1953"/>
                  </a:lnTo>
                  <a:lnTo>
                    <a:pt x="4645" y="1965"/>
                  </a:lnTo>
                  <a:lnTo>
                    <a:pt x="4642" y="1977"/>
                  </a:lnTo>
                  <a:lnTo>
                    <a:pt x="4640" y="1989"/>
                  </a:lnTo>
                  <a:lnTo>
                    <a:pt x="4637" y="2001"/>
                  </a:lnTo>
                  <a:lnTo>
                    <a:pt x="4633" y="2013"/>
                  </a:lnTo>
                  <a:lnTo>
                    <a:pt x="4627" y="2024"/>
                  </a:lnTo>
                  <a:lnTo>
                    <a:pt x="4623" y="2034"/>
                  </a:lnTo>
                  <a:lnTo>
                    <a:pt x="4616" y="2045"/>
                  </a:lnTo>
                  <a:lnTo>
                    <a:pt x="4610" y="2055"/>
                  </a:lnTo>
                  <a:lnTo>
                    <a:pt x="4602" y="2065"/>
                  </a:lnTo>
                  <a:lnTo>
                    <a:pt x="4595" y="2075"/>
                  </a:lnTo>
                  <a:lnTo>
                    <a:pt x="4586" y="2083"/>
                  </a:lnTo>
                  <a:lnTo>
                    <a:pt x="4576" y="2092"/>
                  </a:lnTo>
                  <a:lnTo>
                    <a:pt x="4566" y="2100"/>
                  </a:lnTo>
                  <a:lnTo>
                    <a:pt x="4556" y="2107"/>
                  </a:lnTo>
                  <a:lnTo>
                    <a:pt x="4545" y="2115"/>
                  </a:lnTo>
                  <a:lnTo>
                    <a:pt x="4419" y="2188"/>
                  </a:lnTo>
                  <a:close/>
                  <a:moveTo>
                    <a:pt x="820" y="3798"/>
                  </a:moveTo>
                  <a:lnTo>
                    <a:pt x="820" y="3798"/>
                  </a:lnTo>
                  <a:lnTo>
                    <a:pt x="842" y="3844"/>
                  </a:lnTo>
                  <a:lnTo>
                    <a:pt x="864" y="3890"/>
                  </a:lnTo>
                  <a:lnTo>
                    <a:pt x="888" y="3934"/>
                  </a:lnTo>
                  <a:lnTo>
                    <a:pt x="913" y="3979"/>
                  </a:lnTo>
                  <a:lnTo>
                    <a:pt x="939" y="4022"/>
                  </a:lnTo>
                  <a:lnTo>
                    <a:pt x="965" y="4065"/>
                  </a:lnTo>
                  <a:lnTo>
                    <a:pt x="993" y="4107"/>
                  </a:lnTo>
                  <a:lnTo>
                    <a:pt x="1022" y="4148"/>
                  </a:lnTo>
                  <a:lnTo>
                    <a:pt x="894" y="4222"/>
                  </a:lnTo>
                  <a:lnTo>
                    <a:pt x="882" y="4229"/>
                  </a:lnTo>
                  <a:lnTo>
                    <a:pt x="870" y="4234"/>
                  </a:lnTo>
                  <a:lnTo>
                    <a:pt x="858" y="4238"/>
                  </a:lnTo>
                  <a:lnTo>
                    <a:pt x="846" y="4242"/>
                  </a:lnTo>
                  <a:lnTo>
                    <a:pt x="834" y="4245"/>
                  </a:lnTo>
                  <a:lnTo>
                    <a:pt x="822" y="4247"/>
                  </a:lnTo>
                  <a:lnTo>
                    <a:pt x="811" y="4248"/>
                  </a:lnTo>
                  <a:lnTo>
                    <a:pt x="797" y="4249"/>
                  </a:lnTo>
                  <a:lnTo>
                    <a:pt x="786" y="4249"/>
                  </a:lnTo>
                  <a:lnTo>
                    <a:pt x="774" y="4248"/>
                  </a:lnTo>
                  <a:lnTo>
                    <a:pt x="762" y="4247"/>
                  </a:lnTo>
                  <a:lnTo>
                    <a:pt x="750" y="4245"/>
                  </a:lnTo>
                  <a:lnTo>
                    <a:pt x="738" y="4242"/>
                  </a:lnTo>
                  <a:lnTo>
                    <a:pt x="726" y="4238"/>
                  </a:lnTo>
                  <a:lnTo>
                    <a:pt x="714" y="4233"/>
                  </a:lnTo>
                  <a:lnTo>
                    <a:pt x="703" y="4229"/>
                  </a:lnTo>
                  <a:lnTo>
                    <a:pt x="559" y="4341"/>
                  </a:lnTo>
                  <a:lnTo>
                    <a:pt x="439" y="4435"/>
                  </a:lnTo>
                  <a:lnTo>
                    <a:pt x="388" y="4475"/>
                  </a:lnTo>
                  <a:lnTo>
                    <a:pt x="343" y="4509"/>
                  </a:lnTo>
                  <a:lnTo>
                    <a:pt x="305" y="4535"/>
                  </a:lnTo>
                  <a:lnTo>
                    <a:pt x="275" y="4555"/>
                  </a:lnTo>
                  <a:lnTo>
                    <a:pt x="258" y="4563"/>
                  </a:lnTo>
                  <a:lnTo>
                    <a:pt x="241" y="4570"/>
                  </a:lnTo>
                  <a:lnTo>
                    <a:pt x="224" y="4574"/>
                  </a:lnTo>
                  <a:lnTo>
                    <a:pt x="206" y="4578"/>
                  </a:lnTo>
                  <a:lnTo>
                    <a:pt x="189" y="4579"/>
                  </a:lnTo>
                  <a:lnTo>
                    <a:pt x="170" y="4579"/>
                  </a:lnTo>
                  <a:lnTo>
                    <a:pt x="153" y="4576"/>
                  </a:lnTo>
                  <a:lnTo>
                    <a:pt x="136" y="4573"/>
                  </a:lnTo>
                  <a:lnTo>
                    <a:pt x="119" y="4568"/>
                  </a:lnTo>
                  <a:lnTo>
                    <a:pt x="103" y="4560"/>
                  </a:lnTo>
                  <a:lnTo>
                    <a:pt x="88" y="4553"/>
                  </a:lnTo>
                  <a:lnTo>
                    <a:pt x="73" y="4542"/>
                  </a:lnTo>
                  <a:lnTo>
                    <a:pt x="60" y="4531"/>
                  </a:lnTo>
                  <a:lnTo>
                    <a:pt x="46" y="4518"/>
                  </a:lnTo>
                  <a:lnTo>
                    <a:pt x="35" y="4503"/>
                  </a:lnTo>
                  <a:lnTo>
                    <a:pt x="25" y="4487"/>
                  </a:lnTo>
                  <a:lnTo>
                    <a:pt x="16" y="4471"/>
                  </a:lnTo>
                  <a:lnTo>
                    <a:pt x="10" y="4454"/>
                  </a:lnTo>
                  <a:lnTo>
                    <a:pt x="4" y="4436"/>
                  </a:lnTo>
                  <a:lnTo>
                    <a:pt x="1" y="4418"/>
                  </a:lnTo>
                  <a:lnTo>
                    <a:pt x="0" y="4400"/>
                  </a:lnTo>
                  <a:lnTo>
                    <a:pt x="1" y="4383"/>
                  </a:lnTo>
                  <a:lnTo>
                    <a:pt x="2" y="4366"/>
                  </a:lnTo>
                  <a:lnTo>
                    <a:pt x="6" y="4348"/>
                  </a:lnTo>
                  <a:lnTo>
                    <a:pt x="12" y="4332"/>
                  </a:lnTo>
                  <a:lnTo>
                    <a:pt x="18" y="4316"/>
                  </a:lnTo>
                  <a:lnTo>
                    <a:pt x="27" y="4299"/>
                  </a:lnTo>
                  <a:lnTo>
                    <a:pt x="37" y="4285"/>
                  </a:lnTo>
                  <a:lnTo>
                    <a:pt x="49" y="4271"/>
                  </a:lnTo>
                  <a:lnTo>
                    <a:pt x="62" y="4259"/>
                  </a:lnTo>
                  <a:lnTo>
                    <a:pt x="76" y="4247"/>
                  </a:lnTo>
                  <a:lnTo>
                    <a:pt x="92" y="4237"/>
                  </a:lnTo>
                  <a:lnTo>
                    <a:pt x="106" y="4229"/>
                  </a:lnTo>
                  <a:lnTo>
                    <a:pt x="124" y="4220"/>
                  </a:lnTo>
                  <a:lnTo>
                    <a:pt x="165" y="4202"/>
                  </a:lnTo>
                  <a:lnTo>
                    <a:pt x="215" y="4181"/>
                  </a:lnTo>
                  <a:lnTo>
                    <a:pt x="275" y="4158"/>
                  </a:lnTo>
                  <a:lnTo>
                    <a:pt x="418" y="4103"/>
                  </a:lnTo>
                  <a:lnTo>
                    <a:pt x="501" y="4070"/>
                  </a:lnTo>
                  <a:lnTo>
                    <a:pt x="591" y="4033"/>
                  </a:lnTo>
                  <a:lnTo>
                    <a:pt x="592" y="4021"/>
                  </a:lnTo>
                  <a:lnTo>
                    <a:pt x="594" y="4009"/>
                  </a:lnTo>
                  <a:lnTo>
                    <a:pt x="596" y="3997"/>
                  </a:lnTo>
                  <a:lnTo>
                    <a:pt x="601" y="3986"/>
                  </a:lnTo>
                  <a:lnTo>
                    <a:pt x="604" y="3974"/>
                  </a:lnTo>
                  <a:lnTo>
                    <a:pt x="609" y="3963"/>
                  </a:lnTo>
                  <a:lnTo>
                    <a:pt x="615" y="3953"/>
                  </a:lnTo>
                  <a:lnTo>
                    <a:pt x="620" y="3942"/>
                  </a:lnTo>
                  <a:lnTo>
                    <a:pt x="627" y="3931"/>
                  </a:lnTo>
                  <a:lnTo>
                    <a:pt x="634" y="3921"/>
                  </a:lnTo>
                  <a:lnTo>
                    <a:pt x="642" y="3912"/>
                  </a:lnTo>
                  <a:lnTo>
                    <a:pt x="651" y="3903"/>
                  </a:lnTo>
                  <a:lnTo>
                    <a:pt x="661" y="3895"/>
                  </a:lnTo>
                  <a:lnTo>
                    <a:pt x="670" y="3886"/>
                  </a:lnTo>
                  <a:lnTo>
                    <a:pt x="681" y="3879"/>
                  </a:lnTo>
                  <a:lnTo>
                    <a:pt x="692" y="3872"/>
                  </a:lnTo>
                  <a:lnTo>
                    <a:pt x="820" y="3798"/>
                  </a:lnTo>
                  <a:close/>
                  <a:moveTo>
                    <a:pt x="3274" y="2848"/>
                  </a:moveTo>
                  <a:lnTo>
                    <a:pt x="3558" y="2684"/>
                  </a:lnTo>
                  <a:lnTo>
                    <a:pt x="3549" y="2660"/>
                  </a:lnTo>
                  <a:lnTo>
                    <a:pt x="3540" y="2635"/>
                  </a:lnTo>
                  <a:lnTo>
                    <a:pt x="3531" y="2613"/>
                  </a:lnTo>
                  <a:lnTo>
                    <a:pt x="3521" y="2589"/>
                  </a:lnTo>
                  <a:lnTo>
                    <a:pt x="3510" y="2566"/>
                  </a:lnTo>
                  <a:lnTo>
                    <a:pt x="3499" y="2543"/>
                  </a:lnTo>
                  <a:lnTo>
                    <a:pt x="3487" y="2520"/>
                  </a:lnTo>
                  <a:lnTo>
                    <a:pt x="3474" y="2498"/>
                  </a:lnTo>
                  <a:lnTo>
                    <a:pt x="3461" y="2477"/>
                  </a:lnTo>
                  <a:lnTo>
                    <a:pt x="3448" y="2455"/>
                  </a:lnTo>
                  <a:lnTo>
                    <a:pt x="3434" y="2434"/>
                  </a:lnTo>
                  <a:lnTo>
                    <a:pt x="3419" y="2413"/>
                  </a:lnTo>
                  <a:lnTo>
                    <a:pt x="3388" y="2372"/>
                  </a:lnTo>
                  <a:lnTo>
                    <a:pt x="3356" y="2334"/>
                  </a:lnTo>
                  <a:lnTo>
                    <a:pt x="3071" y="2498"/>
                  </a:lnTo>
                  <a:lnTo>
                    <a:pt x="3049" y="2479"/>
                  </a:lnTo>
                  <a:lnTo>
                    <a:pt x="3026" y="2460"/>
                  </a:lnTo>
                  <a:lnTo>
                    <a:pt x="3003" y="2443"/>
                  </a:lnTo>
                  <a:lnTo>
                    <a:pt x="2978" y="2427"/>
                  </a:lnTo>
                  <a:lnTo>
                    <a:pt x="2959" y="2415"/>
                  </a:lnTo>
                  <a:lnTo>
                    <a:pt x="2940" y="2404"/>
                  </a:lnTo>
                  <a:lnTo>
                    <a:pt x="2920" y="2394"/>
                  </a:lnTo>
                  <a:lnTo>
                    <a:pt x="2900" y="2385"/>
                  </a:lnTo>
                  <a:lnTo>
                    <a:pt x="2881" y="2377"/>
                  </a:lnTo>
                  <a:lnTo>
                    <a:pt x="2861" y="2368"/>
                  </a:lnTo>
                  <a:lnTo>
                    <a:pt x="2821" y="2354"/>
                  </a:lnTo>
                  <a:lnTo>
                    <a:pt x="2821" y="2026"/>
                  </a:lnTo>
                  <a:lnTo>
                    <a:pt x="2771" y="2017"/>
                  </a:lnTo>
                  <a:lnTo>
                    <a:pt x="2722" y="2011"/>
                  </a:lnTo>
                  <a:lnTo>
                    <a:pt x="2672" y="2006"/>
                  </a:lnTo>
                  <a:lnTo>
                    <a:pt x="2646" y="2006"/>
                  </a:lnTo>
                  <a:lnTo>
                    <a:pt x="2621" y="2005"/>
                  </a:lnTo>
                  <a:lnTo>
                    <a:pt x="2595" y="2006"/>
                  </a:lnTo>
                  <a:lnTo>
                    <a:pt x="2569" y="2007"/>
                  </a:lnTo>
                  <a:lnTo>
                    <a:pt x="2543" y="2008"/>
                  </a:lnTo>
                  <a:lnTo>
                    <a:pt x="2518" y="2012"/>
                  </a:lnTo>
                  <a:lnTo>
                    <a:pt x="2467" y="2019"/>
                  </a:lnTo>
                  <a:lnTo>
                    <a:pt x="2417" y="2028"/>
                  </a:lnTo>
                  <a:lnTo>
                    <a:pt x="2417" y="2355"/>
                  </a:lnTo>
                  <a:lnTo>
                    <a:pt x="2382" y="2367"/>
                  </a:lnTo>
                  <a:lnTo>
                    <a:pt x="2349" y="2380"/>
                  </a:lnTo>
                  <a:lnTo>
                    <a:pt x="2317" y="2396"/>
                  </a:lnTo>
                  <a:lnTo>
                    <a:pt x="2285" y="2414"/>
                  </a:lnTo>
                  <a:lnTo>
                    <a:pt x="2254" y="2432"/>
                  </a:lnTo>
                  <a:lnTo>
                    <a:pt x="2224" y="2453"/>
                  </a:lnTo>
                  <a:lnTo>
                    <a:pt x="2195" y="2476"/>
                  </a:lnTo>
                  <a:lnTo>
                    <a:pt x="2168" y="2500"/>
                  </a:lnTo>
                  <a:lnTo>
                    <a:pt x="1884" y="2335"/>
                  </a:lnTo>
                  <a:lnTo>
                    <a:pt x="1857" y="2367"/>
                  </a:lnTo>
                  <a:lnTo>
                    <a:pt x="1832" y="2399"/>
                  </a:lnTo>
                  <a:lnTo>
                    <a:pt x="1807" y="2432"/>
                  </a:lnTo>
                  <a:lnTo>
                    <a:pt x="1784" y="2467"/>
                  </a:lnTo>
                  <a:lnTo>
                    <a:pt x="1768" y="2493"/>
                  </a:lnTo>
                  <a:lnTo>
                    <a:pt x="1753" y="2519"/>
                  </a:lnTo>
                  <a:lnTo>
                    <a:pt x="1739" y="2546"/>
                  </a:lnTo>
                  <a:lnTo>
                    <a:pt x="1726" y="2573"/>
                  </a:lnTo>
                  <a:lnTo>
                    <a:pt x="1714" y="2602"/>
                  </a:lnTo>
                  <a:lnTo>
                    <a:pt x="1702" y="2629"/>
                  </a:lnTo>
                  <a:lnTo>
                    <a:pt x="1692" y="2657"/>
                  </a:lnTo>
                  <a:lnTo>
                    <a:pt x="1682" y="2685"/>
                  </a:lnTo>
                  <a:lnTo>
                    <a:pt x="1966" y="2850"/>
                  </a:lnTo>
                  <a:lnTo>
                    <a:pt x="1958" y="2885"/>
                  </a:lnTo>
                  <a:lnTo>
                    <a:pt x="1954" y="2921"/>
                  </a:lnTo>
                  <a:lnTo>
                    <a:pt x="1951" y="2958"/>
                  </a:lnTo>
                  <a:lnTo>
                    <a:pt x="1949" y="2994"/>
                  </a:lnTo>
                  <a:lnTo>
                    <a:pt x="1951" y="3030"/>
                  </a:lnTo>
                  <a:lnTo>
                    <a:pt x="1954" y="3066"/>
                  </a:lnTo>
                  <a:lnTo>
                    <a:pt x="1958" y="3102"/>
                  </a:lnTo>
                  <a:lnTo>
                    <a:pt x="1965" y="3138"/>
                  </a:lnTo>
                  <a:lnTo>
                    <a:pt x="1681" y="3302"/>
                  </a:lnTo>
                  <a:lnTo>
                    <a:pt x="1689" y="3326"/>
                  </a:lnTo>
                  <a:lnTo>
                    <a:pt x="1698" y="3349"/>
                  </a:lnTo>
                  <a:lnTo>
                    <a:pt x="1707" y="3373"/>
                  </a:lnTo>
                  <a:lnTo>
                    <a:pt x="1718" y="3397"/>
                  </a:lnTo>
                  <a:lnTo>
                    <a:pt x="1728" y="3420"/>
                  </a:lnTo>
                  <a:lnTo>
                    <a:pt x="1740" y="3443"/>
                  </a:lnTo>
                  <a:lnTo>
                    <a:pt x="1752" y="3466"/>
                  </a:lnTo>
                  <a:lnTo>
                    <a:pt x="1764" y="3487"/>
                  </a:lnTo>
                  <a:lnTo>
                    <a:pt x="1777" y="3509"/>
                  </a:lnTo>
                  <a:lnTo>
                    <a:pt x="1790" y="3531"/>
                  </a:lnTo>
                  <a:lnTo>
                    <a:pt x="1804" y="3552"/>
                  </a:lnTo>
                  <a:lnTo>
                    <a:pt x="1819" y="3572"/>
                  </a:lnTo>
                  <a:lnTo>
                    <a:pt x="1834" y="3593"/>
                  </a:lnTo>
                  <a:lnTo>
                    <a:pt x="1849" y="3614"/>
                  </a:lnTo>
                  <a:lnTo>
                    <a:pt x="1866" y="3632"/>
                  </a:lnTo>
                  <a:lnTo>
                    <a:pt x="1882" y="3652"/>
                  </a:lnTo>
                  <a:lnTo>
                    <a:pt x="2167" y="3487"/>
                  </a:lnTo>
                  <a:lnTo>
                    <a:pt x="2189" y="3507"/>
                  </a:lnTo>
                  <a:lnTo>
                    <a:pt x="2212" y="3527"/>
                  </a:lnTo>
                  <a:lnTo>
                    <a:pt x="2236" y="3544"/>
                  </a:lnTo>
                  <a:lnTo>
                    <a:pt x="2262" y="3561"/>
                  </a:lnTo>
                  <a:lnTo>
                    <a:pt x="2281" y="3572"/>
                  </a:lnTo>
                  <a:lnTo>
                    <a:pt x="2299" y="3583"/>
                  </a:lnTo>
                  <a:lnTo>
                    <a:pt x="2319" y="3593"/>
                  </a:lnTo>
                  <a:lnTo>
                    <a:pt x="2337" y="3602"/>
                  </a:lnTo>
                  <a:lnTo>
                    <a:pt x="2357" y="3610"/>
                  </a:lnTo>
                  <a:lnTo>
                    <a:pt x="2377" y="3619"/>
                  </a:lnTo>
                  <a:lnTo>
                    <a:pt x="2417" y="3632"/>
                  </a:lnTo>
                  <a:lnTo>
                    <a:pt x="2417" y="3961"/>
                  </a:lnTo>
                  <a:lnTo>
                    <a:pt x="2441" y="3967"/>
                  </a:lnTo>
                  <a:lnTo>
                    <a:pt x="2466" y="3970"/>
                  </a:lnTo>
                  <a:lnTo>
                    <a:pt x="2492" y="3974"/>
                  </a:lnTo>
                  <a:lnTo>
                    <a:pt x="2517" y="3978"/>
                  </a:lnTo>
                  <a:lnTo>
                    <a:pt x="2542" y="3980"/>
                  </a:lnTo>
                  <a:lnTo>
                    <a:pt x="2568" y="3981"/>
                  </a:lnTo>
                  <a:lnTo>
                    <a:pt x="2593" y="3982"/>
                  </a:lnTo>
                  <a:lnTo>
                    <a:pt x="2619" y="3982"/>
                  </a:lnTo>
                  <a:lnTo>
                    <a:pt x="2644" y="3982"/>
                  </a:lnTo>
                  <a:lnTo>
                    <a:pt x="2670" y="3981"/>
                  </a:lnTo>
                  <a:lnTo>
                    <a:pt x="2695" y="3979"/>
                  </a:lnTo>
                  <a:lnTo>
                    <a:pt x="2721" y="3977"/>
                  </a:lnTo>
                  <a:lnTo>
                    <a:pt x="2771" y="3969"/>
                  </a:lnTo>
                  <a:lnTo>
                    <a:pt x="2821" y="3960"/>
                  </a:lnTo>
                  <a:lnTo>
                    <a:pt x="2821" y="3633"/>
                  </a:lnTo>
                  <a:lnTo>
                    <a:pt x="2855" y="3622"/>
                  </a:lnTo>
                  <a:lnTo>
                    <a:pt x="2888" y="3608"/>
                  </a:lnTo>
                  <a:lnTo>
                    <a:pt x="2921" y="3593"/>
                  </a:lnTo>
                  <a:lnTo>
                    <a:pt x="2954" y="3576"/>
                  </a:lnTo>
                  <a:lnTo>
                    <a:pt x="2985" y="3556"/>
                  </a:lnTo>
                  <a:lnTo>
                    <a:pt x="3014" y="3535"/>
                  </a:lnTo>
                  <a:lnTo>
                    <a:pt x="3044" y="3514"/>
                  </a:lnTo>
                  <a:lnTo>
                    <a:pt x="3072" y="3489"/>
                  </a:lnTo>
                  <a:lnTo>
                    <a:pt x="3356" y="3653"/>
                  </a:lnTo>
                  <a:lnTo>
                    <a:pt x="3382" y="3621"/>
                  </a:lnTo>
                  <a:lnTo>
                    <a:pt x="3408" y="3590"/>
                  </a:lnTo>
                  <a:lnTo>
                    <a:pt x="3433" y="3556"/>
                  </a:lnTo>
                  <a:lnTo>
                    <a:pt x="3456" y="3521"/>
                  </a:lnTo>
                  <a:lnTo>
                    <a:pt x="3472" y="3495"/>
                  </a:lnTo>
                  <a:lnTo>
                    <a:pt x="3487" y="3468"/>
                  </a:lnTo>
                  <a:lnTo>
                    <a:pt x="3500" y="3442"/>
                  </a:lnTo>
                  <a:lnTo>
                    <a:pt x="3514" y="3415"/>
                  </a:lnTo>
                  <a:lnTo>
                    <a:pt x="3526" y="3386"/>
                  </a:lnTo>
                  <a:lnTo>
                    <a:pt x="3537" y="3359"/>
                  </a:lnTo>
                  <a:lnTo>
                    <a:pt x="3548" y="3331"/>
                  </a:lnTo>
                  <a:lnTo>
                    <a:pt x="3558" y="3303"/>
                  </a:lnTo>
                  <a:lnTo>
                    <a:pt x="3274" y="3139"/>
                  </a:lnTo>
                  <a:lnTo>
                    <a:pt x="3282" y="3102"/>
                  </a:lnTo>
                  <a:lnTo>
                    <a:pt x="3286" y="3066"/>
                  </a:lnTo>
                  <a:lnTo>
                    <a:pt x="3289" y="3029"/>
                  </a:lnTo>
                  <a:lnTo>
                    <a:pt x="3291" y="2993"/>
                  </a:lnTo>
                  <a:lnTo>
                    <a:pt x="3289" y="2956"/>
                  </a:lnTo>
                  <a:lnTo>
                    <a:pt x="3286" y="2920"/>
                  </a:lnTo>
                  <a:lnTo>
                    <a:pt x="3282" y="2883"/>
                  </a:lnTo>
                  <a:lnTo>
                    <a:pt x="3274" y="2848"/>
                  </a:lnTo>
                  <a:close/>
                  <a:moveTo>
                    <a:pt x="2971" y="3216"/>
                  </a:moveTo>
                  <a:lnTo>
                    <a:pt x="2971" y="3216"/>
                  </a:lnTo>
                  <a:lnTo>
                    <a:pt x="2956" y="3239"/>
                  </a:lnTo>
                  <a:lnTo>
                    <a:pt x="2940" y="3259"/>
                  </a:lnTo>
                  <a:lnTo>
                    <a:pt x="2922" y="3279"/>
                  </a:lnTo>
                  <a:lnTo>
                    <a:pt x="2904" y="3297"/>
                  </a:lnTo>
                  <a:lnTo>
                    <a:pt x="2884" y="3315"/>
                  </a:lnTo>
                  <a:lnTo>
                    <a:pt x="2863" y="3331"/>
                  </a:lnTo>
                  <a:lnTo>
                    <a:pt x="2843" y="3346"/>
                  </a:lnTo>
                  <a:lnTo>
                    <a:pt x="2820" y="3359"/>
                  </a:lnTo>
                  <a:lnTo>
                    <a:pt x="2797" y="3371"/>
                  </a:lnTo>
                  <a:lnTo>
                    <a:pt x="2773" y="3381"/>
                  </a:lnTo>
                  <a:lnTo>
                    <a:pt x="2748" y="3390"/>
                  </a:lnTo>
                  <a:lnTo>
                    <a:pt x="2723" y="3397"/>
                  </a:lnTo>
                  <a:lnTo>
                    <a:pt x="2698" y="3403"/>
                  </a:lnTo>
                  <a:lnTo>
                    <a:pt x="2672" y="3407"/>
                  </a:lnTo>
                  <a:lnTo>
                    <a:pt x="2645" y="3409"/>
                  </a:lnTo>
                  <a:lnTo>
                    <a:pt x="2618" y="3410"/>
                  </a:lnTo>
                  <a:lnTo>
                    <a:pt x="2588" y="3409"/>
                  </a:lnTo>
                  <a:lnTo>
                    <a:pt x="2559" y="3406"/>
                  </a:lnTo>
                  <a:lnTo>
                    <a:pt x="2531" y="3402"/>
                  </a:lnTo>
                  <a:lnTo>
                    <a:pt x="2503" y="3394"/>
                  </a:lnTo>
                  <a:lnTo>
                    <a:pt x="2474" y="3385"/>
                  </a:lnTo>
                  <a:lnTo>
                    <a:pt x="2447" y="3374"/>
                  </a:lnTo>
                  <a:lnTo>
                    <a:pt x="2421" y="3361"/>
                  </a:lnTo>
                  <a:lnTo>
                    <a:pt x="2396" y="3346"/>
                  </a:lnTo>
                  <a:lnTo>
                    <a:pt x="2379" y="3334"/>
                  </a:lnTo>
                  <a:lnTo>
                    <a:pt x="2362" y="3322"/>
                  </a:lnTo>
                  <a:lnTo>
                    <a:pt x="2346" y="3309"/>
                  </a:lnTo>
                  <a:lnTo>
                    <a:pt x="2331" y="3296"/>
                  </a:lnTo>
                  <a:lnTo>
                    <a:pt x="2317" y="3281"/>
                  </a:lnTo>
                  <a:lnTo>
                    <a:pt x="2303" y="3266"/>
                  </a:lnTo>
                  <a:lnTo>
                    <a:pt x="2290" y="3251"/>
                  </a:lnTo>
                  <a:lnTo>
                    <a:pt x="2278" y="3234"/>
                  </a:lnTo>
                  <a:lnTo>
                    <a:pt x="2267" y="3218"/>
                  </a:lnTo>
                  <a:lnTo>
                    <a:pt x="2256" y="3201"/>
                  </a:lnTo>
                  <a:lnTo>
                    <a:pt x="2246" y="3182"/>
                  </a:lnTo>
                  <a:lnTo>
                    <a:pt x="2237" y="3164"/>
                  </a:lnTo>
                  <a:lnTo>
                    <a:pt x="2230" y="3145"/>
                  </a:lnTo>
                  <a:lnTo>
                    <a:pt x="2222" y="3126"/>
                  </a:lnTo>
                  <a:lnTo>
                    <a:pt x="2217" y="3106"/>
                  </a:lnTo>
                  <a:lnTo>
                    <a:pt x="2211" y="3085"/>
                  </a:lnTo>
                  <a:lnTo>
                    <a:pt x="2207" y="3065"/>
                  </a:lnTo>
                  <a:lnTo>
                    <a:pt x="2205" y="3044"/>
                  </a:lnTo>
                  <a:lnTo>
                    <a:pt x="2203" y="3025"/>
                  </a:lnTo>
                  <a:lnTo>
                    <a:pt x="2202" y="3004"/>
                  </a:lnTo>
                  <a:lnTo>
                    <a:pt x="2202" y="2983"/>
                  </a:lnTo>
                  <a:lnTo>
                    <a:pt x="2203" y="2963"/>
                  </a:lnTo>
                  <a:lnTo>
                    <a:pt x="2204" y="2943"/>
                  </a:lnTo>
                  <a:lnTo>
                    <a:pt x="2207" y="2922"/>
                  </a:lnTo>
                  <a:lnTo>
                    <a:pt x="2211" y="2903"/>
                  </a:lnTo>
                  <a:lnTo>
                    <a:pt x="2216" y="2883"/>
                  </a:lnTo>
                  <a:lnTo>
                    <a:pt x="2222" y="2864"/>
                  </a:lnTo>
                  <a:lnTo>
                    <a:pt x="2229" y="2844"/>
                  </a:lnTo>
                  <a:lnTo>
                    <a:pt x="2236" y="2826"/>
                  </a:lnTo>
                  <a:lnTo>
                    <a:pt x="2245" y="2807"/>
                  </a:lnTo>
                  <a:lnTo>
                    <a:pt x="2255" y="2789"/>
                  </a:lnTo>
                  <a:lnTo>
                    <a:pt x="2266" y="2770"/>
                  </a:lnTo>
                  <a:lnTo>
                    <a:pt x="2281" y="2748"/>
                  </a:lnTo>
                  <a:lnTo>
                    <a:pt x="2297" y="2728"/>
                  </a:lnTo>
                  <a:lnTo>
                    <a:pt x="2315" y="2707"/>
                  </a:lnTo>
                  <a:lnTo>
                    <a:pt x="2333" y="2689"/>
                  </a:lnTo>
                  <a:lnTo>
                    <a:pt x="2353" y="2671"/>
                  </a:lnTo>
                  <a:lnTo>
                    <a:pt x="2373" y="2656"/>
                  </a:lnTo>
                  <a:lnTo>
                    <a:pt x="2394" y="2641"/>
                  </a:lnTo>
                  <a:lnTo>
                    <a:pt x="2417" y="2628"/>
                  </a:lnTo>
                  <a:lnTo>
                    <a:pt x="2440" y="2616"/>
                  </a:lnTo>
                  <a:lnTo>
                    <a:pt x="2463" y="2605"/>
                  </a:lnTo>
                  <a:lnTo>
                    <a:pt x="2488" y="2596"/>
                  </a:lnTo>
                  <a:lnTo>
                    <a:pt x="2513" y="2590"/>
                  </a:lnTo>
                  <a:lnTo>
                    <a:pt x="2540" y="2583"/>
                  </a:lnTo>
                  <a:lnTo>
                    <a:pt x="2566" y="2580"/>
                  </a:lnTo>
                  <a:lnTo>
                    <a:pt x="2592" y="2577"/>
                  </a:lnTo>
                  <a:lnTo>
                    <a:pt x="2619" y="2576"/>
                  </a:lnTo>
                  <a:lnTo>
                    <a:pt x="2648" y="2577"/>
                  </a:lnTo>
                  <a:lnTo>
                    <a:pt x="2678" y="2580"/>
                  </a:lnTo>
                  <a:lnTo>
                    <a:pt x="2706" y="2585"/>
                  </a:lnTo>
                  <a:lnTo>
                    <a:pt x="2734" y="2592"/>
                  </a:lnTo>
                  <a:lnTo>
                    <a:pt x="2762" y="2602"/>
                  </a:lnTo>
                  <a:lnTo>
                    <a:pt x="2790" y="2613"/>
                  </a:lnTo>
                  <a:lnTo>
                    <a:pt x="2816" y="2626"/>
                  </a:lnTo>
                  <a:lnTo>
                    <a:pt x="2841" y="2641"/>
                  </a:lnTo>
                  <a:lnTo>
                    <a:pt x="2858" y="2652"/>
                  </a:lnTo>
                  <a:lnTo>
                    <a:pt x="2875" y="2665"/>
                  </a:lnTo>
                  <a:lnTo>
                    <a:pt x="2891" y="2677"/>
                  </a:lnTo>
                  <a:lnTo>
                    <a:pt x="2906" y="2691"/>
                  </a:lnTo>
                  <a:lnTo>
                    <a:pt x="2921" y="2705"/>
                  </a:lnTo>
                  <a:lnTo>
                    <a:pt x="2934" y="2720"/>
                  </a:lnTo>
                  <a:lnTo>
                    <a:pt x="2947" y="2737"/>
                  </a:lnTo>
                  <a:lnTo>
                    <a:pt x="2959" y="2753"/>
                  </a:lnTo>
                  <a:lnTo>
                    <a:pt x="2971" y="2769"/>
                  </a:lnTo>
                  <a:lnTo>
                    <a:pt x="2981" y="2786"/>
                  </a:lnTo>
                  <a:lnTo>
                    <a:pt x="2991" y="2805"/>
                  </a:lnTo>
                  <a:lnTo>
                    <a:pt x="2999" y="2822"/>
                  </a:lnTo>
                  <a:lnTo>
                    <a:pt x="3007" y="2842"/>
                  </a:lnTo>
                  <a:lnTo>
                    <a:pt x="3014" y="2861"/>
                  </a:lnTo>
                  <a:lnTo>
                    <a:pt x="3020" y="2881"/>
                  </a:lnTo>
                  <a:lnTo>
                    <a:pt x="3025" y="2901"/>
                  </a:lnTo>
                  <a:lnTo>
                    <a:pt x="3030" y="2921"/>
                  </a:lnTo>
                  <a:lnTo>
                    <a:pt x="3033" y="2942"/>
                  </a:lnTo>
                  <a:lnTo>
                    <a:pt x="3034" y="2963"/>
                  </a:lnTo>
                  <a:lnTo>
                    <a:pt x="3035" y="2983"/>
                  </a:lnTo>
                  <a:lnTo>
                    <a:pt x="3035" y="3004"/>
                  </a:lnTo>
                  <a:lnTo>
                    <a:pt x="3035" y="3023"/>
                  </a:lnTo>
                  <a:lnTo>
                    <a:pt x="3033" y="3044"/>
                  </a:lnTo>
                  <a:lnTo>
                    <a:pt x="3030" y="3064"/>
                  </a:lnTo>
                  <a:lnTo>
                    <a:pt x="3026" y="3084"/>
                  </a:lnTo>
                  <a:lnTo>
                    <a:pt x="3021" y="3104"/>
                  </a:lnTo>
                  <a:lnTo>
                    <a:pt x="3016" y="3123"/>
                  </a:lnTo>
                  <a:lnTo>
                    <a:pt x="3008" y="3142"/>
                  </a:lnTo>
                  <a:lnTo>
                    <a:pt x="3000" y="3161"/>
                  </a:lnTo>
                  <a:lnTo>
                    <a:pt x="2992" y="3180"/>
                  </a:lnTo>
                  <a:lnTo>
                    <a:pt x="2982" y="3198"/>
                  </a:lnTo>
                  <a:lnTo>
                    <a:pt x="2971" y="3216"/>
                  </a:lnTo>
                  <a:close/>
                  <a:moveTo>
                    <a:pt x="2618" y="4964"/>
                  </a:moveTo>
                  <a:lnTo>
                    <a:pt x="2618" y="4964"/>
                  </a:lnTo>
                  <a:lnTo>
                    <a:pt x="2669" y="4963"/>
                  </a:lnTo>
                  <a:lnTo>
                    <a:pt x="2720" y="4961"/>
                  </a:lnTo>
                  <a:lnTo>
                    <a:pt x="2770" y="4958"/>
                  </a:lnTo>
                  <a:lnTo>
                    <a:pt x="2821" y="4954"/>
                  </a:lnTo>
                  <a:lnTo>
                    <a:pt x="2821" y="5101"/>
                  </a:lnTo>
                  <a:lnTo>
                    <a:pt x="2820" y="5114"/>
                  </a:lnTo>
                  <a:lnTo>
                    <a:pt x="2819" y="5127"/>
                  </a:lnTo>
                  <a:lnTo>
                    <a:pt x="2817" y="5139"/>
                  </a:lnTo>
                  <a:lnTo>
                    <a:pt x="2815" y="5152"/>
                  </a:lnTo>
                  <a:lnTo>
                    <a:pt x="2810" y="5164"/>
                  </a:lnTo>
                  <a:lnTo>
                    <a:pt x="2807" y="5176"/>
                  </a:lnTo>
                  <a:lnTo>
                    <a:pt x="2801" y="5187"/>
                  </a:lnTo>
                  <a:lnTo>
                    <a:pt x="2796" y="5198"/>
                  </a:lnTo>
                  <a:lnTo>
                    <a:pt x="2790" y="5209"/>
                  </a:lnTo>
                  <a:lnTo>
                    <a:pt x="2783" y="5219"/>
                  </a:lnTo>
                  <a:lnTo>
                    <a:pt x="2775" y="5229"/>
                  </a:lnTo>
                  <a:lnTo>
                    <a:pt x="2768" y="5238"/>
                  </a:lnTo>
                  <a:lnTo>
                    <a:pt x="2759" y="5247"/>
                  </a:lnTo>
                  <a:lnTo>
                    <a:pt x="2750" y="5255"/>
                  </a:lnTo>
                  <a:lnTo>
                    <a:pt x="2741" y="5262"/>
                  </a:lnTo>
                  <a:lnTo>
                    <a:pt x="2731" y="5270"/>
                  </a:lnTo>
                  <a:lnTo>
                    <a:pt x="2756" y="5450"/>
                  </a:lnTo>
                  <a:lnTo>
                    <a:pt x="2778" y="5602"/>
                  </a:lnTo>
                  <a:lnTo>
                    <a:pt x="2786" y="5666"/>
                  </a:lnTo>
                  <a:lnTo>
                    <a:pt x="2793" y="5722"/>
                  </a:lnTo>
                  <a:lnTo>
                    <a:pt x="2797" y="5768"/>
                  </a:lnTo>
                  <a:lnTo>
                    <a:pt x="2798" y="5786"/>
                  </a:lnTo>
                  <a:lnTo>
                    <a:pt x="2799" y="5803"/>
                  </a:lnTo>
                  <a:lnTo>
                    <a:pt x="2798" y="5822"/>
                  </a:lnTo>
                  <a:lnTo>
                    <a:pt x="2795" y="5840"/>
                  </a:lnTo>
                  <a:lnTo>
                    <a:pt x="2791" y="5858"/>
                  </a:lnTo>
                  <a:lnTo>
                    <a:pt x="2784" y="5875"/>
                  </a:lnTo>
                  <a:lnTo>
                    <a:pt x="2776" y="5890"/>
                  </a:lnTo>
                  <a:lnTo>
                    <a:pt x="2768" y="5906"/>
                  </a:lnTo>
                  <a:lnTo>
                    <a:pt x="2757" y="5920"/>
                  </a:lnTo>
                  <a:lnTo>
                    <a:pt x="2745" y="5933"/>
                  </a:lnTo>
                  <a:lnTo>
                    <a:pt x="2732" y="5945"/>
                  </a:lnTo>
                  <a:lnTo>
                    <a:pt x="2718" y="5956"/>
                  </a:lnTo>
                  <a:lnTo>
                    <a:pt x="2703" y="5964"/>
                  </a:lnTo>
                  <a:lnTo>
                    <a:pt x="2686" y="5972"/>
                  </a:lnTo>
                  <a:lnTo>
                    <a:pt x="2670" y="5978"/>
                  </a:lnTo>
                  <a:lnTo>
                    <a:pt x="2653" y="5983"/>
                  </a:lnTo>
                  <a:lnTo>
                    <a:pt x="2634" y="5986"/>
                  </a:lnTo>
                  <a:lnTo>
                    <a:pt x="2616" y="5987"/>
                  </a:lnTo>
                  <a:lnTo>
                    <a:pt x="2596" y="5986"/>
                  </a:lnTo>
                  <a:lnTo>
                    <a:pt x="2579" y="5983"/>
                  </a:lnTo>
                  <a:lnTo>
                    <a:pt x="2560" y="5978"/>
                  </a:lnTo>
                  <a:lnTo>
                    <a:pt x="2544" y="5972"/>
                  </a:lnTo>
                  <a:lnTo>
                    <a:pt x="2528" y="5964"/>
                  </a:lnTo>
                  <a:lnTo>
                    <a:pt x="2512" y="5956"/>
                  </a:lnTo>
                  <a:lnTo>
                    <a:pt x="2498" y="5945"/>
                  </a:lnTo>
                  <a:lnTo>
                    <a:pt x="2485" y="5933"/>
                  </a:lnTo>
                  <a:lnTo>
                    <a:pt x="2474" y="5920"/>
                  </a:lnTo>
                  <a:lnTo>
                    <a:pt x="2463" y="5906"/>
                  </a:lnTo>
                  <a:lnTo>
                    <a:pt x="2454" y="5890"/>
                  </a:lnTo>
                  <a:lnTo>
                    <a:pt x="2446" y="5875"/>
                  </a:lnTo>
                  <a:lnTo>
                    <a:pt x="2441" y="5858"/>
                  </a:lnTo>
                  <a:lnTo>
                    <a:pt x="2436" y="5840"/>
                  </a:lnTo>
                  <a:lnTo>
                    <a:pt x="2433" y="5822"/>
                  </a:lnTo>
                  <a:lnTo>
                    <a:pt x="2432" y="5803"/>
                  </a:lnTo>
                  <a:lnTo>
                    <a:pt x="2433" y="5787"/>
                  </a:lnTo>
                  <a:lnTo>
                    <a:pt x="2434" y="5768"/>
                  </a:lnTo>
                  <a:lnTo>
                    <a:pt x="2439" y="5723"/>
                  </a:lnTo>
                  <a:lnTo>
                    <a:pt x="2446" y="5669"/>
                  </a:lnTo>
                  <a:lnTo>
                    <a:pt x="2455" y="5606"/>
                  </a:lnTo>
                  <a:lnTo>
                    <a:pt x="2479" y="5453"/>
                  </a:lnTo>
                  <a:lnTo>
                    <a:pt x="2492" y="5365"/>
                  </a:lnTo>
                  <a:lnTo>
                    <a:pt x="2506" y="5269"/>
                  </a:lnTo>
                  <a:lnTo>
                    <a:pt x="2496" y="5262"/>
                  </a:lnTo>
                  <a:lnTo>
                    <a:pt x="2486" y="5255"/>
                  </a:lnTo>
                  <a:lnTo>
                    <a:pt x="2478" y="5246"/>
                  </a:lnTo>
                  <a:lnTo>
                    <a:pt x="2469" y="5237"/>
                  </a:lnTo>
                  <a:lnTo>
                    <a:pt x="2461" y="5229"/>
                  </a:lnTo>
                  <a:lnTo>
                    <a:pt x="2454" y="5219"/>
                  </a:lnTo>
                  <a:lnTo>
                    <a:pt x="2447" y="5208"/>
                  </a:lnTo>
                  <a:lnTo>
                    <a:pt x="2441" y="5198"/>
                  </a:lnTo>
                  <a:lnTo>
                    <a:pt x="2435" y="5187"/>
                  </a:lnTo>
                  <a:lnTo>
                    <a:pt x="2431" y="5175"/>
                  </a:lnTo>
                  <a:lnTo>
                    <a:pt x="2427" y="5163"/>
                  </a:lnTo>
                  <a:lnTo>
                    <a:pt x="2422" y="5151"/>
                  </a:lnTo>
                  <a:lnTo>
                    <a:pt x="2420" y="5139"/>
                  </a:lnTo>
                  <a:lnTo>
                    <a:pt x="2418" y="5127"/>
                  </a:lnTo>
                  <a:lnTo>
                    <a:pt x="2417" y="5114"/>
                  </a:lnTo>
                  <a:lnTo>
                    <a:pt x="2417" y="5101"/>
                  </a:lnTo>
                  <a:lnTo>
                    <a:pt x="2417" y="4952"/>
                  </a:lnTo>
                  <a:lnTo>
                    <a:pt x="2467" y="4958"/>
                  </a:lnTo>
                  <a:lnTo>
                    <a:pt x="2517" y="4961"/>
                  </a:lnTo>
                  <a:lnTo>
                    <a:pt x="2568" y="4963"/>
                  </a:lnTo>
                  <a:lnTo>
                    <a:pt x="2618" y="4964"/>
                  </a:lnTo>
                  <a:close/>
                  <a:moveTo>
                    <a:pt x="5210" y="4493"/>
                  </a:moveTo>
                  <a:lnTo>
                    <a:pt x="5210" y="4493"/>
                  </a:lnTo>
                  <a:lnTo>
                    <a:pt x="5199" y="4509"/>
                  </a:lnTo>
                  <a:lnTo>
                    <a:pt x="5188" y="4523"/>
                  </a:lnTo>
                  <a:lnTo>
                    <a:pt x="5175" y="4536"/>
                  </a:lnTo>
                  <a:lnTo>
                    <a:pt x="5161" y="4547"/>
                  </a:lnTo>
                  <a:lnTo>
                    <a:pt x="5147" y="4557"/>
                  </a:lnTo>
                  <a:lnTo>
                    <a:pt x="5130" y="4566"/>
                  </a:lnTo>
                  <a:lnTo>
                    <a:pt x="5115" y="4573"/>
                  </a:lnTo>
                  <a:lnTo>
                    <a:pt x="5098" y="4579"/>
                  </a:lnTo>
                  <a:lnTo>
                    <a:pt x="5080" y="4582"/>
                  </a:lnTo>
                  <a:lnTo>
                    <a:pt x="5063" y="4584"/>
                  </a:lnTo>
                  <a:lnTo>
                    <a:pt x="5046" y="4584"/>
                  </a:lnTo>
                  <a:lnTo>
                    <a:pt x="5028" y="4583"/>
                  </a:lnTo>
                  <a:lnTo>
                    <a:pt x="5010" y="4580"/>
                  </a:lnTo>
                  <a:lnTo>
                    <a:pt x="4992" y="4575"/>
                  </a:lnTo>
                  <a:lnTo>
                    <a:pt x="4975" y="4569"/>
                  </a:lnTo>
                  <a:lnTo>
                    <a:pt x="4959" y="4560"/>
                  </a:lnTo>
                  <a:lnTo>
                    <a:pt x="4945" y="4551"/>
                  </a:lnTo>
                  <a:lnTo>
                    <a:pt x="4928" y="4541"/>
                  </a:lnTo>
                  <a:lnTo>
                    <a:pt x="4892" y="4514"/>
                  </a:lnTo>
                  <a:lnTo>
                    <a:pt x="4849" y="4481"/>
                  </a:lnTo>
                  <a:lnTo>
                    <a:pt x="4799" y="4441"/>
                  </a:lnTo>
                  <a:lnTo>
                    <a:pt x="4679" y="4345"/>
                  </a:lnTo>
                  <a:lnTo>
                    <a:pt x="4610" y="4290"/>
                  </a:lnTo>
                  <a:lnTo>
                    <a:pt x="4533" y="4229"/>
                  </a:lnTo>
                  <a:lnTo>
                    <a:pt x="4522" y="4234"/>
                  </a:lnTo>
                  <a:lnTo>
                    <a:pt x="4511" y="4238"/>
                  </a:lnTo>
                  <a:lnTo>
                    <a:pt x="4499" y="4242"/>
                  </a:lnTo>
                  <a:lnTo>
                    <a:pt x="4487" y="4245"/>
                  </a:lnTo>
                  <a:lnTo>
                    <a:pt x="4475" y="4247"/>
                  </a:lnTo>
                  <a:lnTo>
                    <a:pt x="4463" y="4248"/>
                  </a:lnTo>
                  <a:lnTo>
                    <a:pt x="4451" y="4249"/>
                  </a:lnTo>
                  <a:lnTo>
                    <a:pt x="4439" y="4249"/>
                  </a:lnTo>
                  <a:lnTo>
                    <a:pt x="4426" y="4249"/>
                  </a:lnTo>
                  <a:lnTo>
                    <a:pt x="4414" y="4247"/>
                  </a:lnTo>
                  <a:lnTo>
                    <a:pt x="4402" y="4245"/>
                  </a:lnTo>
                  <a:lnTo>
                    <a:pt x="4390" y="4242"/>
                  </a:lnTo>
                  <a:lnTo>
                    <a:pt x="4378" y="4238"/>
                  </a:lnTo>
                  <a:lnTo>
                    <a:pt x="4366" y="4234"/>
                  </a:lnTo>
                  <a:lnTo>
                    <a:pt x="4354" y="4229"/>
                  </a:lnTo>
                  <a:lnTo>
                    <a:pt x="4343" y="4222"/>
                  </a:lnTo>
                  <a:lnTo>
                    <a:pt x="4216" y="4149"/>
                  </a:lnTo>
                  <a:lnTo>
                    <a:pt x="4252" y="4097"/>
                  </a:lnTo>
                  <a:lnTo>
                    <a:pt x="4286" y="4045"/>
                  </a:lnTo>
                  <a:lnTo>
                    <a:pt x="4323" y="3985"/>
                  </a:lnTo>
                  <a:lnTo>
                    <a:pt x="4357" y="3923"/>
                  </a:lnTo>
                  <a:lnTo>
                    <a:pt x="4389" y="3861"/>
                  </a:lnTo>
                  <a:lnTo>
                    <a:pt x="4419" y="3799"/>
                  </a:lnTo>
                  <a:lnTo>
                    <a:pt x="4545" y="3872"/>
                  </a:lnTo>
                  <a:lnTo>
                    <a:pt x="4557" y="3879"/>
                  </a:lnTo>
                  <a:lnTo>
                    <a:pt x="4566" y="3886"/>
                  </a:lnTo>
                  <a:lnTo>
                    <a:pt x="4576" y="3895"/>
                  </a:lnTo>
                  <a:lnTo>
                    <a:pt x="4586" y="3904"/>
                  </a:lnTo>
                  <a:lnTo>
                    <a:pt x="4595" y="3912"/>
                  </a:lnTo>
                  <a:lnTo>
                    <a:pt x="4602" y="3922"/>
                  </a:lnTo>
                  <a:lnTo>
                    <a:pt x="4610" y="3932"/>
                  </a:lnTo>
                  <a:lnTo>
                    <a:pt x="4616" y="3942"/>
                  </a:lnTo>
                  <a:lnTo>
                    <a:pt x="4623" y="3953"/>
                  </a:lnTo>
                  <a:lnTo>
                    <a:pt x="4628" y="3963"/>
                  </a:lnTo>
                  <a:lnTo>
                    <a:pt x="4633" y="3975"/>
                  </a:lnTo>
                  <a:lnTo>
                    <a:pt x="4637" y="3986"/>
                  </a:lnTo>
                  <a:lnTo>
                    <a:pt x="4640" y="3998"/>
                  </a:lnTo>
                  <a:lnTo>
                    <a:pt x="4642" y="4010"/>
                  </a:lnTo>
                  <a:lnTo>
                    <a:pt x="4645" y="4022"/>
                  </a:lnTo>
                  <a:lnTo>
                    <a:pt x="4646" y="4034"/>
                  </a:lnTo>
                  <a:lnTo>
                    <a:pt x="4815" y="4103"/>
                  </a:lnTo>
                  <a:lnTo>
                    <a:pt x="4958" y="4160"/>
                  </a:lnTo>
                  <a:lnTo>
                    <a:pt x="5017" y="4184"/>
                  </a:lnTo>
                  <a:lnTo>
                    <a:pt x="5069" y="4206"/>
                  </a:lnTo>
                  <a:lnTo>
                    <a:pt x="5110" y="4225"/>
                  </a:lnTo>
                  <a:lnTo>
                    <a:pt x="5127" y="4234"/>
                  </a:lnTo>
                  <a:lnTo>
                    <a:pt x="5142" y="4242"/>
                  </a:lnTo>
                  <a:lnTo>
                    <a:pt x="5158" y="4253"/>
                  </a:lnTo>
                  <a:lnTo>
                    <a:pt x="5172" y="4263"/>
                  </a:lnTo>
                  <a:lnTo>
                    <a:pt x="5185" y="4276"/>
                  </a:lnTo>
                  <a:lnTo>
                    <a:pt x="5197" y="4291"/>
                  </a:lnTo>
                  <a:lnTo>
                    <a:pt x="5207" y="4305"/>
                  </a:lnTo>
                  <a:lnTo>
                    <a:pt x="5215" y="4320"/>
                  </a:lnTo>
                  <a:lnTo>
                    <a:pt x="5223" y="4336"/>
                  </a:lnTo>
                  <a:lnTo>
                    <a:pt x="5227" y="4354"/>
                  </a:lnTo>
                  <a:lnTo>
                    <a:pt x="5232" y="4371"/>
                  </a:lnTo>
                  <a:lnTo>
                    <a:pt x="5234" y="4388"/>
                  </a:lnTo>
                  <a:lnTo>
                    <a:pt x="5234" y="4406"/>
                  </a:lnTo>
                  <a:lnTo>
                    <a:pt x="5233" y="4423"/>
                  </a:lnTo>
                  <a:lnTo>
                    <a:pt x="5229" y="4442"/>
                  </a:lnTo>
                  <a:lnTo>
                    <a:pt x="5225" y="4459"/>
                  </a:lnTo>
                  <a:lnTo>
                    <a:pt x="5217" y="4476"/>
                  </a:lnTo>
                  <a:lnTo>
                    <a:pt x="5210" y="4493"/>
                  </a:lnTo>
                  <a:close/>
                  <a:moveTo>
                    <a:pt x="3555" y="1512"/>
                  </a:moveTo>
                  <a:lnTo>
                    <a:pt x="3555" y="1512"/>
                  </a:lnTo>
                  <a:lnTo>
                    <a:pt x="3515" y="1488"/>
                  </a:lnTo>
                  <a:lnTo>
                    <a:pt x="3477" y="1466"/>
                  </a:lnTo>
                  <a:lnTo>
                    <a:pt x="3438" y="1444"/>
                  </a:lnTo>
                  <a:lnTo>
                    <a:pt x="3398" y="1424"/>
                  </a:lnTo>
                  <a:lnTo>
                    <a:pt x="3358" y="1405"/>
                  </a:lnTo>
                  <a:lnTo>
                    <a:pt x="3318" y="1387"/>
                  </a:lnTo>
                  <a:lnTo>
                    <a:pt x="3277" y="1369"/>
                  </a:lnTo>
                  <a:lnTo>
                    <a:pt x="3237" y="1354"/>
                  </a:lnTo>
                  <a:lnTo>
                    <a:pt x="3196" y="1339"/>
                  </a:lnTo>
                  <a:lnTo>
                    <a:pt x="3155" y="1325"/>
                  </a:lnTo>
                  <a:lnTo>
                    <a:pt x="3113" y="1312"/>
                  </a:lnTo>
                  <a:lnTo>
                    <a:pt x="3072" y="1301"/>
                  </a:lnTo>
                  <a:lnTo>
                    <a:pt x="3030" y="1290"/>
                  </a:lnTo>
                  <a:lnTo>
                    <a:pt x="2988" y="1280"/>
                  </a:lnTo>
                  <a:lnTo>
                    <a:pt x="2946" y="1272"/>
                  </a:lnTo>
                  <a:lnTo>
                    <a:pt x="2905" y="1265"/>
                  </a:lnTo>
                  <a:lnTo>
                    <a:pt x="2862" y="1258"/>
                  </a:lnTo>
                  <a:lnTo>
                    <a:pt x="2820" y="1253"/>
                  </a:lnTo>
                  <a:lnTo>
                    <a:pt x="2778" y="1249"/>
                  </a:lnTo>
                  <a:lnTo>
                    <a:pt x="2735" y="1245"/>
                  </a:lnTo>
                  <a:lnTo>
                    <a:pt x="2693" y="1243"/>
                  </a:lnTo>
                  <a:lnTo>
                    <a:pt x="2650" y="1242"/>
                  </a:lnTo>
                  <a:lnTo>
                    <a:pt x="2609" y="1241"/>
                  </a:lnTo>
                  <a:lnTo>
                    <a:pt x="2567" y="1242"/>
                  </a:lnTo>
                  <a:lnTo>
                    <a:pt x="2524" y="1244"/>
                  </a:lnTo>
                  <a:lnTo>
                    <a:pt x="2482" y="1248"/>
                  </a:lnTo>
                  <a:lnTo>
                    <a:pt x="2441" y="1251"/>
                  </a:lnTo>
                  <a:lnTo>
                    <a:pt x="2398" y="1256"/>
                  </a:lnTo>
                  <a:lnTo>
                    <a:pt x="2357" y="1262"/>
                  </a:lnTo>
                  <a:lnTo>
                    <a:pt x="2316" y="1268"/>
                  </a:lnTo>
                  <a:lnTo>
                    <a:pt x="2274" y="1276"/>
                  </a:lnTo>
                  <a:lnTo>
                    <a:pt x="2233" y="1285"/>
                  </a:lnTo>
                  <a:lnTo>
                    <a:pt x="2192" y="1294"/>
                  </a:lnTo>
                  <a:lnTo>
                    <a:pt x="2152" y="1305"/>
                  </a:lnTo>
                  <a:lnTo>
                    <a:pt x="2111" y="1317"/>
                  </a:lnTo>
                  <a:lnTo>
                    <a:pt x="2071" y="1330"/>
                  </a:lnTo>
                  <a:lnTo>
                    <a:pt x="2031" y="1343"/>
                  </a:lnTo>
                  <a:lnTo>
                    <a:pt x="1992" y="1358"/>
                  </a:lnTo>
                  <a:lnTo>
                    <a:pt x="1953" y="1374"/>
                  </a:lnTo>
                  <a:lnTo>
                    <a:pt x="1914" y="1390"/>
                  </a:lnTo>
                  <a:lnTo>
                    <a:pt x="1876" y="1407"/>
                  </a:lnTo>
                  <a:lnTo>
                    <a:pt x="1838" y="1426"/>
                  </a:lnTo>
                  <a:lnTo>
                    <a:pt x="1799" y="1445"/>
                  </a:lnTo>
                  <a:lnTo>
                    <a:pt x="1763" y="1466"/>
                  </a:lnTo>
                  <a:lnTo>
                    <a:pt x="1726" y="1487"/>
                  </a:lnTo>
                  <a:lnTo>
                    <a:pt x="1690" y="1508"/>
                  </a:lnTo>
                  <a:lnTo>
                    <a:pt x="1654" y="1532"/>
                  </a:lnTo>
                  <a:lnTo>
                    <a:pt x="1618" y="1556"/>
                  </a:lnTo>
                  <a:lnTo>
                    <a:pt x="1583" y="1580"/>
                  </a:lnTo>
                  <a:lnTo>
                    <a:pt x="1550" y="1606"/>
                  </a:lnTo>
                  <a:lnTo>
                    <a:pt x="1516" y="1633"/>
                  </a:lnTo>
                  <a:lnTo>
                    <a:pt x="1482" y="1661"/>
                  </a:lnTo>
                  <a:lnTo>
                    <a:pt x="1451" y="1689"/>
                  </a:lnTo>
                  <a:lnTo>
                    <a:pt x="1418" y="1718"/>
                  </a:lnTo>
                  <a:lnTo>
                    <a:pt x="1388" y="1749"/>
                  </a:lnTo>
                  <a:lnTo>
                    <a:pt x="1356" y="1779"/>
                  </a:lnTo>
                  <a:lnTo>
                    <a:pt x="1327" y="1812"/>
                  </a:lnTo>
                  <a:lnTo>
                    <a:pt x="1297" y="1844"/>
                  </a:lnTo>
                  <a:lnTo>
                    <a:pt x="1269" y="1878"/>
                  </a:lnTo>
                  <a:lnTo>
                    <a:pt x="1241" y="1913"/>
                  </a:lnTo>
                  <a:lnTo>
                    <a:pt x="1215" y="1947"/>
                  </a:lnTo>
                  <a:lnTo>
                    <a:pt x="1188" y="1984"/>
                  </a:lnTo>
                  <a:lnTo>
                    <a:pt x="1163" y="2021"/>
                  </a:lnTo>
                  <a:lnTo>
                    <a:pt x="1138" y="2059"/>
                  </a:lnTo>
                  <a:lnTo>
                    <a:pt x="1115" y="2097"/>
                  </a:lnTo>
                  <a:lnTo>
                    <a:pt x="1092" y="2137"/>
                  </a:lnTo>
                  <a:lnTo>
                    <a:pt x="1070" y="2176"/>
                  </a:lnTo>
                  <a:lnTo>
                    <a:pt x="1051" y="2216"/>
                  </a:lnTo>
                  <a:lnTo>
                    <a:pt x="1031" y="2255"/>
                  </a:lnTo>
                  <a:lnTo>
                    <a:pt x="1013" y="2295"/>
                  </a:lnTo>
                  <a:lnTo>
                    <a:pt x="995" y="2337"/>
                  </a:lnTo>
                  <a:lnTo>
                    <a:pt x="980" y="2377"/>
                  </a:lnTo>
                  <a:lnTo>
                    <a:pt x="965" y="2418"/>
                  </a:lnTo>
                  <a:lnTo>
                    <a:pt x="951" y="2459"/>
                  </a:lnTo>
                  <a:lnTo>
                    <a:pt x="939" y="2501"/>
                  </a:lnTo>
                  <a:lnTo>
                    <a:pt x="927" y="2542"/>
                  </a:lnTo>
                  <a:lnTo>
                    <a:pt x="916" y="2583"/>
                  </a:lnTo>
                  <a:lnTo>
                    <a:pt x="906" y="2626"/>
                  </a:lnTo>
                  <a:lnTo>
                    <a:pt x="899" y="2667"/>
                  </a:lnTo>
                  <a:lnTo>
                    <a:pt x="891" y="2709"/>
                  </a:lnTo>
                  <a:lnTo>
                    <a:pt x="884" y="2752"/>
                  </a:lnTo>
                  <a:lnTo>
                    <a:pt x="879" y="2794"/>
                  </a:lnTo>
                  <a:lnTo>
                    <a:pt x="875" y="2836"/>
                  </a:lnTo>
                  <a:lnTo>
                    <a:pt x="871" y="2879"/>
                  </a:lnTo>
                  <a:lnTo>
                    <a:pt x="869" y="2921"/>
                  </a:lnTo>
                  <a:lnTo>
                    <a:pt x="868" y="2963"/>
                  </a:lnTo>
                  <a:lnTo>
                    <a:pt x="868" y="3005"/>
                  </a:lnTo>
                  <a:lnTo>
                    <a:pt x="868" y="3047"/>
                  </a:lnTo>
                  <a:lnTo>
                    <a:pt x="870" y="3090"/>
                  </a:lnTo>
                  <a:lnTo>
                    <a:pt x="874" y="3132"/>
                  </a:lnTo>
                  <a:lnTo>
                    <a:pt x="877" y="3173"/>
                  </a:lnTo>
                  <a:lnTo>
                    <a:pt x="882" y="3216"/>
                  </a:lnTo>
                  <a:lnTo>
                    <a:pt x="888" y="3257"/>
                  </a:lnTo>
                  <a:lnTo>
                    <a:pt x="894" y="3298"/>
                  </a:lnTo>
                  <a:lnTo>
                    <a:pt x="903" y="3340"/>
                  </a:lnTo>
                  <a:lnTo>
                    <a:pt x="912" y="3381"/>
                  </a:lnTo>
                  <a:lnTo>
                    <a:pt x="921" y="3422"/>
                  </a:lnTo>
                  <a:lnTo>
                    <a:pt x="932" y="3462"/>
                  </a:lnTo>
                  <a:lnTo>
                    <a:pt x="943" y="3503"/>
                  </a:lnTo>
                  <a:lnTo>
                    <a:pt x="956" y="3543"/>
                  </a:lnTo>
                  <a:lnTo>
                    <a:pt x="970" y="3583"/>
                  </a:lnTo>
                  <a:lnTo>
                    <a:pt x="984" y="3622"/>
                  </a:lnTo>
                  <a:lnTo>
                    <a:pt x="1000" y="3661"/>
                  </a:lnTo>
                  <a:lnTo>
                    <a:pt x="1016" y="3700"/>
                  </a:lnTo>
                  <a:lnTo>
                    <a:pt x="1033" y="3739"/>
                  </a:lnTo>
                  <a:lnTo>
                    <a:pt x="1052" y="3777"/>
                  </a:lnTo>
                  <a:lnTo>
                    <a:pt x="1071" y="3815"/>
                  </a:lnTo>
                  <a:lnTo>
                    <a:pt x="1092" y="3852"/>
                  </a:lnTo>
                  <a:lnTo>
                    <a:pt x="1113" y="3889"/>
                  </a:lnTo>
                  <a:lnTo>
                    <a:pt x="1135" y="3924"/>
                  </a:lnTo>
                  <a:lnTo>
                    <a:pt x="1158" y="3960"/>
                  </a:lnTo>
                  <a:lnTo>
                    <a:pt x="1182" y="3996"/>
                  </a:lnTo>
                  <a:lnTo>
                    <a:pt x="1207" y="4031"/>
                  </a:lnTo>
                  <a:lnTo>
                    <a:pt x="1232" y="4065"/>
                  </a:lnTo>
                  <a:lnTo>
                    <a:pt x="1259" y="4098"/>
                  </a:lnTo>
                  <a:lnTo>
                    <a:pt x="1287" y="4131"/>
                  </a:lnTo>
                  <a:lnTo>
                    <a:pt x="1315" y="4163"/>
                  </a:lnTo>
                  <a:lnTo>
                    <a:pt x="1344" y="4196"/>
                  </a:lnTo>
                  <a:lnTo>
                    <a:pt x="1375" y="4226"/>
                  </a:lnTo>
                  <a:lnTo>
                    <a:pt x="1406" y="4257"/>
                  </a:lnTo>
                  <a:lnTo>
                    <a:pt x="1438" y="4287"/>
                  </a:lnTo>
                  <a:lnTo>
                    <a:pt x="1470" y="4317"/>
                  </a:lnTo>
                  <a:lnTo>
                    <a:pt x="1504" y="4345"/>
                  </a:lnTo>
                  <a:lnTo>
                    <a:pt x="1539" y="4372"/>
                  </a:lnTo>
                  <a:lnTo>
                    <a:pt x="1575" y="4399"/>
                  </a:lnTo>
                  <a:lnTo>
                    <a:pt x="1610" y="4425"/>
                  </a:lnTo>
                  <a:lnTo>
                    <a:pt x="1647" y="4451"/>
                  </a:lnTo>
                  <a:lnTo>
                    <a:pt x="1685" y="4475"/>
                  </a:lnTo>
                  <a:lnTo>
                    <a:pt x="1723" y="4499"/>
                  </a:lnTo>
                  <a:lnTo>
                    <a:pt x="1763" y="4522"/>
                  </a:lnTo>
                  <a:lnTo>
                    <a:pt x="1802" y="4544"/>
                  </a:lnTo>
                  <a:lnTo>
                    <a:pt x="1842" y="4563"/>
                  </a:lnTo>
                  <a:lnTo>
                    <a:pt x="1882" y="4583"/>
                  </a:lnTo>
                  <a:lnTo>
                    <a:pt x="1922" y="4601"/>
                  </a:lnTo>
                  <a:lnTo>
                    <a:pt x="1962" y="4618"/>
                  </a:lnTo>
                  <a:lnTo>
                    <a:pt x="2003" y="4634"/>
                  </a:lnTo>
                  <a:lnTo>
                    <a:pt x="2044" y="4649"/>
                  </a:lnTo>
                  <a:lnTo>
                    <a:pt x="2085" y="4662"/>
                  </a:lnTo>
                  <a:lnTo>
                    <a:pt x="2127" y="4675"/>
                  </a:lnTo>
                  <a:lnTo>
                    <a:pt x="2168" y="4687"/>
                  </a:lnTo>
                  <a:lnTo>
                    <a:pt x="2209" y="4698"/>
                  </a:lnTo>
                  <a:lnTo>
                    <a:pt x="2252" y="4707"/>
                  </a:lnTo>
                  <a:lnTo>
                    <a:pt x="2294" y="4716"/>
                  </a:lnTo>
                  <a:lnTo>
                    <a:pt x="2335" y="4723"/>
                  </a:lnTo>
                  <a:lnTo>
                    <a:pt x="2378" y="4730"/>
                  </a:lnTo>
                  <a:lnTo>
                    <a:pt x="2420" y="4735"/>
                  </a:lnTo>
                  <a:lnTo>
                    <a:pt x="2462" y="4739"/>
                  </a:lnTo>
                  <a:lnTo>
                    <a:pt x="2505" y="4743"/>
                  </a:lnTo>
                  <a:lnTo>
                    <a:pt x="2547" y="4745"/>
                  </a:lnTo>
                  <a:lnTo>
                    <a:pt x="2590" y="4746"/>
                  </a:lnTo>
                  <a:lnTo>
                    <a:pt x="2631" y="4746"/>
                  </a:lnTo>
                  <a:lnTo>
                    <a:pt x="2673" y="4745"/>
                  </a:lnTo>
                  <a:lnTo>
                    <a:pt x="2716" y="4744"/>
                  </a:lnTo>
                  <a:lnTo>
                    <a:pt x="2758" y="4741"/>
                  </a:lnTo>
                  <a:lnTo>
                    <a:pt x="2799" y="4737"/>
                  </a:lnTo>
                  <a:lnTo>
                    <a:pt x="2842" y="4732"/>
                  </a:lnTo>
                  <a:lnTo>
                    <a:pt x="2883" y="4726"/>
                  </a:lnTo>
                  <a:lnTo>
                    <a:pt x="2924" y="4719"/>
                  </a:lnTo>
                  <a:lnTo>
                    <a:pt x="2966" y="4711"/>
                  </a:lnTo>
                  <a:lnTo>
                    <a:pt x="3007" y="4703"/>
                  </a:lnTo>
                  <a:lnTo>
                    <a:pt x="3048" y="4693"/>
                  </a:lnTo>
                  <a:lnTo>
                    <a:pt x="3088" y="4682"/>
                  </a:lnTo>
                  <a:lnTo>
                    <a:pt x="3129" y="4670"/>
                  </a:lnTo>
                  <a:lnTo>
                    <a:pt x="3169" y="4658"/>
                  </a:lnTo>
                  <a:lnTo>
                    <a:pt x="3209" y="4644"/>
                  </a:lnTo>
                  <a:lnTo>
                    <a:pt x="3248" y="4630"/>
                  </a:lnTo>
                  <a:lnTo>
                    <a:pt x="3287" y="4614"/>
                  </a:lnTo>
                  <a:lnTo>
                    <a:pt x="3326" y="4597"/>
                  </a:lnTo>
                  <a:lnTo>
                    <a:pt x="3364" y="4580"/>
                  </a:lnTo>
                  <a:lnTo>
                    <a:pt x="3402" y="4561"/>
                  </a:lnTo>
                  <a:lnTo>
                    <a:pt x="3441" y="4543"/>
                  </a:lnTo>
                  <a:lnTo>
                    <a:pt x="3477" y="4522"/>
                  </a:lnTo>
                  <a:lnTo>
                    <a:pt x="3514" y="4501"/>
                  </a:lnTo>
                  <a:lnTo>
                    <a:pt x="3550" y="4479"/>
                  </a:lnTo>
                  <a:lnTo>
                    <a:pt x="3586" y="4456"/>
                  </a:lnTo>
                  <a:lnTo>
                    <a:pt x="3622" y="4432"/>
                  </a:lnTo>
                  <a:lnTo>
                    <a:pt x="3657" y="4407"/>
                  </a:lnTo>
                  <a:lnTo>
                    <a:pt x="3690" y="4381"/>
                  </a:lnTo>
                  <a:lnTo>
                    <a:pt x="3724" y="4355"/>
                  </a:lnTo>
                  <a:lnTo>
                    <a:pt x="3758" y="4328"/>
                  </a:lnTo>
                  <a:lnTo>
                    <a:pt x="3789" y="4298"/>
                  </a:lnTo>
                  <a:lnTo>
                    <a:pt x="3822" y="4270"/>
                  </a:lnTo>
                  <a:lnTo>
                    <a:pt x="3852" y="4240"/>
                  </a:lnTo>
                  <a:lnTo>
                    <a:pt x="3884" y="4208"/>
                  </a:lnTo>
                  <a:lnTo>
                    <a:pt x="3913" y="4177"/>
                  </a:lnTo>
                  <a:lnTo>
                    <a:pt x="3943" y="4144"/>
                  </a:lnTo>
                  <a:lnTo>
                    <a:pt x="3971" y="4110"/>
                  </a:lnTo>
                  <a:lnTo>
                    <a:pt x="3999" y="4075"/>
                  </a:lnTo>
                  <a:lnTo>
                    <a:pt x="4025" y="4040"/>
                  </a:lnTo>
                  <a:lnTo>
                    <a:pt x="4052" y="4004"/>
                  </a:lnTo>
                  <a:lnTo>
                    <a:pt x="4077" y="3967"/>
                  </a:lnTo>
                  <a:lnTo>
                    <a:pt x="4102" y="3929"/>
                  </a:lnTo>
                  <a:lnTo>
                    <a:pt x="4125" y="3890"/>
                  </a:lnTo>
                  <a:lnTo>
                    <a:pt x="4148" y="3852"/>
                  </a:lnTo>
                  <a:lnTo>
                    <a:pt x="4170" y="3811"/>
                  </a:lnTo>
                  <a:lnTo>
                    <a:pt x="4189" y="3772"/>
                  </a:lnTo>
                  <a:lnTo>
                    <a:pt x="4209" y="3732"/>
                  </a:lnTo>
                  <a:lnTo>
                    <a:pt x="4227" y="3692"/>
                  </a:lnTo>
                  <a:lnTo>
                    <a:pt x="4245" y="3652"/>
                  </a:lnTo>
                  <a:lnTo>
                    <a:pt x="4260" y="3611"/>
                  </a:lnTo>
                  <a:lnTo>
                    <a:pt x="4275" y="3570"/>
                  </a:lnTo>
                  <a:lnTo>
                    <a:pt x="4289" y="3529"/>
                  </a:lnTo>
                  <a:lnTo>
                    <a:pt x="4301" y="3487"/>
                  </a:lnTo>
                  <a:lnTo>
                    <a:pt x="4313" y="3446"/>
                  </a:lnTo>
                  <a:lnTo>
                    <a:pt x="4324" y="3404"/>
                  </a:lnTo>
                  <a:lnTo>
                    <a:pt x="4334" y="3362"/>
                  </a:lnTo>
                  <a:lnTo>
                    <a:pt x="4341" y="3320"/>
                  </a:lnTo>
                  <a:lnTo>
                    <a:pt x="4349" y="3278"/>
                  </a:lnTo>
                  <a:lnTo>
                    <a:pt x="4356" y="3236"/>
                  </a:lnTo>
                  <a:lnTo>
                    <a:pt x="4361" y="3194"/>
                  </a:lnTo>
                  <a:lnTo>
                    <a:pt x="4365" y="3152"/>
                  </a:lnTo>
                  <a:lnTo>
                    <a:pt x="4369" y="3109"/>
                  </a:lnTo>
                  <a:lnTo>
                    <a:pt x="4371" y="3067"/>
                  </a:lnTo>
                  <a:lnTo>
                    <a:pt x="4372" y="3025"/>
                  </a:lnTo>
                  <a:lnTo>
                    <a:pt x="4372" y="2982"/>
                  </a:lnTo>
                  <a:lnTo>
                    <a:pt x="4372" y="2941"/>
                  </a:lnTo>
                  <a:lnTo>
                    <a:pt x="4370" y="2898"/>
                  </a:lnTo>
                  <a:lnTo>
                    <a:pt x="4366" y="2856"/>
                  </a:lnTo>
                  <a:lnTo>
                    <a:pt x="4363" y="2815"/>
                  </a:lnTo>
                  <a:lnTo>
                    <a:pt x="4358" y="2772"/>
                  </a:lnTo>
                  <a:lnTo>
                    <a:pt x="4352" y="2731"/>
                  </a:lnTo>
                  <a:lnTo>
                    <a:pt x="4346" y="2690"/>
                  </a:lnTo>
                  <a:lnTo>
                    <a:pt x="4337" y="2648"/>
                  </a:lnTo>
                  <a:lnTo>
                    <a:pt x="4328" y="2607"/>
                  </a:lnTo>
                  <a:lnTo>
                    <a:pt x="4319" y="2566"/>
                  </a:lnTo>
                  <a:lnTo>
                    <a:pt x="4308" y="2526"/>
                  </a:lnTo>
                  <a:lnTo>
                    <a:pt x="4297" y="2485"/>
                  </a:lnTo>
                  <a:lnTo>
                    <a:pt x="4284" y="2445"/>
                  </a:lnTo>
                  <a:lnTo>
                    <a:pt x="4270" y="2405"/>
                  </a:lnTo>
                  <a:lnTo>
                    <a:pt x="4256" y="2366"/>
                  </a:lnTo>
                  <a:lnTo>
                    <a:pt x="4240" y="2327"/>
                  </a:lnTo>
                  <a:lnTo>
                    <a:pt x="4223" y="2288"/>
                  </a:lnTo>
                  <a:lnTo>
                    <a:pt x="4206" y="2250"/>
                  </a:lnTo>
                  <a:lnTo>
                    <a:pt x="4188" y="2212"/>
                  </a:lnTo>
                  <a:lnTo>
                    <a:pt x="4169" y="2174"/>
                  </a:lnTo>
                  <a:lnTo>
                    <a:pt x="4148" y="2137"/>
                  </a:lnTo>
                  <a:lnTo>
                    <a:pt x="4127" y="2100"/>
                  </a:lnTo>
                  <a:lnTo>
                    <a:pt x="4105" y="2064"/>
                  </a:lnTo>
                  <a:lnTo>
                    <a:pt x="4082" y="2028"/>
                  </a:lnTo>
                  <a:lnTo>
                    <a:pt x="4058" y="1992"/>
                  </a:lnTo>
                  <a:lnTo>
                    <a:pt x="4033" y="1957"/>
                  </a:lnTo>
                  <a:lnTo>
                    <a:pt x="4008" y="1924"/>
                  </a:lnTo>
                  <a:lnTo>
                    <a:pt x="3981" y="1890"/>
                  </a:lnTo>
                  <a:lnTo>
                    <a:pt x="3953" y="1856"/>
                  </a:lnTo>
                  <a:lnTo>
                    <a:pt x="3925" y="1824"/>
                  </a:lnTo>
                  <a:lnTo>
                    <a:pt x="3896" y="1792"/>
                  </a:lnTo>
                  <a:lnTo>
                    <a:pt x="3865" y="1761"/>
                  </a:lnTo>
                  <a:lnTo>
                    <a:pt x="3834" y="1730"/>
                  </a:lnTo>
                  <a:lnTo>
                    <a:pt x="3802" y="1701"/>
                  </a:lnTo>
                  <a:lnTo>
                    <a:pt x="3770" y="1671"/>
                  </a:lnTo>
                  <a:lnTo>
                    <a:pt x="3736" y="1643"/>
                  </a:lnTo>
                  <a:lnTo>
                    <a:pt x="3701" y="1615"/>
                  </a:lnTo>
                  <a:lnTo>
                    <a:pt x="3665" y="1588"/>
                  </a:lnTo>
                  <a:lnTo>
                    <a:pt x="3630" y="1562"/>
                  </a:lnTo>
                  <a:lnTo>
                    <a:pt x="3593" y="1537"/>
                  </a:lnTo>
                  <a:lnTo>
                    <a:pt x="3555" y="1512"/>
                  </a:lnTo>
                  <a:close/>
                  <a:moveTo>
                    <a:pt x="3640" y="3637"/>
                  </a:moveTo>
                  <a:lnTo>
                    <a:pt x="3640" y="3637"/>
                  </a:lnTo>
                  <a:lnTo>
                    <a:pt x="3619" y="3670"/>
                  </a:lnTo>
                  <a:lnTo>
                    <a:pt x="3597" y="3702"/>
                  </a:lnTo>
                  <a:lnTo>
                    <a:pt x="3574" y="3733"/>
                  </a:lnTo>
                  <a:lnTo>
                    <a:pt x="3550" y="3764"/>
                  </a:lnTo>
                  <a:lnTo>
                    <a:pt x="3525" y="3792"/>
                  </a:lnTo>
                  <a:lnTo>
                    <a:pt x="3499" y="3820"/>
                  </a:lnTo>
                  <a:lnTo>
                    <a:pt x="3473" y="3848"/>
                  </a:lnTo>
                  <a:lnTo>
                    <a:pt x="3446" y="3874"/>
                  </a:lnTo>
                  <a:lnTo>
                    <a:pt x="3418" y="3899"/>
                  </a:lnTo>
                  <a:lnTo>
                    <a:pt x="3389" y="3924"/>
                  </a:lnTo>
                  <a:lnTo>
                    <a:pt x="3360" y="3948"/>
                  </a:lnTo>
                  <a:lnTo>
                    <a:pt x="3330" y="3971"/>
                  </a:lnTo>
                  <a:lnTo>
                    <a:pt x="3299" y="3993"/>
                  </a:lnTo>
                  <a:lnTo>
                    <a:pt x="3268" y="4013"/>
                  </a:lnTo>
                  <a:lnTo>
                    <a:pt x="3235" y="4033"/>
                  </a:lnTo>
                  <a:lnTo>
                    <a:pt x="3203" y="4052"/>
                  </a:lnTo>
                  <a:lnTo>
                    <a:pt x="3170" y="4069"/>
                  </a:lnTo>
                  <a:lnTo>
                    <a:pt x="3136" y="4085"/>
                  </a:lnTo>
                  <a:lnTo>
                    <a:pt x="3101" y="4102"/>
                  </a:lnTo>
                  <a:lnTo>
                    <a:pt x="3067" y="4116"/>
                  </a:lnTo>
                  <a:lnTo>
                    <a:pt x="3032" y="4129"/>
                  </a:lnTo>
                  <a:lnTo>
                    <a:pt x="2996" y="4141"/>
                  </a:lnTo>
                  <a:lnTo>
                    <a:pt x="2959" y="4153"/>
                  </a:lnTo>
                  <a:lnTo>
                    <a:pt x="2923" y="4162"/>
                  </a:lnTo>
                  <a:lnTo>
                    <a:pt x="2886" y="4171"/>
                  </a:lnTo>
                  <a:lnTo>
                    <a:pt x="2849" y="4179"/>
                  </a:lnTo>
                  <a:lnTo>
                    <a:pt x="2811" y="4185"/>
                  </a:lnTo>
                  <a:lnTo>
                    <a:pt x="2773" y="4191"/>
                  </a:lnTo>
                  <a:lnTo>
                    <a:pt x="2735" y="4195"/>
                  </a:lnTo>
                  <a:lnTo>
                    <a:pt x="2696" y="4198"/>
                  </a:lnTo>
                  <a:lnTo>
                    <a:pt x="2658" y="4200"/>
                  </a:lnTo>
                  <a:lnTo>
                    <a:pt x="2619" y="4200"/>
                  </a:lnTo>
                  <a:lnTo>
                    <a:pt x="2577" y="4200"/>
                  </a:lnTo>
                  <a:lnTo>
                    <a:pt x="2534" y="4197"/>
                  </a:lnTo>
                  <a:lnTo>
                    <a:pt x="2492" y="4194"/>
                  </a:lnTo>
                  <a:lnTo>
                    <a:pt x="2449" y="4188"/>
                  </a:lnTo>
                  <a:lnTo>
                    <a:pt x="2408" y="4182"/>
                  </a:lnTo>
                  <a:lnTo>
                    <a:pt x="2367" y="4174"/>
                  </a:lnTo>
                  <a:lnTo>
                    <a:pt x="2325" y="4165"/>
                  </a:lnTo>
                  <a:lnTo>
                    <a:pt x="2284" y="4154"/>
                  </a:lnTo>
                  <a:lnTo>
                    <a:pt x="2244" y="4141"/>
                  </a:lnTo>
                  <a:lnTo>
                    <a:pt x="2205" y="4127"/>
                  </a:lnTo>
                  <a:lnTo>
                    <a:pt x="2165" y="4111"/>
                  </a:lnTo>
                  <a:lnTo>
                    <a:pt x="2127" y="4095"/>
                  </a:lnTo>
                  <a:lnTo>
                    <a:pt x="2087" y="4077"/>
                  </a:lnTo>
                  <a:lnTo>
                    <a:pt x="2049" y="4057"/>
                  </a:lnTo>
                  <a:lnTo>
                    <a:pt x="2012" y="4036"/>
                  </a:lnTo>
                  <a:lnTo>
                    <a:pt x="1976" y="4015"/>
                  </a:lnTo>
                  <a:lnTo>
                    <a:pt x="1951" y="3998"/>
                  </a:lnTo>
                  <a:lnTo>
                    <a:pt x="1926" y="3981"/>
                  </a:lnTo>
                  <a:lnTo>
                    <a:pt x="1902" y="3963"/>
                  </a:lnTo>
                  <a:lnTo>
                    <a:pt x="1878" y="3946"/>
                  </a:lnTo>
                  <a:lnTo>
                    <a:pt x="1855" y="3927"/>
                  </a:lnTo>
                  <a:lnTo>
                    <a:pt x="1832" y="3908"/>
                  </a:lnTo>
                  <a:lnTo>
                    <a:pt x="1809" y="3889"/>
                  </a:lnTo>
                  <a:lnTo>
                    <a:pt x="1788" y="3868"/>
                  </a:lnTo>
                  <a:lnTo>
                    <a:pt x="1767" y="3848"/>
                  </a:lnTo>
                  <a:lnTo>
                    <a:pt x="1746" y="3827"/>
                  </a:lnTo>
                  <a:lnTo>
                    <a:pt x="1726" y="3805"/>
                  </a:lnTo>
                  <a:lnTo>
                    <a:pt x="1706" y="3783"/>
                  </a:lnTo>
                  <a:lnTo>
                    <a:pt x="1688" y="3760"/>
                  </a:lnTo>
                  <a:lnTo>
                    <a:pt x="1669" y="3737"/>
                  </a:lnTo>
                  <a:lnTo>
                    <a:pt x="1652" y="3715"/>
                  </a:lnTo>
                  <a:lnTo>
                    <a:pt x="1634" y="3691"/>
                  </a:lnTo>
                  <a:lnTo>
                    <a:pt x="1618" y="3667"/>
                  </a:lnTo>
                  <a:lnTo>
                    <a:pt x="1602" y="3642"/>
                  </a:lnTo>
                  <a:lnTo>
                    <a:pt x="1586" y="3617"/>
                  </a:lnTo>
                  <a:lnTo>
                    <a:pt x="1571" y="3592"/>
                  </a:lnTo>
                  <a:lnTo>
                    <a:pt x="1557" y="3566"/>
                  </a:lnTo>
                  <a:lnTo>
                    <a:pt x="1543" y="3540"/>
                  </a:lnTo>
                  <a:lnTo>
                    <a:pt x="1531" y="3514"/>
                  </a:lnTo>
                  <a:lnTo>
                    <a:pt x="1518" y="3486"/>
                  </a:lnTo>
                  <a:lnTo>
                    <a:pt x="1506" y="3459"/>
                  </a:lnTo>
                  <a:lnTo>
                    <a:pt x="1495" y="3432"/>
                  </a:lnTo>
                  <a:lnTo>
                    <a:pt x="1485" y="3404"/>
                  </a:lnTo>
                  <a:lnTo>
                    <a:pt x="1476" y="3376"/>
                  </a:lnTo>
                  <a:lnTo>
                    <a:pt x="1466" y="3347"/>
                  </a:lnTo>
                  <a:lnTo>
                    <a:pt x="1458" y="3319"/>
                  </a:lnTo>
                  <a:lnTo>
                    <a:pt x="1451" y="3290"/>
                  </a:lnTo>
                  <a:lnTo>
                    <a:pt x="1443" y="3260"/>
                  </a:lnTo>
                  <a:lnTo>
                    <a:pt x="1436" y="3231"/>
                  </a:lnTo>
                  <a:lnTo>
                    <a:pt x="1431" y="3202"/>
                  </a:lnTo>
                  <a:lnTo>
                    <a:pt x="1427" y="3172"/>
                  </a:lnTo>
                  <a:lnTo>
                    <a:pt x="1422" y="3142"/>
                  </a:lnTo>
                  <a:lnTo>
                    <a:pt x="1419" y="3113"/>
                  </a:lnTo>
                  <a:lnTo>
                    <a:pt x="1417" y="3083"/>
                  </a:lnTo>
                  <a:lnTo>
                    <a:pt x="1415" y="3054"/>
                  </a:lnTo>
                  <a:lnTo>
                    <a:pt x="1414" y="3025"/>
                  </a:lnTo>
                  <a:lnTo>
                    <a:pt x="1413" y="2994"/>
                  </a:lnTo>
                  <a:lnTo>
                    <a:pt x="1414" y="2965"/>
                  </a:lnTo>
                  <a:lnTo>
                    <a:pt x="1415" y="2935"/>
                  </a:lnTo>
                  <a:lnTo>
                    <a:pt x="1416" y="2906"/>
                  </a:lnTo>
                  <a:lnTo>
                    <a:pt x="1418" y="2877"/>
                  </a:lnTo>
                  <a:lnTo>
                    <a:pt x="1421" y="2847"/>
                  </a:lnTo>
                  <a:lnTo>
                    <a:pt x="1426" y="2819"/>
                  </a:lnTo>
                  <a:lnTo>
                    <a:pt x="1430" y="2790"/>
                  </a:lnTo>
                  <a:lnTo>
                    <a:pt x="1435" y="2760"/>
                  </a:lnTo>
                  <a:lnTo>
                    <a:pt x="1442" y="2732"/>
                  </a:lnTo>
                  <a:lnTo>
                    <a:pt x="1448" y="2704"/>
                  </a:lnTo>
                  <a:lnTo>
                    <a:pt x="1456" y="2676"/>
                  </a:lnTo>
                  <a:lnTo>
                    <a:pt x="1464" y="2647"/>
                  </a:lnTo>
                  <a:lnTo>
                    <a:pt x="1472" y="2619"/>
                  </a:lnTo>
                  <a:lnTo>
                    <a:pt x="1482" y="2591"/>
                  </a:lnTo>
                  <a:lnTo>
                    <a:pt x="1492" y="2564"/>
                  </a:lnTo>
                  <a:lnTo>
                    <a:pt x="1504" y="2535"/>
                  </a:lnTo>
                  <a:lnTo>
                    <a:pt x="1515" y="2508"/>
                  </a:lnTo>
                  <a:lnTo>
                    <a:pt x="1528" y="2481"/>
                  </a:lnTo>
                  <a:lnTo>
                    <a:pt x="1541" y="2455"/>
                  </a:lnTo>
                  <a:lnTo>
                    <a:pt x="1554" y="2428"/>
                  </a:lnTo>
                  <a:lnTo>
                    <a:pt x="1568" y="2402"/>
                  </a:lnTo>
                  <a:lnTo>
                    <a:pt x="1583" y="2376"/>
                  </a:lnTo>
                  <a:lnTo>
                    <a:pt x="1600" y="2351"/>
                  </a:lnTo>
                  <a:lnTo>
                    <a:pt x="1620" y="2318"/>
                  </a:lnTo>
                  <a:lnTo>
                    <a:pt x="1643" y="2285"/>
                  </a:lnTo>
                  <a:lnTo>
                    <a:pt x="1666" y="2255"/>
                  </a:lnTo>
                  <a:lnTo>
                    <a:pt x="1690" y="2225"/>
                  </a:lnTo>
                  <a:lnTo>
                    <a:pt x="1715" y="2195"/>
                  </a:lnTo>
                  <a:lnTo>
                    <a:pt x="1741" y="2167"/>
                  </a:lnTo>
                  <a:lnTo>
                    <a:pt x="1767" y="2140"/>
                  </a:lnTo>
                  <a:lnTo>
                    <a:pt x="1794" y="2114"/>
                  </a:lnTo>
                  <a:lnTo>
                    <a:pt x="1822" y="2088"/>
                  </a:lnTo>
                  <a:lnTo>
                    <a:pt x="1851" y="2064"/>
                  </a:lnTo>
                  <a:lnTo>
                    <a:pt x="1880" y="2040"/>
                  </a:lnTo>
                  <a:lnTo>
                    <a:pt x="1910" y="2017"/>
                  </a:lnTo>
                  <a:lnTo>
                    <a:pt x="1941" y="1995"/>
                  </a:lnTo>
                  <a:lnTo>
                    <a:pt x="1972" y="1975"/>
                  </a:lnTo>
                  <a:lnTo>
                    <a:pt x="2005" y="1955"/>
                  </a:lnTo>
                  <a:lnTo>
                    <a:pt x="2037" y="1937"/>
                  </a:lnTo>
                  <a:lnTo>
                    <a:pt x="2070" y="1919"/>
                  </a:lnTo>
                  <a:lnTo>
                    <a:pt x="2104" y="1902"/>
                  </a:lnTo>
                  <a:lnTo>
                    <a:pt x="2139" y="1887"/>
                  </a:lnTo>
                  <a:lnTo>
                    <a:pt x="2173" y="1873"/>
                  </a:lnTo>
                  <a:lnTo>
                    <a:pt x="2208" y="1858"/>
                  </a:lnTo>
                  <a:lnTo>
                    <a:pt x="2244" y="1846"/>
                  </a:lnTo>
                  <a:lnTo>
                    <a:pt x="2280" y="1836"/>
                  </a:lnTo>
                  <a:lnTo>
                    <a:pt x="2317" y="1826"/>
                  </a:lnTo>
                  <a:lnTo>
                    <a:pt x="2354" y="1817"/>
                  </a:lnTo>
                  <a:lnTo>
                    <a:pt x="2391" y="1808"/>
                  </a:lnTo>
                  <a:lnTo>
                    <a:pt x="2429" y="1802"/>
                  </a:lnTo>
                  <a:lnTo>
                    <a:pt x="2467" y="1796"/>
                  </a:lnTo>
                  <a:lnTo>
                    <a:pt x="2505" y="1792"/>
                  </a:lnTo>
                  <a:lnTo>
                    <a:pt x="2544" y="1790"/>
                  </a:lnTo>
                  <a:lnTo>
                    <a:pt x="2582" y="1788"/>
                  </a:lnTo>
                  <a:lnTo>
                    <a:pt x="2621" y="1787"/>
                  </a:lnTo>
                  <a:lnTo>
                    <a:pt x="2663" y="1788"/>
                  </a:lnTo>
                  <a:lnTo>
                    <a:pt x="2706" y="1790"/>
                  </a:lnTo>
                  <a:lnTo>
                    <a:pt x="2748" y="1794"/>
                  </a:lnTo>
                  <a:lnTo>
                    <a:pt x="2791" y="1799"/>
                  </a:lnTo>
                  <a:lnTo>
                    <a:pt x="2832" y="1806"/>
                  </a:lnTo>
                  <a:lnTo>
                    <a:pt x="2873" y="1814"/>
                  </a:lnTo>
                  <a:lnTo>
                    <a:pt x="2915" y="1824"/>
                  </a:lnTo>
                  <a:lnTo>
                    <a:pt x="2955" y="1834"/>
                  </a:lnTo>
                  <a:lnTo>
                    <a:pt x="2995" y="1846"/>
                  </a:lnTo>
                  <a:lnTo>
                    <a:pt x="3035" y="1861"/>
                  </a:lnTo>
                  <a:lnTo>
                    <a:pt x="3074" y="1876"/>
                  </a:lnTo>
                  <a:lnTo>
                    <a:pt x="3113" y="1893"/>
                  </a:lnTo>
                  <a:lnTo>
                    <a:pt x="3153" y="1911"/>
                  </a:lnTo>
                  <a:lnTo>
                    <a:pt x="3189" y="1930"/>
                  </a:lnTo>
                  <a:lnTo>
                    <a:pt x="3228" y="1951"/>
                  </a:lnTo>
                  <a:lnTo>
                    <a:pt x="3263" y="1974"/>
                  </a:lnTo>
                  <a:lnTo>
                    <a:pt x="3289" y="1990"/>
                  </a:lnTo>
                  <a:lnTo>
                    <a:pt x="3316" y="2007"/>
                  </a:lnTo>
                  <a:lnTo>
                    <a:pt x="3341" y="2026"/>
                  </a:lnTo>
                  <a:lnTo>
                    <a:pt x="3364" y="2044"/>
                  </a:lnTo>
                  <a:lnTo>
                    <a:pt x="3388" y="2064"/>
                  </a:lnTo>
                  <a:lnTo>
                    <a:pt x="3411" y="2083"/>
                  </a:lnTo>
                  <a:lnTo>
                    <a:pt x="3434" y="2103"/>
                  </a:lnTo>
                  <a:lnTo>
                    <a:pt x="3456" y="2124"/>
                  </a:lnTo>
                  <a:lnTo>
                    <a:pt x="3477" y="2144"/>
                  </a:lnTo>
                  <a:lnTo>
                    <a:pt x="3498" y="2166"/>
                  </a:lnTo>
                  <a:lnTo>
                    <a:pt x="3518" y="2188"/>
                  </a:lnTo>
                  <a:lnTo>
                    <a:pt x="3537" y="2210"/>
                  </a:lnTo>
                  <a:lnTo>
                    <a:pt x="3557" y="2233"/>
                  </a:lnTo>
                  <a:lnTo>
                    <a:pt x="3575" y="2256"/>
                  </a:lnTo>
                  <a:lnTo>
                    <a:pt x="3593" y="2280"/>
                  </a:lnTo>
                  <a:lnTo>
                    <a:pt x="3610" y="2304"/>
                  </a:lnTo>
                  <a:lnTo>
                    <a:pt x="3626" y="2328"/>
                  </a:lnTo>
                  <a:lnTo>
                    <a:pt x="3642" y="2353"/>
                  </a:lnTo>
                  <a:lnTo>
                    <a:pt x="3657" y="2378"/>
                  </a:lnTo>
                  <a:lnTo>
                    <a:pt x="3672" y="2403"/>
                  </a:lnTo>
                  <a:lnTo>
                    <a:pt x="3686" y="2429"/>
                  </a:lnTo>
                  <a:lnTo>
                    <a:pt x="3699" y="2455"/>
                  </a:lnTo>
                  <a:lnTo>
                    <a:pt x="3712" y="2481"/>
                  </a:lnTo>
                  <a:lnTo>
                    <a:pt x="3724" y="2507"/>
                  </a:lnTo>
                  <a:lnTo>
                    <a:pt x="3735" y="2534"/>
                  </a:lnTo>
                  <a:lnTo>
                    <a:pt x="3746" y="2562"/>
                  </a:lnTo>
                  <a:lnTo>
                    <a:pt x="3756" y="2589"/>
                  </a:lnTo>
                  <a:lnTo>
                    <a:pt x="3765" y="2616"/>
                  </a:lnTo>
                  <a:lnTo>
                    <a:pt x="3774" y="2643"/>
                  </a:lnTo>
                  <a:lnTo>
                    <a:pt x="3782" y="2671"/>
                  </a:lnTo>
                  <a:lnTo>
                    <a:pt x="3789" y="2700"/>
                  </a:lnTo>
                  <a:lnTo>
                    <a:pt x="3796" y="2728"/>
                  </a:lnTo>
                  <a:lnTo>
                    <a:pt x="3802" y="2756"/>
                  </a:lnTo>
                  <a:lnTo>
                    <a:pt x="3808" y="2784"/>
                  </a:lnTo>
                  <a:lnTo>
                    <a:pt x="3812" y="2813"/>
                  </a:lnTo>
                  <a:lnTo>
                    <a:pt x="3817" y="2842"/>
                  </a:lnTo>
                  <a:lnTo>
                    <a:pt x="3820" y="2870"/>
                  </a:lnTo>
                  <a:lnTo>
                    <a:pt x="3822" y="2900"/>
                  </a:lnTo>
                  <a:lnTo>
                    <a:pt x="3824" y="2928"/>
                  </a:lnTo>
                  <a:lnTo>
                    <a:pt x="3825" y="2957"/>
                  </a:lnTo>
                  <a:lnTo>
                    <a:pt x="3826" y="2986"/>
                  </a:lnTo>
                  <a:lnTo>
                    <a:pt x="3826" y="3016"/>
                  </a:lnTo>
                  <a:lnTo>
                    <a:pt x="3825" y="3044"/>
                  </a:lnTo>
                  <a:lnTo>
                    <a:pt x="3824" y="3073"/>
                  </a:lnTo>
                  <a:lnTo>
                    <a:pt x="3821" y="3103"/>
                  </a:lnTo>
                  <a:lnTo>
                    <a:pt x="3819" y="3132"/>
                  </a:lnTo>
                  <a:lnTo>
                    <a:pt x="3814" y="3161"/>
                  </a:lnTo>
                  <a:lnTo>
                    <a:pt x="3810" y="3190"/>
                  </a:lnTo>
                  <a:lnTo>
                    <a:pt x="3806" y="3219"/>
                  </a:lnTo>
                  <a:lnTo>
                    <a:pt x="3799" y="3248"/>
                  </a:lnTo>
                  <a:lnTo>
                    <a:pt x="3793" y="3277"/>
                  </a:lnTo>
                  <a:lnTo>
                    <a:pt x="3786" y="3305"/>
                  </a:lnTo>
                  <a:lnTo>
                    <a:pt x="3777" y="3334"/>
                  </a:lnTo>
                  <a:lnTo>
                    <a:pt x="3769" y="3362"/>
                  </a:lnTo>
                  <a:lnTo>
                    <a:pt x="3759" y="3391"/>
                  </a:lnTo>
                  <a:lnTo>
                    <a:pt x="3749" y="3419"/>
                  </a:lnTo>
                  <a:lnTo>
                    <a:pt x="3738" y="3447"/>
                  </a:lnTo>
                  <a:lnTo>
                    <a:pt x="3726" y="3474"/>
                  </a:lnTo>
                  <a:lnTo>
                    <a:pt x="3714" y="3503"/>
                  </a:lnTo>
                  <a:lnTo>
                    <a:pt x="3701" y="3530"/>
                  </a:lnTo>
                  <a:lnTo>
                    <a:pt x="3687" y="3557"/>
                  </a:lnTo>
                  <a:lnTo>
                    <a:pt x="3672" y="3584"/>
                  </a:lnTo>
                  <a:lnTo>
                    <a:pt x="3657" y="3611"/>
                  </a:lnTo>
                  <a:lnTo>
                    <a:pt x="3640" y="3637"/>
                  </a:lnTo>
                  <a:close/>
                  <a:moveTo>
                    <a:pt x="2787" y="3099"/>
                  </a:moveTo>
                  <a:lnTo>
                    <a:pt x="2787" y="3099"/>
                  </a:lnTo>
                  <a:lnTo>
                    <a:pt x="2775" y="3116"/>
                  </a:lnTo>
                  <a:lnTo>
                    <a:pt x="2762" y="3131"/>
                  </a:lnTo>
                  <a:lnTo>
                    <a:pt x="2748" y="3145"/>
                  </a:lnTo>
                  <a:lnTo>
                    <a:pt x="2732" y="3157"/>
                  </a:lnTo>
                  <a:lnTo>
                    <a:pt x="2716" y="3167"/>
                  </a:lnTo>
                  <a:lnTo>
                    <a:pt x="2698" y="3176"/>
                  </a:lnTo>
                  <a:lnTo>
                    <a:pt x="2681" y="3182"/>
                  </a:lnTo>
                  <a:lnTo>
                    <a:pt x="2662" y="3188"/>
                  </a:lnTo>
                  <a:lnTo>
                    <a:pt x="2644" y="3191"/>
                  </a:lnTo>
                  <a:lnTo>
                    <a:pt x="2624" y="3192"/>
                  </a:lnTo>
                  <a:lnTo>
                    <a:pt x="2606" y="3192"/>
                  </a:lnTo>
                  <a:lnTo>
                    <a:pt x="2586" y="3190"/>
                  </a:lnTo>
                  <a:lnTo>
                    <a:pt x="2567" y="3185"/>
                  </a:lnTo>
                  <a:lnTo>
                    <a:pt x="2548" y="3180"/>
                  </a:lnTo>
                  <a:lnTo>
                    <a:pt x="2530" y="3171"/>
                  </a:lnTo>
                  <a:lnTo>
                    <a:pt x="2512" y="3161"/>
                  </a:lnTo>
                  <a:lnTo>
                    <a:pt x="2496" y="3149"/>
                  </a:lnTo>
                  <a:lnTo>
                    <a:pt x="2481" y="3136"/>
                  </a:lnTo>
                  <a:lnTo>
                    <a:pt x="2467" y="3122"/>
                  </a:lnTo>
                  <a:lnTo>
                    <a:pt x="2455" y="3107"/>
                  </a:lnTo>
                  <a:lnTo>
                    <a:pt x="2445" y="3091"/>
                  </a:lnTo>
                  <a:lnTo>
                    <a:pt x="2436" y="3073"/>
                  </a:lnTo>
                  <a:lnTo>
                    <a:pt x="2430" y="3056"/>
                  </a:lnTo>
                  <a:lnTo>
                    <a:pt x="2424" y="3038"/>
                  </a:lnTo>
                  <a:lnTo>
                    <a:pt x="2421" y="3018"/>
                  </a:lnTo>
                  <a:lnTo>
                    <a:pt x="2420" y="3000"/>
                  </a:lnTo>
                  <a:lnTo>
                    <a:pt x="2420" y="2980"/>
                  </a:lnTo>
                  <a:lnTo>
                    <a:pt x="2422" y="2961"/>
                  </a:lnTo>
                  <a:lnTo>
                    <a:pt x="2427" y="2942"/>
                  </a:lnTo>
                  <a:lnTo>
                    <a:pt x="2432" y="2923"/>
                  </a:lnTo>
                  <a:lnTo>
                    <a:pt x="2441" y="2905"/>
                  </a:lnTo>
                  <a:lnTo>
                    <a:pt x="2450" y="2888"/>
                  </a:lnTo>
                  <a:lnTo>
                    <a:pt x="2461" y="2870"/>
                  </a:lnTo>
                  <a:lnTo>
                    <a:pt x="2475" y="2855"/>
                  </a:lnTo>
                  <a:lnTo>
                    <a:pt x="2490" y="2842"/>
                  </a:lnTo>
                  <a:lnTo>
                    <a:pt x="2505" y="2830"/>
                  </a:lnTo>
                  <a:lnTo>
                    <a:pt x="2521" y="2820"/>
                  </a:lnTo>
                  <a:lnTo>
                    <a:pt x="2538" y="2811"/>
                  </a:lnTo>
                  <a:lnTo>
                    <a:pt x="2556" y="2804"/>
                  </a:lnTo>
                  <a:lnTo>
                    <a:pt x="2574" y="2800"/>
                  </a:lnTo>
                  <a:lnTo>
                    <a:pt x="2593" y="2796"/>
                  </a:lnTo>
                  <a:lnTo>
                    <a:pt x="2612" y="2794"/>
                  </a:lnTo>
                  <a:lnTo>
                    <a:pt x="2632" y="2795"/>
                  </a:lnTo>
                  <a:lnTo>
                    <a:pt x="2650" y="2797"/>
                  </a:lnTo>
                  <a:lnTo>
                    <a:pt x="2670" y="2801"/>
                  </a:lnTo>
                  <a:lnTo>
                    <a:pt x="2688" y="2807"/>
                  </a:lnTo>
                  <a:lnTo>
                    <a:pt x="2707" y="2815"/>
                  </a:lnTo>
                  <a:lnTo>
                    <a:pt x="2724" y="2825"/>
                  </a:lnTo>
                  <a:lnTo>
                    <a:pt x="2742" y="2836"/>
                  </a:lnTo>
                  <a:lnTo>
                    <a:pt x="2756" y="2850"/>
                  </a:lnTo>
                  <a:lnTo>
                    <a:pt x="2770" y="2864"/>
                  </a:lnTo>
                  <a:lnTo>
                    <a:pt x="2782" y="2880"/>
                  </a:lnTo>
                  <a:lnTo>
                    <a:pt x="2792" y="2896"/>
                  </a:lnTo>
                  <a:lnTo>
                    <a:pt x="2800" y="2913"/>
                  </a:lnTo>
                  <a:lnTo>
                    <a:pt x="2807" y="2931"/>
                  </a:lnTo>
                  <a:lnTo>
                    <a:pt x="2812" y="2950"/>
                  </a:lnTo>
                  <a:lnTo>
                    <a:pt x="2816" y="2968"/>
                  </a:lnTo>
                  <a:lnTo>
                    <a:pt x="2818" y="2988"/>
                  </a:lnTo>
                  <a:lnTo>
                    <a:pt x="2817" y="3006"/>
                  </a:lnTo>
                  <a:lnTo>
                    <a:pt x="2815" y="3026"/>
                  </a:lnTo>
                  <a:lnTo>
                    <a:pt x="2811" y="3045"/>
                  </a:lnTo>
                  <a:lnTo>
                    <a:pt x="2805" y="3064"/>
                  </a:lnTo>
                  <a:lnTo>
                    <a:pt x="2797" y="3082"/>
                  </a:lnTo>
                  <a:lnTo>
                    <a:pt x="2787" y="3099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1950AC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57375" y="1332475"/>
              <a:ext cx="1284905" cy="298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1950AC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点击输入标题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365602" y="2196244"/>
            <a:ext cx="2994059" cy="0"/>
          </a:xfrm>
          <a:prstGeom prst="line">
            <a:avLst/>
          </a:prstGeom>
          <a:ln>
            <a:solidFill>
              <a:srgbClr val="1950AC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1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2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49" y="1675965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2910847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195928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PART  04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4038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188661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START</a:t>
              </a:r>
              <a:endPara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10" y="1469200"/>
            <a:ext cx="2880672" cy="432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29" y="1469200"/>
            <a:ext cx="2880672" cy="4322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4" y="1469200"/>
            <a:ext cx="2880672" cy="43219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11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1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49" y="1639389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2910847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195928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PART  05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4038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188661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START</a:t>
              </a:r>
              <a:endPara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46153" y="2684212"/>
            <a:ext cx="60337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7031" y="2063263"/>
            <a:ext cx="3462815" cy="3189652"/>
          </a:xfrm>
          <a:prstGeom prst="rect">
            <a:avLst/>
          </a:prstGeom>
        </p:spPr>
      </p:pic>
      <p:sp>
        <p:nvSpPr>
          <p:cNvPr id="13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16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17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1" y="572096"/>
            <a:ext cx="3538227" cy="8884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7515" y="525611"/>
            <a:ext cx="231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sz="2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CONTENTS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1637" y="1049407"/>
            <a:ext cx="170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目  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798078" y="1910918"/>
            <a:ext cx="6158351" cy="576580"/>
            <a:chOff x="2725786" y="1922641"/>
            <a:chExt cx="6994428" cy="654860"/>
          </a:xfrm>
        </p:grpSpPr>
        <p:grpSp>
          <p:nvGrpSpPr>
            <p:cNvPr id="7" name="组合 6"/>
            <p:cNvGrpSpPr/>
            <p:nvPr/>
          </p:nvGrpSpPr>
          <p:grpSpPr>
            <a:xfrm>
              <a:off x="2725786" y="1922641"/>
              <a:ext cx="6994428" cy="610409"/>
              <a:chOff x="2725786" y="1922642"/>
              <a:chExt cx="6994428" cy="759062"/>
            </a:xfrm>
          </p:grpSpPr>
          <p:sp>
            <p:nvSpPr>
              <p:cNvPr id="6" name="对角圆角矩形 5"/>
              <p:cNvSpPr/>
              <p:nvPr/>
            </p:nvSpPr>
            <p:spPr>
              <a:xfrm>
                <a:off x="2725786" y="1922642"/>
                <a:ext cx="6994428" cy="685800"/>
              </a:xfrm>
              <a:prstGeom prst="round2DiagRect">
                <a:avLst>
                  <a:gd name="adj1" fmla="val 47521"/>
                  <a:gd name="adj2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32" name="对角圆角矩形 31"/>
              <p:cNvSpPr/>
              <p:nvPr/>
            </p:nvSpPr>
            <p:spPr>
              <a:xfrm>
                <a:off x="2725786" y="1995904"/>
                <a:ext cx="6994428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46" y="2276835"/>
              <a:ext cx="1197419" cy="30066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188193" y="1941650"/>
              <a:ext cx="906473" cy="5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cs typeface="iLiHei" panose="020B0503030403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cs typeface="iLiHei" panose="020B0503030403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34702" y="2004305"/>
              <a:ext cx="4210050" cy="52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Calibri" panose="020F0502020204030204" pitchFamily="34" charset="0"/>
                </a:rPr>
                <a:t>PART 01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235696" y="2078927"/>
              <a:ext cx="1491461" cy="349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方正兰亭黑_GBK" pitchFamily="2" charset="-122"/>
                </a:rPr>
                <a:t>CONTENTS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98078" y="2926918"/>
            <a:ext cx="6158351" cy="576580"/>
            <a:chOff x="2725786" y="1922641"/>
            <a:chExt cx="6994428" cy="654860"/>
          </a:xfrm>
        </p:grpSpPr>
        <p:grpSp>
          <p:nvGrpSpPr>
            <p:cNvPr id="59" name="组合 58"/>
            <p:cNvGrpSpPr/>
            <p:nvPr/>
          </p:nvGrpSpPr>
          <p:grpSpPr>
            <a:xfrm>
              <a:off x="2725786" y="1922641"/>
              <a:ext cx="6994428" cy="610409"/>
              <a:chOff x="2725786" y="1922642"/>
              <a:chExt cx="6994428" cy="759062"/>
            </a:xfrm>
          </p:grpSpPr>
          <p:sp>
            <p:nvSpPr>
              <p:cNvPr id="64" name="对角圆角矩形 63"/>
              <p:cNvSpPr/>
              <p:nvPr/>
            </p:nvSpPr>
            <p:spPr>
              <a:xfrm>
                <a:off x="2725786" y="1922642"/>
                <a:ext cx="6994428" cy="685800"/>
              </a:xfrm>
              <a:prstGeom prst="round2DiagRect">
                <a:avLst>
                  <a:gd name="adj1" fmla="val 47521"/>
                  <a:gd name="adj2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65" name="对角圆角矩形 64"/>
              <p:cNvSpPr/>
              <p:nvPr/>
            </p:nvSpPr>
            <p:spPr>
              <a:xfrm>
                <a:off x="2725786" y="1995904"/>
                <a:ext cx="6994428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46" y="2276835"/>
              <a:ext cx="1197419" cy="300666"/>
            </a:xfrm>
            <a:prstGeom prst="rect">
              <a:avLst/>
            </a:prstGeom>
          </p:spPr>
        </p:pic>
        <p:sp>
          <p:nvSpPr>
            <p:cNvPr id="61" name="文本框 7"/>
            <p:cNvSpPr txBox="1"/>
            <p:nvPr/>
          </p:nvSpPr>
          <p:spPr>
            <a:xfrm>
              <a:off x="3199916" y="1941650"/>
              <a:ext cx="918195" cy="5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cs typeface="iLiHei" panose="020B0503030403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cs typeface="iLiHei" panose="020B0503030403020204" pitchFamily="34" charset="-122"/>
              </a:endParaRPr>
            </a:p>
          </p:txBody>
        </p:sp>
        <p:sp>
          <p:nvSpPr>
            <p:cNvPr id="62" name="文本框 8"/>
            <p:cNvSpPr txBox="1"/>
            <p:nvPr/>
          </p:nvSpPr>
          <p:spPr>
            <a:xfrm>
              <a:off x="4134702" y="2007488"/>
              <a:ext cx="4210050" cy="52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Calibri" panose="020F0502020204030204" pitchFamily="34" charset="0"/>
                </a:rPr>
                <a:t>PART 02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264896" y="2092242"/>
              <a:ext cx="1491461" cy="349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方正兰亭黑_GBK" pitchFamily="2" charset="-122"/>
                </a:rPr>
                <a:t>CONTENTS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798078" y="3879418"/>
            <a:ext cx="6158351" cy="576580"/>
            <a:chOff x="2725786" y="1922641"/>
            <a:chExt cx="6994428" cy="654860"/>
          </a:xfrm>
        </p:grpSpPr>
        <p:grpSp>
          <p:nvGrpSpPr>
            <p:cNvPr id="67" name="组合 66"/>
            <p:cNvGrpSpPr/>
            <p:nvPr/>
          </p:nvGrpSpPr>
          <p:grpSpPr>
            <a:xfrm>
              <a:off x="2725786" y="1922641"/>
              <a:ext cx="6994428" cy="610409"/>
              <a:chOff x="2725786" y="1922642"/>
              <a:chExt cx="6994428" cy="759062"/>
            </a:xfrm>
          </p:grpSpPr>
          <p:sp>
            <p:nvSpPr>
              <p:cNvPr id="72" name="对角圆角矩形 71"/>
              <p:cNvSpPr/>
              <p:nvPr/>
            </p:nvSpPr>
            <p:spPr>
              <a:xfrm>
                <a:off x="2725786" y="1922642"/>
                <a:ext cx="6994428" cy="685800"/>
              </a:xfrm>
              <a:prstGeom prst="round2DiagRect">
                <a:avLst>
                  <a:gd name="adj1" fmla="val 47521"/>
                  <a:gd name="adj2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73" name="对角圆角矩形 72"/>
              <p:cNvSpPr/>
              <p:nvPr/>
            </p:nvSpPr>
            <p:spPr>
              <a:xfrm>
                <a:off x="2725786" y="1995904"/>
                <a:ext cx="6994428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</p:grp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46" y="2276835"/>
              <a:ext cx="1197419" cy="300666"/>
            </a:xfrm>
            <a:prstGeom prst="rect">
              <a:avLst/>
            </a:prstGeom>
          </p:spPr>
        </p:pic>
        <p:sp>
          <p:nvSpPr>
            <p:cNvPr id="69" name="文本框 7"/>
            <p:cNvSpPr txBox="1"/>
            <p:nvPr/>
          </p:nvSpPr>
          <p:spPr>
            <a:xfrm>
              <a:off x="3199916" y="1941650"/>
              <a:ext cx="918195" cy="5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cs typeface="iLiHei" panose="020B0503030403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cs typeface="iLiHei" panose="020B0503030403020204" pitchFamily="34" charset="-122"/>
              </a:endParaRPr>
            </a:p>
          </p:txBody>
        </p:sp>
        <p:sp>
          <p:nvSpPr>
            <p:cNvPr id="70" name="文本框 8"/>
            <p:cNvSpPr txBox="1"/>
            <p:nvPr/>
          </p:nvSpPr>
          <p:spPr>
            <a:xfrm>
              <a:off x="4134702" y="2007488"/>
              <a:ext cx="4210050" cy="52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Calibri" panose="020F0502020204030204" pitchFamily="34" charset="0"/>
                </a:rPr>
                <a:t>PART 03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7311147" y="2078927"/>
              <a:ext cx="1491461" cy="349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方正兰亭黑_GBK" pitchFamily="2" charset="-122"/>
                </a:rPr>
                <a:t>CONTENTS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798078" y="4781118"/>
            <a:ext cx="6158351" cy="576580"/>
            <a:chOff x="2725786" y="1922641"/>
            <a:chExt cx="6994428" cy="654860"/>
          </a:xfrm>
        </p:grpSpPr>
        <p:grpSp>
          <p:nvGrpSpPr>
            <p:cNvPr id="75" name="组合 74"/>
            <p:cNvGrpSpPr/>
            <p:nvPr/>
          </p:nvGrpSpPr>
          <p:grpSpPr>
            <a:xfrm>
              <a:off x="2725786" y="1922641"/>
              <a:ext cx="6994428" cy="610409"/>
              <a:chOff x="2725786" y="1922642"/>
              <a:chExt cx="6994428" cy="759062"/>
            </a:xfrm>
          </p:grpSpPr>
          <p:sp>
            <p:nvSpPr>
              <p:cNvPr id="80" name="对角圆角矩形 79"/>
              <p:cNvSpPr/>
              <p:nvPr/>
            </p:nvSpPr>
            <p:spPr>
              <a:xfrm>
                <a:off x="2725786" y="1922642"/>
                <a:ext cx="6994428" cy="685800"/>
              </a:xfrm>
              <a:prstGeom prst="round2DiagRect">
                <a:avLst>
                  <a:gd name="adj1" fmla="val 47521"/>
                  <a:gd name="adj2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81" name="对角圆角矩形 80"/>
              <p:cNvSpPr/>
              <p:nvPr/>
            </p:nvSpPr>
            <p:spPr>
              <a:xfrm>
                <a:off x="2725786" y="1995904"/>
                <a:ext cx="6994428" cy="68580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</p:grp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246" y="2276835"/>
              <a:ext cx="1197419" cy="300666"/>
            </a:xfrm>
            <a:prstGeom prst="rect">
              <a:avLst/>
            </a:prstGeom>
          </p:spPr>
        </p:pic>
        <p:sp>
          <p:nvSpPr>
            <p:cNvPr id="77" name="文本框 7"/>
            <p:cNvSpPr txBox="1"/>
            <p:nvPr/>
          </p:nvSpPr>
          <p:spPr>
            <a:xfrm>
              <a:off x="3199916" y="1941650"/>
              <a:ext cx="918195" cy="594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cs typeface="iLiHei" panose="020B0503030403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cs typeface="iLiHei" panose="020B0503030403020204" pitchFamily="34" charset="-122"/>
              </a:endParaRPr>
            </a:p>
          </p:txBody>
        </p:sp>
        <p:sp>
          <p:nvSpPr>
            <p:cNvPr id="78" name="文本框 8"/>
            <p:cNvSpPr txBox="1"/>
            <p:nvPr/>
          </p:nvSpPr>
          <p:spPr>
            <a:xfrm>
              <a:off x="4134702" y="2007488"/>
              <a:ext cx="4210050" cy="52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Calibri" panose="020F0502020204030204" pitchFamily="34" charset="0"/>
                </a:rPr>
                <a:t>PART 04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7305148" y="2092242"/>
              <a:ext cx="1491461" cy="3495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  <a:sym typeface="方正兰亭黑_GBK" pitchFamily="2" charset="-122"/>
                </a:rPr>
                <a:t>CONTENTS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81" y="2086135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3170070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2299896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THANKS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74444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THANKS</a:t>
            </a:r>
            <a:endParaRPr lang="zh-CN" altLang="en-US" sz="32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3" y="1736925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15" y="2984784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799" y="2031146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PART  01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4038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188661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START</a:t>
              </a:r>
              <a:endPara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46"/>
          <p:cNvSpPr txBox="1"/>
          <p:nvPr/>
        </p:nvSpPr>
        <p:spPr>
          <a:xfrm>
            <a:off x="1016000" y="2948224"/>
            <a:ext cx="1042828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itchFamily="2" charset="-122"/>
              <a:ea typeface="方正兰亭超细黑简体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itchFamily="2" charset="-122"/>
              <a:ea typeface="方正兰亭超细黑简体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itchFamily="2" charset="-122"/>
              <a:ea typeface="方正兰亭超细黑简体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itchFamily="2" charset="-122"/>
              <a:ea typeface="方正兰亭超细黑简体" pitchFamily="2" charset="-122"/>
              <a:sym typeface="方正兰亭黑_GBK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itchFamily="2" charset="-122"/>
              <a:ea typeface="方正兰亭超细黑简体" pitchFamily="2" charset="-122"/>
              <a:sym typeface="方正兰亭黑_GBK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75138" y="1683744"/>
            <a:ext cx="886114" cy="886114"/>
            <a:chOff x="598480" y="4167301"/>
            <a:chExt cx="886114" cy="886114"/>
          </a:xfrm>
        </p:grpSpPr>
        <p:sp>
          <p:nvSpPr>
            <p:cNvPr id="24" name="KSO_Shape"/>
            <p:cNvSpPr/>
            <p:nvPr/>
          </p:nvSpPr>
          <p:spPr bwMode="auto">
            <a:xfrm>
              <a:off x="779573" y="4387714"/>
              <a:ext cx="518894" cy="426358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1A418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598480" y="4167301"/>
              <a:ext cx="886114" cy="886114"/>
            </a:xfrm>
            <a:prstGeom prst="ellipse">
              <a:avLst/>
            </a:prstGeom>
            <a:noFill/>
            <a:ln w="9525">
              <a:solidFill>
                <a:srgbClr val="1A41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34480" y="1683744"/>
            <a:ext cx="886114" cy="886114"/>
            <a:chOff x="1982780" y="4167301"/>
            <a:chExt cx="886114" cy="886114"/>
          </a:xfrm>
        </p:grpSpPr>
        <p:sp>
          <p:nvSpPr>
            <p:cNvPr id="25" name="KSO_Shape"/>
            <p:cNvSpPr/>
            <p:nvPr/>
          </p:nvSpPr>
          <p:spPr bwMode="auto">
            <a:xfrm>
              <a:off x="2195981" y="4407311"/>
              <a:ext cx="454678" cy="421335"/>
            </a:xfrm>
            <a:custGeom>
              <a:avLst/>
              <a:gdLst>
                <a:gd name="T0" fmla="*/ 2147483646 w 5982"/>
                <a:gd name="T1" fmla="*/ 0 h 5544"/>
                <a:gd name="T2" fmla="*/ 2147483646 w 5982"/>
                <a:gd name="T3" fmla="*/ 2147483646 h 5544"/>
                <a:gd name="T4" fmla="*/ 2147483646 w 5982"/>
                <a:gd name="T5" fmla="*/ 2147483646 h 5544"/>
                <a:gd name="T6" fmla="*/ 2147483646 w 5982"/>
                <a:gd name="T7" fmla="*/ 2147483646 h 5544"/>
                <a:gd name="T8" fmla="*/ 2147483646 w 5982"/>
                <a:gd name="T9" fmla="*/ 2147483646 h 5544"/>
                <a:gd name="T10" fmla="*/ 1840863726 w 5982"/>
                <a:gd name="T11" fmla="*/ 2147483646 h 5544"/>
                <a:gd name="T12" fmla="*/ 904306876 w 5982"/>
                <a:gd name="T13" fmla="*/ 2147483646 h 5544"/>
                <a:gd name="T14" fmla="*/ 290651983 w 5982"/>
                <a:gd name="T15" fmla="*/ 2147483646 h 5544"/>
                <a:gd name="T16" fmla="*/ 0 w 5982"/>
                <a:gd name="T17" fmla="*/ 2147483646 h 5544"/>
                <a:gd name="T18" fmla="*/ 2147483646 w 5982"/>
                <a:gd name="T19" fmla="*/ 2147483646 h 5544"/>
                <a:gd name="T20" fmla="*/ 2147483646 w 5982"/>
                <a:gd name="T21" fmla="*/ 2147483646 h 5544"/>
                <a:gd name="T22" fmla="*/ 2147483646 w 5982"/>
                <a:gd name="T23" fmla="*/ 2147483646 h 5544"/>
                <a:gd name="T24" fmla="*/ 2147483646 w 5982"/>
                <a:gd name="T25" fmla="*/ 2147483646 h 5544"/>
                <a:gd name="T26" fmla="*/ 2147483646 w 5982"/>
                <a:gd name="T27" fmla="*/ 2147483646 h 5544"/>
                <a:gd name="T28" fmla="*/ 2147483646 w 5982"/>
                <a:gd name="T29" fmla="*/ 2147483646 h 5544"/>
                <a:gd name="T30" fmla="*/ 2147483646 w 5982"/>
                <a:gd name="T31" fmla="*/ 2147483646 h 5544"/>
                <a:gd name="T32" fmla="*/ 2147483646 w 5982"/>
                <a:gd name="T33" fmla="*/ 2147483646 h 5544"/>
                <a:gd name="T34" fmla="*/ 2147483646 w 5982"/>
                <a:gd name="T35" fmla="*/ 2147483646 h 5544"/>
                <a:gd name="T36" fmla="*/ 2147483646 w 5982"/>
                <a:gd name="T37" fmla="*/ 2147483646 h 5544"/>
                <a:gd name="T38" fmla="*/ 2147483646 w 5982"/>
                <a:gd name="T39" fmla="*/ 2147483646 h 5544"/>
                <a:gd name="T40" fmla="*/ 2147483646 w 5982"/>
                <a:gd name="T41" fmla="*/ 2147483646 h 5544"/>
                <a:gd name="T42" fmla="*/ 2147483646 w 5982"/>
                <a:gd name="T43" fmla="*/ 2147483646 h 5544"/>
                <a:gd name="T44" fmla="*/ 2147483646 w 5982"/>
                <a:gd name="T45" fmla="*/ 2147483646 h 5544"/>
                <a:gd name="T46" fmla="*/ 2147483646 w 5982"/>
                <a:gd name="T47" fmla="*/ 2147483646 h 5544"/>
                <a:gd name="T48" fmla="*/ 2147483646 w 5982"/>
                <a:gd name="T49" fmla="*/ 2147483646 h 5544"/>
                <a:gd name="T50" fmla="*/ 2147483646 w 5982"/>
                <a:gd name="T51" fmla="*/ 2147483646 h 5544"/>
                <a:gd name="T52" fmla="*/ 2147483646 w 5982"/>
                <a:gd name="T53" fmla="*/ 2147483646 h 5544"/>
                <a:gd name="T54" fmla="*/ 2147483646 w 5982"/>
                <a:gd name="T55" fmla="*/ 2147483646 h 5544"/>
                <a:gd name="T56" fmla="*/ 2147483646 w 5982"/>
                <a:gd name="T57" fmla="*/ 2147483646 h 5544"/>
                <a:gd name="T58" fmla="*/ 2147483646 w 5982"/>
                <a:gd name="T59" fmla="*/ 2147483646 h 5544"/>
                <a:gd name="T60" fmla="*/ 2147483646 w 5982"/>
                <a:gd name="T61" fmla="*/ 2147483646 h 5544"/>
                <a:gd name="T62" fmla="*/ 2147483646 w 5982"/>
                <a:gd name="T63" fmla="*/ 2147483646 h 5544"/>
                <a:gd name="T64" fmla="*/ 2147483646 w 5982"/>
                <a:gd name="T65" fmla="*/ 2147483646 h 5544"/>
                <a:gd name="T66" fmla="*/ 2147483646 w 5982"/>
                <a:gd name="T67" fmla="*/ 2147483646 h 5544"/>
                <a:gd name="T68" fmla="*/ 2147483646 w 5982"/>
                <a:gd name="T69" fmla="*/ 2147483646 h 5544"/>
                <a:gd name="T70" fmla="*/ 2147483646 w 5982"/>
                <a:gd name="T71" fmla="*/ 2147483646 h 5544"/>
                <a:gd name="T72" fmla="*/ 2147483646 w 5982"/>
                <a:gd name="T73" fmla="*/ 2147483646 h 5544"/>
                <a:gd name="T74" fmla="*/ 2147483646 w 5982"/>
                <a:gd name="T75" fmla="*/ 2147483646 h 5544"/>
                <a:gd name="T76" fmla="*/ 2147483646 w 5982"/>
                <a:gd name="T77" fmla="*/ 2147483646 h 5544"/>
                <a:gd name="T78" fmla="*/ 2147483646 w 5982"/>
                <a:gd name="T79" fmla="*/ 2147483646 h 5544"/>
                <a:gd name="T80" fmla="*/ 2147483646 w 5982"/>
                <a:gd name="T81" fmla="*/ 2147483646 h 5544"/>
                <a:gd name="T82" fmla="*/ 2147483646 w 5982"/>
                <a:gd name="T83" fmla="*/ 2147483646 h 5544"/>
                <a:gd name="T84" fmla="*/ 2147483646 w 5982"/>
                <a:gd name="T85" fmla="*/ 2147483646 h 5544"/>
                <a:gd name="T86" fmla="*/ 2147483646 w 5982"/>
                <a:gd name="T87" fmla="*/ 2147483646 h 5544"/>
                <a:gd name="T88" fmla="*/ 2147483646 w 5982"/>
                <a:gd name="T89" fmla="*/ 2147483646 h 5544"/>
                <a:gd name="T90" fmla="*/ 2147483646 w 5982"/>
                <a:gd name="T91" fmla="*/ 2147483646 h 5544"/>
                <a:gd name="T92" fmla="*/ 2147483646 w 5982"/>
                <a:gd name="T93" fmla="*/ 2147483646 h 5544"/>
                <a:gd name="T94" fmla="*/ 2147483646 w 5982"/>
                <a:gd name="T95" fmla="*/ 2147483646 h 5544"/>
                <a:gd name="T96" fmla="*/ 2147483646 w 5982"/>
                <a:gd name="T97" fmla="*/ 2147483646 h 5544"/>
                <a:gd name="T98" fmla="*/ 2147483646 w 5982"/>
                <a:gd name="T99" fmla="*/ 2147483646 h 5544"/>
                <a:gd name="T100" fmla="*/ 2147483646 w 5982"/>
                <a:gd name="T101" fmla="*/ 2147483646 h 5544"/>
                <a:gd name="T102" fmla="*/ 2147483646 w 5982"/>
                <a:gd name="T103" fmla="*/ 2147483646 h 5544"/>
                <a:gd name="T104" fmla="*/ 2147483646 w 5982"/>
                <a:gd name="T105" fmla="*/ 2147483646 h 5544"/>
                <a:gd name="T106" fmla="*/ 2147483646 w 5982"/>
                <a:gd name="T107" fmla="*/ 2147483646 h 5544"/>
                <a:gd name="T108" fmla="*/ 2147483646 w 5982"/>
                <a:gd name="T109" fmla="*/ 2147483646 h 5544"/>
                <a:gd name="T110" fmla="*/ 2147483646 w 5982"/>
                <a:gd name="T111" fmla="*/ 2147483646 h 5544"/>
                <a:gd name="T112" fmla="*/ 2147483646 w 5982"/>
                <a:gd name="T113" fmla="*/ 2147483646 h 5544"/>
                <a:gd name="T114" fmla="*/ 2147483646 w 5982"/>
                <a:gd name="T115" fmla="*/ 2147483646 h 5544"/>
                <a:gd name="T116" fmla="*/ 2147483646 w 5982"/>
                <a:gd name="T117" fmla="*/ 2147483646 h 5544"/>
                <a:gd name="T118" fmla="*/ 2147483646 w 5982"/>
                <a:gd name="T119" fmla="*/ 2147483646 h 5544"/>
                <a:gd name="T120" fmla="*/ 2147483646 w 5982"/>
                <a:gd name="T121" fmla="*/ 2147483646 h 5544"/>
                <a:gd name="T122" fmla="*/ 2147483646 w 5982"/>
                <a:gd name="T123" fmla="*/ 2147483646 h 5544"/>
                <a:gd name="T124" fmla="*/ 2147483646 w 5982"/>
                <a:gd name="T125" fmla="*/ 2147483646 h 55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2" h="5544">
                  <a:moveTo>
                    <a:pt x="5691" y="1008"/>
                  </a:moveTo>
                  <a:lnTo>
                    <a:pt x="4765" y="1008"/>
                  </a:lnTo>
                  <a:lnTo>
                    <a:pt x="4765" y="0"/>
                  </a:lnTo>
                  <a:lnTo>
                    <a:pt x="1217" y="0"/>
                  </a:lnTo>
                  <a:lnTo>
                    <a:pt x="1217" y="1008"/>
                  </a:lnTo>
                  <a:lnTo>
                    <a:pt x="291" y="1008"/>
                  </a:lnTo>
                  <a:lnTo>
                    <a:pt x="275" y="1008"/>
                  </a:lnTo>
                  <a:lnTo>
                    <a:pt x="261" y="1009"/>
                  </a:lnTo>
                  <a:lnTo>
                    <a:pt x="246" y="1012"/>
                  </a:lnTo>
                  <a:lnTo>
                    <a:pt x="232" y="1014"/>
                  </a:lnTo>
                  <a:lnTo>
                    <a:pt x="217" y="1017"/>
                  </a:lnTo>
                  <a:lnTo>
                    <a:pt x="204" y="1021"/>
                  </a:lnTo>
                  <a:lnTo>
                    <a:pt x="190" y="1026"/>
                  </a:lnTo>
                  <a:lnTo>
                    <a:pt x="177" y="1031"/>
                  </a:lnTo>
                  <a:lnTo>
                    <a:pt x="164" y="1037"/>
                  </a:lnTo>
                  <a:lnTo>
                    <a:pt x="151" y="1043"/>
                  </a:lnTo>
                  <a:lnTo>
                    <a:pt x="139" y="1051"/>
                  </a:lnTo>
                  <a:lnTo>
                    <a:pt x="128" y="1057"/>
                  </a:lnTo>
                  <a:lnTo>
                    <a:pt x="116" y="1066"/>
                  </a:lnTo>
                  <a:lnTo>
                    <a:pt x="106" y="1074"/>
                  </a:lnTo>
                  <a:lnTo>
                    <a:pt x="84" y="1093"/>
                  </a:lnTo>
                  <a:lnTo>
                    <a:pt x="65" y="1114"/>
                  </a:lnTo>
                  <a:lnTo>
                    <a:pt x="57" y="1125"/>
                  </a:lnTo>
                  <a:lnTo>
                    <a:pt x="49" y="1137"/>
                  </a:lnTo>
                  <a:lnTo>
                    <a:pt x="41" y="1148"/>
                  </a:lnTo>
                  <a:lnTo>
                    <a:pt x="34" y="1160"/>
                  </a:lnTo>
                  <a:lnTo>
                    <a:pt x="28" y="1173"/>
                  </a:lnTo>
                  <a:lnTo>
                    <a:pt x="22" y="1186"/>
                  </a:lnTo>
                  <a:lnTo>
                    <a:pt x="16" y="1199"/>
                  </a:lnTo>
                  <a:lnTo>
                    <a:pt x="12" y="1212"/>
                  </a:lnTo>
                  <a:lnTo>
                    <a:pt x="9" y="1227"/>
                  </a:lnTo>
                  <a:lnTo>
                    <a:pt x="5" y="1240"/>
                  </a:lnTo>
                  <a:lnTo>
                    <a:pt x="3" y="1255"/>
                  </a:lnTo>
                  <a:lnTo>
                    <a:pt x="1" y="1269"/>
                  </a:lnTo>
                  <a:lnTo>
                    <a:pt x="0" y="1284"/>
                  </a:lnTo>
                  <a:lnTo>
                    <a:pt x="0" y="1299"/>
                  </a:lnTo>
                  <a:lnTo>
                    <a:pt x="0" y="3772"/>
                  </a:lnTo>
                  <a:lnTo>
                    <a:pt x="1217" y="3772"/>
                  </a:lnTo>
                  <a:lnTo>
                    <a:pt x="1217" y="4194"/>
                  </a:lnTo>
                  <a:lnTo>
                    <a:pt x="2567" y="5544"/>
                  </a:lnTo>
                  <a:lnTo>
                    <a:pt x="4765" y="5544"/>
                  </a:lnTo>
                  <a:lnTo>
                    <a:pt x="4765" y="3787"/>
                  </a:lnTo>
                  <a:lnTo>
                    <a:pt x="5982" y="3787"/>
                  </a:lnTo>
                  <a:lnTo>
                    <a:pt x="5982" y="1299"/>
                  </a:lnTo>
                  <a:lnTo>
                    <a:pt x="5982" y="1284"/>
                  </a:lnTo>
                  <a:lnTo>
                    <a:pt x="5981" y="1269"/>
                  </a:lnTo>
                  <a:lnTo>
                    <a:pt x="5979" y="1255"/>
                  </a:lnTo>
                  <a:lnTo>
                    <a:pt x="5976" y="1240"/>
                  </a:lnTo>
                  <a:lnTo>
                    <a:pt x="5973" y="1227"/>
                  </a:lnTo>
                  <a:lnTo>
                    <a:pt x="5969" y="1212"/>
                  </a:lnTo>
                  <a:lnTo>
                    <a:pt x="5964" y="1199"/>
                  </a:lnTo>
                  <a:lnTo>
                    <a:pt x="5959" y="1186"/>
                  </a:lnTo>
                  <a:lnTo>
                    <a:pt x="5953" y="1173"/>
                  </a:lnTo>
                  <a:lnTo>
                    <a:pt x="5946" y="1160"/>
                  </a:lnTo>
                  <a:lnTo>
                    <a:pt x="5940" y="1148"/>
                  </a:lnTo>
                  <a:lnTo>
                    <a:pt x="5932" y="1137"/>
                  </a:lnTo>
                  <a:lnTo>
                    <a:pt x="5924" y="1125"/>
                  </a:lnTo>
                  <a:lnTo>
                    <a:pt x="5915" y="1114"/>
                  </a:lnTo>
                  <a:lnTo>
                    <a:pt x="5896" y="1093"/>
                  </a:lnTo>
                  <a:lnTo>
                    <a:pt x="5876" y="1074"/>
                  </a:lnTo>
                  <a:lnTo>
                    <a:pt x="5865" y="1066"/>
                  </a:lnTo>
                  <a:lnTo>
                    <a:pt x="5854" y="1057"/>
                  </a:lnTo>
                  <a:lnTo>
                    <a:pt x="5841" y="1051"/>
                  </a:lnTo>
                  <a:lnTo>
                    <a:pt x="5829" y="1043"/>
                  </a:lnTo>
                  <a:lnTo>
                    <a:pt x="5817" y="1037"/>
                  </a:lnTo>
                  <a:lnTo>
                    <a:pt x="5804" y="1031"/>
                  </a:lnTo>
                  <a:lnTo>
                    <a:pt x="5791" y="1026"/>
                  </a:lnTo>
                  <a:lnTo>
                    <a:pt x="5777" y="1021"/>
                  </a:lnTo>
                  <a:lnTo>
                    <a:pt x="5763" y="1017"/>
                  </a:lnTo>
                  <a:lnTo>
                    <a:pt x="5749" y="1014"/>
                  </a:lnTo>
                  <a:lnTo>
                    <a:pt x="5735" y="1012"/>
                  </a:lnTo>
                  <a:lnTo>
                    <a:pt x="5720" y="1009"/>
                  </a:lnTo>
                  <a:lnTo>
                    <a:pt x="5705" y="1008"/>
                  </a:lnTo>
                  <a:lnTo>
                    <a:pt x="5691" y="1008"/>
                  </a:lnTo>
                  <a:close/>
                  <a:moveTo>
                    <a:pt x="1559" y="342"/>
                  </a:moveTo>
                  <a:lnTo>
                    <a:pt x="4423" y="342"/>
                  </a:lnTo>
                  <a:lnTo>
                    <a:pt x="4423" y="1008"/>
                  </a:lnTo>
                  <a:lnTo>
                    <a:pt x="1559" y="1008"/>
                  </a:lnTo>
                  <a:lnTo>
                    <a:pt x="1559" y="342"/>
                  </a:lnTo>
                  <a:close/>
                  <a:moveTo>
                    <a:pt x="5104" y="3310"/>
                  </a:moveTo>
                  <a:lnTo>
                    <a:pt x="4765" y="3310"/>
                  </a:lnTo>
                  <a:lnTo>
                    <a:pt x="4765" y="2632"/>
                  </a:lnTo>
                  <a:lnTo>
                    <a:pt x="4423" y="2632"/>
                  </a:lnTo>
                  <a:lnTo>
                    <a:pt x="4423" y="5202"/>
                  </a:lnTo>
                  <a:lnTo>
                    <a:pt x="3016" y="5202"/>
                  </a:lnTo>
                  <a:lnTo>
                    <a:pt x="2992" y="5201"/>
                  </a:lnTo>
                  <a:lnTo>
                    <a:pt x="2970" y="5198"/>
                  </a:lnTo>
                  <a:lnTo>
                    <a:pt x="2949" y="5194"/>
                  </a:lnTo>
                  <a:lnTo>
                    <a:pt x="2929" y="5188"/>
                  </a:lnTo>
                  <a:lnTo>
                    <a:pt x="2910" y="5181"/>
                  </a:lnTo>
                  <a:lnTo>
                    <a:pt x="2892" y="5172"/>
                  </a:lnTo>
                  <a:lnTo>
                    <a:pt x="2874" y="5162"/>
                  </a:lnTo>
                  <a:lnTo>
                    <a:pt x="2859" y="5150"/>
                  </a:lnTo>
                  <a:lnTo>
                    <a:pt x="2843" y="5136"/>
                  </a:lnTo>
                  <a:lnTo>
                    <a:pt x="2829" y="5123"/>
                  </a:lnTo>
                  <a:lnTo>
                    <a:pt x="2815" y="5107"/>
                  </a:lnTo>
                  <a:lnTo>
                    <a:pt x="2803" y="5090"/>
                  </a:lnTo>
                  <a:lnTo>
                    <a:pt x="2791" y="5073"/>
                  </a:lnTo>
                  <a:lnTo>
                    <a:pt x="2779" y="5054"/>
                  </a:lnTo>
                  <a:lnTo>
                    <a:pt x="2769" y="5034"/>
                  </a:lnTo>
                  <a:lnTo>
                    <a:pt x="2759" y="5012"/>
                  </a:lnTo>
                  <a:lnTo>
                    <a:pt x="2752" y="4991"/>
                  </a:lnTo>
                  <a:lnTo>
                    <a:pt x="2743" y="4969"/>
                  </a:lnTo>
                  <a:lnTo>
                    <a:pt x="2736" y="4945"/>
                  </a:lnTo>
                  <a:lnTo>
                    <a:pt x="2729" y="4922"/>
                  </a:lnTo>
                  <a:lnTo>
                    <a:pt x="2723" y="4896"/>
                  </a:lnTo>
                  <a:lnTo>
                    <a:pt x="2718" y="4872"/>
                  </a:lnTo>
                  <a:lnTo>
                    <a:pt x="2709" y="4819"/>
                  </a:lnTo>
                  <a:lnTo>
                    <a:pt x="2701" y="4766"/>
                  </a:lnTo>
                  <a:lnTo>
                    <a:pt x="2697" y="4710"/>
                  </a:lnTo>
                  <a:lnTo>
                    <a:pt x="2695" y="4654"/>
                  </a:lnTo>
                  <a:lnTo>
                    <a:pt x="2694" y="4598"/>
                  </a:lnTo>
                  <a:lnTo>
                    <a:pt x="2694" y="4542"/>
                  </a:lnTo>
                  <a:lnTo>
                    <a:pt x="2695" y="4485"/>
                  </a:lnTo>
                  <a:lnTo>
                    <a:pt x="2698" y="4430"/>
                  </a:lnTo>
                  <a:lnTo>
                    <a:pt x="2701" y="4377"/>
                  </a:lnTo>
                  <a:lnTo>
                    <a:pt x="2706" y="4324"/>
                  </a:lnTo>
                  <a:lnTo>
                    <a:pt x="2710" y="4274"/>
                  </a:lnTo>
                  <a:lnTo>
                    <a:pt x="2721" y="4183"/>
                  </a:lnTo>
                  <a:lnTo>
                    <a:pt x="2733" y="4106"/>
                  </a:lnTo>
                  <a:lnTo>
                    <a:pt x="2743" y="4047"/>
                  </a:lnTo>
                  <a:lnTo>
                    <a:pt x="2752" y="3994"/>
                  </a:lnTo>
                  <a:lnTo>
                    <a:pt x="2701" y="4005"/>
                  </a:lnTo>
                  <a:lnTo>
                    <a:pt x="2643" y="4018"/>
                  </a:lnTo>
                  <a:lnTo>
                    <a:pt x="2567" y="4031"/>
                  </a:lnTo>
                  <a:lnTo>
                    <a:pt x="2478" y="4044"/>
                  </a:lnTo>
                  <a:lnTo>
                    <a:pt x="2429" y="4051"/>
                  </a:lnTo>
                  <a:lnTo>
                    <a:pt x="2379" y="4057"/>
                  </a:lnTo>
                  <a:lnTo>
                    <a:pt x="2325" y="4061"/>
                  </a:lnTo>
                  <a:lnTo>
                    <a:pt x="2272" y="4065"/>
                  </a:lnTo>
                  <a:lnTo>
                    <a:pt x="2217" y="4069"/>
                  </a:lnTo>
                  <a:lnTo>
                    <a:pt x="2161" y="4070"/>
                  </a:lnTo>
                  <a:lnTo>
                    <a:pt x="2106" y="4070"/>
                  </a:lnTo>
                  <a:lnTo>
                    <a:pt x="2051" y="4068"/>
                  </a:lnTo>
                  <a:lnTo>
                    <a:pt x="1996" y="4064"/>
                  </a:lnTo>
                  <a:lnTo>
                    <a:pt x="1943" y="4058"/>
                  </a:lnTo>
                  <a:lnTo>
                    <a:pt x="1917" y="4054"/>
                  </a:lnTo>
                  <a:lnTo>
                    <a:pt x="1891" y="4050"/>
                  </a:lnTo>
                  <a:lnTo>
                    <a:pt x="1867" y="4044"/>
                  </a:lnTo>
                  <a:lnTo>
                    <a:pt x="1842" y="4039"/>
                  </a:lnTo>
                  <a:lnTo>
                    <a:pt x="1819" y="4032"/>
                  </a:lnTo>
                  <a:lnTo>
                    <a:pt x="1796" y="4025"/>
                  </a:lnTo>
                  <a:lnTo>
                    <a:pt x="1773" y="4016"/>
                  </a:lnTo>
                  <a:lnTo>
                    <a:pt x="1752" y="4007"/>
                  </a:lnTo>
                  <a:lnTo>
                    <a:pt x="1731" y="3999"/>
                  </a:lnTo>
                  <a:lnTo>
                    <a:pt x="1712" y="3987"/>
                  </a:lnTo>
                  <a:lnTo>
                    <a:pt x="1693" y="3976"/>
                  </a:lnTo>
                  <a:lnTo>
                    <a:pt x="1675" y="3964"/>
                  </a:lnTo>
                  <a:lnTo>
                    <a:pt x="1658" y="3952"/>
                  </a:lnTo>
                  <a:lnTo>
                    <a:pt x="1643" y="3937"/>
                  </a:lnTo>
                  <a:lnTo>
                    <a:pt x="1628" y="3923"/>
                  </a:lnTo>
                  <a:lnTo>
                    <a:pt x="1615" y="3906"/>
                  </a:lnTo>
                  <a:lnTo>
                    <a:pt x="1603" y="3889"/>
                  </a:lnTo>
                  <a:lnTo>
                    <a:pt x="1593" y="3871"/>
                  </a:lnTo>
                  <a:lnTo>
                    <a:pt x="1583" y="3852"/>
                  </a:lnTo>
                  <a:lnTo>
                    <a:pt x="1575" y="3832"/>
                  </a:lnTo>
                  <a:lnTo>
                    <a:pt x="1569" y="3811"/>
                  </a:lnTo>
                  <a:lnTo>
                    <a:pt x="1564" y="3789"/>
                  </a:lnTo>
                  <a:lnTo>
                    <a:pt x="1561" y="3765"/>
                  </a:lnTo>
                  <a:lnTo>
                    <a:pt x="1559" y="3741"/>
                  </a:lnTo>
                  <a:lnTo>
                    <a:pt x="1559" y="2632"/>
                  </a:lnTo>
                  <a:lnTo>
                    <a:pt x="1217" y="2632"/>
                  </a:lnTo>
                  <a:lnTo>
                    <a:pt x="1217" y="3296"/>
                  </a:lnTo>
                  <a:lnTo>
                    <a:pt x="876" y="3296"/>
                  </a:lnTo>
                  <a:lnTo>
                    <a:pt x="876" y="2141"/>
                  </a:lnTo>
                  <a:lnTo>
                    <a:pt x="5104" y="2141"/>
                  </a:lnTo>
                  <a:lnTo>
                    <a:pt x="5104" y="3310"/>
                  </a:lnTo>
                  <a:close/>
                  <a:moveTo>
                    <a:pt x="5350" y="1722"/>
                  </a:moveTo>
                  <a:lnTo>
                    <a:pt x="5350" y="1722"/>
                  </a:lnTo>
                  <a:lnTo>
                    <a:pt x="5325" y="1721"/>
                  </a:lnTo>
                  <a:lnTo>
                    <a:pt x="5303" y="1718"/>
                  </a:lnTo>
                  <a:lnTo>
                    <a:pt x="5280" y="1712"/>
                  </a:lnTo>
                  <a:lnTo>
                    <a:pt x="5258" y="1704"/>
                  </a:lnTo>
                  <a:lnTo>
                    <a:pt x="5238" y="1694"/>
                  </a:lnTo>
                  <a:lnTo>
                    <a:pt x="5219" y="1682"/>
                  </a:lnTo>
                  <a:lnTo>
                    <a:pt x="5201" y="1669"/>
                  </a:lnTo>
                  <a:lnTo>
                    <a:pt x="5184" y="1654"/>
                  </a:lnTo>
                  <a:lnTo>
                    <a:pt x="5169" y="1637"/>
                  </a:lnTo>
                  <a:lnTo>
                    <a:pt x="5155" y="1619"/>
                  </a:lnTo>
                  <a:lnTo>
                    <a:pt x="5144" y="1601"/>
                  </a:lnTo>
                  <a:lnTo>
                    <a:pt x="5134" y="1579"/>
                  </a:lnTo>
                  <a:lnTo>
                    <a:pt x="5126" y="1558"/>
                  </a:lnTo>
                  <a:lnTo>
                    <a:pt x="5121" y="1536"/>
                  </a:lnTo>
                  <a:lnTo>
                    <a:pt x="5117" y="1512"/>
                  </a:lnTo>
                  <a:lnTo>
                    <a:pt x="5116" y="1489"/>
                  </a:lnTo>
                  <a:lnTo>
                    <a:pt x="5117" y="1466"/>
                  </a:lnTo>
                  <a:lnTo>
                    <a:pt x="5121" y="1442"/>
                  </a:lnTo>
                  <a:lnTo>
                    <a:pt x="5126" y="1420"/>
                  </a:lnTo>
                  <a:lnTo>
                    <a:pt x="5134" y="1399"/>
                  </a:lnTo>
                  <a:lnTo>
                    <a:pt x="5144" y="1379"/>
                  </a:lnTo>
                  <a:lnTo>
                    <a:pt x="5155" y="1359"/>
                  </a:lnTo>
                  <a:lnTo>
                    <a:pt x="5169" y="1341"/>
                  </a:lnTo>
                  <a:lnTo>
                    <a:pt x="5184" y="1324"/>
                  </a:lnTo>
                  <a:lnTo>
                    <a:pt x="5201" y="1309"/>
                  </a:lnTo>
                  <a:lnTo>
                    <a:pt x="5219" y="1296"/>
                  </a:lnTo>
                  <a:lnTo>
                    <a:pt x="5238" y="1284"/>
                  </a:lnTo>
                  <a:lnTo>
                    <a:pt x="5258" y="1275"/>
                  </a:lnTo>
                  <a:lnTo>
                    <a:pt x="5280" y="1267"/>
                  </a:lnTo>
                  <a:lnTo>
                    <a:pt x="5303" y="1261"/>
                  </a:lnTo>
                  <a:lnTo>
                    <a:pt x="5325" y="1257"/>
                  </a:lnTo>
                  <a:lnTo>
                    <a:pt x="5350" y="1256"/>
                  </a:lnTo>
                  <a:lnTo>
                    <a:pt x="5373" y="1257"/>
                  </a:lnTo>
                  <a:lnTo>
                    <a:pt x="5396" y="1261"/>
                  </a:lnTo>
                  <a:lnTo>
                    <a:pt x="5419" y="1267"/>
                  </a:lnTo>
                  <a:lnTo>
                    <a:pt x="5440" y="1275"/>
                  </a:lnTo>
                  <a:lnTo>
                    <a:pt x="5460" y="1284"/>
                  </a:lnTo>
                  <a:lnTo>
                    <a:pt x="5479" y="1296"/>
                  </a:lnTo>
                  <a:lnTo>
                    <a:pt x="5497" y="1309"/>
                  </a:lnTo>
                  <a:lnTo>
                    <a:pt x="5513" y="1324"/>
                  </a:lnTo>
                  <a:lnTo>
                    <a:pt x="5529" y="1341"/>
                  </a:lnTo>
                  <a:lnTo>
                    <a:pt x="5542" y="1359"/>
                  </a:lnTo>
                  <a:lnTo>
                    <a:pt x="5554" y="1379"/>
                  </a:lnTo>
                  <a:lnTo>
                    <a:pt x="5564" y="1399"/>
                  </a:lnTo>
                  <a:lnTo>
                    <a:pt x="5571" y="1420"/>
                  </a:lnTo>
                  <a:lnTo>
                    <a:pt x="5577" y="1442"/>
                  </a:lnTo>
                  <a:lnTo>
                    <a:pt x="5580" y="1466"/>
                  </a:lnTo>
                  <a:lnTo>
                    <a:pt x="5582" y="1489"/>
                  </a:lnTo>
                  <a:lnTo>
                    <a:pt x="5580" y="1512"/>
                  </a:lnTo>
                  <a:lnTo>
                    <a:pt x="5577" y="1536"/>
                  </a:lnTo>
                  <a:lnTo>
                    <a:pt x="5571" y="1558"/>
                  </a:lnTo>
                  <a:lnTo>
                    <a:pt x="5564" y="1579"/>
                  </a:lnTo>
                  <a:lnTo>
                    <a:pt x="5554" y="1601"/>
                  </a:lnTo>
                  <a:lnTo>
                    <a:pt x="5542" y="1619"/>
                  </a:lnTo>
                  <a:lnTo>
                    <a:pt x="5529" y="1637"/>
                  </a:lnTo>
                  <a:lnTo>
                    <a:pt x="5513" y="1654"/>
                  </a:lnTo>
                  <a:lnTo>
                    <a:pt x="5497" y="1669"/>
                  </a:lnTo>
                  <a:lnTo>
                    <a:pt x="5479" y="1682"/>
                  </a:lnTo>
                  <a:lnTo>
                    <a:pt x="5460" y="1694"/>
                  </a:lnTo>
                  <a:lnTo>
                    <a:pt x="5440" y="1704"/>
                  </a:lnTo>
                  <a:lnTo>
                    <a:pt x="5419" y="1712"/>
                  </a:lnTo>
                  <a:lnTo>
                    <a:pt x="5396" y="1718"/>
                  </a:lnTo>
                  <a:lnTo>
                    <a:pt x="5373" y="1721"/>
                  </a:lnTo>
                  <a:lnTo>
                    <a:pt x="5350" y="1722"/>
                  </a:lnTo>
                  <a:close/>
                  <a:moveTo>
                    <a:pt x="4016" y="2679"/>
                  </a:moveTo>
                  <a:lnTo>
                    <a:pt x="2045" y="2679"/>
                  </a:lnTo>
                  <a:lnTo>
                    <a:pt x="2045" y="3023"/>
                  </a:lnTo>
                  <a:lnTo>
                    <a:pt x="4016" y="3023"/>
                  </a:lnTo>
                  <a:lnTo>
                    <a:pt x="4016" y="2679"/>
                  </a:lnTo>
                  <a:close/>
                  <a:moveTo>
                    <a:pt x="2045" y="3695"/>
                  </a:moveTo>
                  <a:lnTo>
                    <a:pt x="4016" y="3695"/>
                  </a:lnTo>
                  <a:lnTo>
                    <a:pt x="4016" y="3352"/>
                  </a:lnTo>
                  <a:lnTo>
                    <a:pt x="2045" y="3352"/>
                  </a:lnTo>
                  <a:lnTo>
                    <a:pt x="2045" y="3695"/>
                  </a:lnTo>
                  <a:close/>
                </a:path>
              </a:pathLst>
            </a:custGeom>
            <a:solidFill>
              <a:srgbClr val="22A1B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982780" y="4167301"/>
              <a:ext cx="886114" cy="886114"/>
            </a:xfrm>
            <a:prstGeom prst="ellipse">
              <a:avLst/>
            </a:prstGeom>
            <a:noFill/>
            <a:ln w="9525">
              <a:solidFill>
                <a:srgbClr val="22A1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93823" y="1683744"/>
            <a:ext cx="886114" cy="886114"/>
            <a:chOff x="3478867" y="4167301"/>
            <a:chExt cx="886114" cy="886114"/>
          </a:xfrm>
        </p:grpSpPr>
        <p:sp>
          <p:nvSpPr>
            <p:cNvPr id="27" name="KSO_Shape"/>
            <p:cNvSpPr/>
            <p:nvPr/>
          </p:nvSpPr>
          <p:spPr bwMode="auto">
            <a:xfrm>
              <a:off x="3684516" y="4382126"/>
              <a:ext cx="474816" cy="428125"/>
            </a:xfrm>
            <a:custGeom>
              <a:avLst/>
              <a:gdLst>
                <a:gd name="T0" fmla="*/ 2147483646 w 6057"/>
                <a:gd name="T1" fmla="*/ 2147483646 h 5454"/>
                <a:gd name="T2" fmla="*/ 0 w 6057"/>
                <a:gd name="T3" fmla="*/ 2147483646 h 5454"/>
                <a:gd name="T4" fmla="*/ 0 w 6057"/>
                <a:gd name="T5" fmla="*/ 2147483646 h 5454"/>
                <a:gd name="T6" fmla="*/ 2147483646 w 6057"/>
                <a:gd name="T7" fmla="*/ 2147483646 h 5454"/>
                <a:gd name="T8" fmla="*/ 2147483646 w 6057"/>
                <a:gd name="T9" fmla="*/ 2147483646 h 5454"/>
                <a:gd name="T10" fmla="*/ 2147483646 w 6057"/>
                <a:gd name="T11" fmla="*/ 2147483646 h 5454"/>
                <a:gd name="T12" fmla="*/ 2147483646 w 6057"/>
                <a:gd name="T13" fmla="*/ 2147483646 h 5454"/>
                <a:gd name="T14" fmla="*/ 2147483646 w 6057"/>
                <a:gd name="T15" fmla="*/ 2147483646 h 5454"/>
                <a:gd name="T16" fmla="*/ 2147483646 w 6057"/>
                <a:gd name="T17" fmla="*/ 2147483646 h 5454"/>
                <a:gd name="T18" fmla="*/ 2147483646 w 6057"/>
                <a:gd name="T19" fmla="*/ 2147483646 h 5454"/>
                <a:gd name="T20" fmla="*/ 2147483646 w 6057"/>
                <a:gd name="T21" fmla="*/ 2147483646 h 5454"/>
                <a:gd name="T22" fmla="*/ 2147483646 w 6057"/>
                <a:gd name="T23" fmla="*/ 2147483646 h 5454"/>
                <a:gd name="T24" fmla="*/ 2147483646 w 6057"/>
                <a:gd name="T25" fmla="*/ 2147483646 h 5454"/>
                <a:gd name="T26" fmla="*/ 2147483646 w 6057"/>
                <a:gd name="T27" fmla="*/ 2147483646 h 5454"/>
                <a:gd name="T28" fmla="*/ 2147483646 w 6057"/>
                <a:gd name="T29" fmla="*/ 2147483646 h 5454"/>
                <a:gd name="T30" fmla="*/ 2147483646 w 6057"/>
                <a:gd name="T31" fmla="*/ 2147483646 h 5454"/>
                <a:gd name="T32" fmla="*/ 2147483646 w 6057"/>
                <a:gd name="T33" fmla="*/ 2147483646 h 5454"/>
                <a:gd name="T34" fmla="*/ 2147483646 w 6057"/>
                <a:gd name="T35" fmla="*/ 2147483646 h 5454"/>
                <a:gd name="T36" fmla="*/ 2147483646 w 6057"/>
                <a:gd name="T37" fmla="*/ 2147483646 h 5454"/>
                <a:gd name="T38" fmla="*/ 2147483646 w 6057"/>
                <a:gd name="T39" fmla="*/ 2147483646 h 5454"/>
                <a:gd name="T40" fmla="*/ 2147483646 w 6057"/>
                <a:gd name="T41" fmla="*/ 2147483646 h 5454"/>
                <a:gd name="T42" fmla="*/ 2147483646 w 6057"/>
                <a:gd name="T43" fmla="*/ 2147483646 h 5454"/>
                <a:gd name="T44" fmla="*/ 2147483646 w 6057"/>
                <a:gd name="T45" fmla="*/ 2147483646 h 5454"/>
                <a:gd name="T46" fmla="*/ 2147483646 w 6057"/>
                <a:gd name="T47" fmla="*/ 2147483646 h 5454"/>
                <a:gd name="T48" fmla="*/ 2147483646 w 6057"/>
                <a:gd name="T49" fmla="*/ 2147483646 h 5454"/>
                <a:gd name="T50" fmla="*/ 2147483646 w 6057"/>
                <a:gd name="T51" fmla="*/ 2147483646 h 5454"/>
                <a:gd name="T52" fmla="*/ 2147483646 w 6057"/>
                <a:gd name="T53" fmla="*/ 2147483646 h 5454"/>
                <a:gd name="T54" fmla="*/ 2147483646 w 6057"/>
                <a:gd name="T55" fmla="*/ 2147483646 h 5454"/>
                <a:gd name="T56" fmla="*/ 2147483646 w 6057"/>
                <a:gd name="T57" fmla="*/ 2147483646 h 5454"/>
                <a:gd name="T58" fmla="*/ 2147483646 w 6057"/>
                <a:gd name="T59" fmla="*/ 2147483646 h 5454"/>
                <a:gd name="T60" fmla="*/ 2147483646 w 6057"/>
                <a:gd name="T61" fmla="*/ 2147483646 h 5454"/>
                <a:gd name="T62" fmla="*/ 2147483646 w 6057"/>
                <a:gd name="T63" fmla="*/ 2147483646 h 5454"/>
                <a:gd name="T64" fmla="*/ 2147483646 w 6057"/>
                <a:gd name="T65" fmla="*/ 2147483646 h 5454"/>
                <a:gd name="T66" fmla="*/ 2147483646 w 6057"/>
                <a:gd name="T67" fmla="*/ 2147483646 h 5454"/>
                <a:gd name="T68" fmla="*/ 2147483646 w 6057"/>
                <a:gd name="T69" fmla="*/ 2147483646 h 5454"/>
                <a:gd name="T70" fmla="*/ 2147483646 w 6057"/>
                <a:gd name="T71" fmla="*/ 2147483646 h 5454"/>
                <a:gd name="T72" fmla="*/ 2147483646 w 6057"/>
                <a:gd name="T73" fmla="*/ 2147483646 h 5454"/>
                <a:gd name="T74" fmla="*/ 2147483646 w 6057"/>
                <a:gd name="T75" fmla="*/ 2147483646 h 5454"/>
                <a:gd name="T76" fmla="*/ 2147483646 w 6057"/>
                <a:gd name="T77" fmla="*/ 0 h 5454"/>
                <a:gd name="T78" fmla="*/ 2147483646 w 6057"/>
                <a:gd name="T79" fmla="*/ 2147483646 h 5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57" h="5454">
                  <a:moveTo>
                    <a:pt x="0" y="959"/>
                  </a:moveTo>
                  <a:lnTo>
                    <a:pt x="1930" y="1981"/>
                  </a:lnTo>
                  <a:lnTo>
                    <a:pt x="1930" y="5454"/>
                  </a:lnTo>
                  <a:lnTo>
                    <a:pt x="0" y="4432"/>
                  </a:lnTo>
                  <a:lnTo>
                    <a:pt x="0" y="959"/>
                  </a:lnTo>
                  <a:close/>
                  <a:moveTo>
                    <a:pt x="3263" y="849"/>
                  </a:moveTo>
                  <a:lnTo>
                    <a:pt x="3260" y="1196"/>
                  </a:lnTo>
                  <a:lnTo>
                    <a:pt x="3082" y="1115"/>
                  </a:lnTo>
                  <a:lnTo>
                    <a:pt x="3082" y="871"/>
                  </a:lnTo>
                  <a:lnTo>
                    <a:pt x="2883" y="783"/>
                  </a:lnTo>
                  <a:lnTo>
                    <a:pt x="2883" y="1024"/>
                  </a:lnTo>
                  <a:lnTo>
                    <a:pt x="1772" y="520"/>
                  </a:lnTo>
                  <a:lnTo>
                    <a:pt x="269" y="883"/>
                  </a:lnTo>
                  <a:lnTo>
                    <a:pt x="2160" y="1837"/>
                  </a:lnTo>
                  <a:lnTo>
                    <a:pt x="2149" y="5385"/>
                  </a:lnTo>
                  <a:lnTo>
                    <a:pt x="3705" y="4796"/>
                  </a:lnTo>
                  <a:lnTo>
                    <a:pt x="3705" y="4070"/>
                  </a:lnTo>
                  <a:lnTo>
                    <a:pt x="4114" y="3933"/>
                  </a:lnTo>
                  <a:lnTo>
                    <a:pt x="4114" y="4296"/>
                  </a:lnTo>
                  <a:lnTo>
                    <a:pt x="4599" y="4524"/>
                  </a:lnTo>
                  <a:lnTo>
                    <a:pt x="5626" y="4144"/>
                  </a:lnTo>
                  <a:lnTo>
                    <a:pt x="5627" y="4077"/>
                  </a:lnTo>
                  <a:lnTo>
                    <a:pt x="5122" y="3921"/>
                  </a:lnTo>
                  <a:lnTo>
                    <a:pt x="5122" y="3593"/>
                  </a:lnTo>
                  <a:lnTo>
                    <a:pt x="6057" y="3278"/>
                  </a:lnTo>
                  <a:lnTo>
                    <a:pt x="6057" y="95"/>
                  </a:lnTo>
                  <a:lnTo>
                    <a:pt x="3263" y="849"/>
                  </a:lnTo>
                  <a:close/>
                  <a:moveTo>
                    <a:pt x="3705" y="3759"/>
                  </a:moveTo>
                  <a:lnTo>
                    <a:pt x="3705" y="2603"/>
                  </a:lnTo>
                  <a:lnTo>
                    <a:pt x="2433" y="2997"/>
                  </a:lnTo>
                  <a:lnTo>
                    <a:pt x="2433" y="2598"/>
                  </a:lnTo>
                  <a:lnTo>
                    <a:pt x="3705" y="2204"/>
                  </a:lnTo>
                  <a:lnTo>
                    <a:pt x="3705" y="1972"/>
                  </a:lnTo>
                  <a:lnTo>
                    <a:pt x="2433" y="2365"/>
                  </a:lnTo>
                  <a:lnTo>
                    <a:pt x="2433" y="1966"/>
                  </a:lnTo>
                  <a:lnTo>
                    <a:pt x="3705" y="1574"/>
                  </a:lnTo>
                  <a:lnTo>
                    <a:pt x="3705" y="1397"/>
                  </a:lnTo>
                  <a:lnTo>
                    <a:pt x="3614" y="1356"/>
                  </a:lnTo>
                  <a:lnTo>
                    <a:pt x="3617" y="1043"/>
                  </a:lnTo>
                  <a:lnTo>
                    <a:pt x="5797" y="461"/>
                  </a:lnTo>
                  <a:lnTo>
                    <a:pt x="5797" y="3054"/>
                  </a:lnTo>
                  <a:lnTo>
                    <a:pt x="3705" y="3759"/>
                  </a:lnTo>
                  <a:close/>
                  <a:moveTo>
                    <a:pt x="215" y="1434"/>
                  </a:moveTo>
                  <a:lnTo>
                    <a:pt x="215" y="1579"/>
                  </a:lnTo>
                  <a:lnTo>
                    <a:pt x="862" y="1925"/>
                  </a:lnTo>
                  <a:lnTo>
                    <a:pt x="862" y="1780"/>
                  </a:lnTo>
                  <a:lnTo>
                    <a:pt x="215" y="1434"/>
                  </a:lnTo>
                  <a:close/>
                  <a:moveTo>
                    <a:pt x="215" y="1909"/>
                  </a:moveTo>
                  <a:lnTo>
                    <a:pt x="215" y="2053"/>
                  </a:lnTo>
                  <a:lnTo>
                    <a:pt x="862" y="2399"/>
                  </a:lnTo>
                  <a:lnTo>
                    <a:pt x="862" y="2255"/>
                  </a:lnTo>
                  <a:lnTo>
                    <a:pt x="215" y="1909"/>
                  </a:lnTo>
                  <a:close/>
                  <a:moveTo>
                    <a:pt x="215" y="1670"/>
                  </a:moveTo>
                  <a:lnTo>
                    <a:pt x="215" y="1814"/>
                  </a:lnTo>
                  <a:lnTo>
                    <a:pt x="862" y="2160"/>
                  </a:lnTo>
                  <a:lnTo>
                    <a:pt x="862" y="2016"/>
                  </a:lnTo>
                  <a:lnTo>
                    <a:pt x="215" y="1670"/>
                  </a:lnTo>
                  <a:close/>
                  <a:moveTo>
                    <a:pt x="2458" y="3255"/>
                  </a:moveTo>
                  <a:lnTo>
                    <a:pt x="2820" y="3153"/>
                  </a:lnTo>
                  <a:lnTo>
                    <a:pt x="2820" y="3376"/>
                  </a:lnTo>
                  <a:lnTo>
                    <a:pt x="2458" y="3478"/>
                  </a:lnTo>
                  <a:lnTo>
                    <a:pt x="2458" y="3255"/>
                  </a:lnTo>
                  <a:close/>
                  <a:moveTo>
                    <a:pt x="2458" y="3645"/>
                  </a:moveTo>
                  <a:lnTo>
                    <a:pt x="2820" y="3543"/>
                  </a:lnTo>
                  <a:lnTo>
                    <a:pt x="2820" y="3764"/>
                  </a:lnTo>
                  <a:lnTo>
                    <a:pt x="2458" y="3867"/>
                  </a:lnTo>
                  <a:lnTo>
                    <a:pt x="2458" y="3645"/>
                  </a:lnTo>
                  <a:close/>
                  <a:moveTo>
                    <a:pt x="3097" y="793"/>
                  </a:moveTo>
                  <a:lnTo>
                    <a:pt x="2938" y="714"/>
                  </a:lnTo>
                  <a:lnTo>
                    <a:pt x="5774" y="0"/>
                  </a:lnTo>
                  <a:lnTo>
                    <a:pt x="5915" y="61"/>
                  </a:lnTo>
                  <a:lnTo>
                    <a:pt x="3097" y="793"/>
                  </a:lnTo>
                  <a:close/>
                </a:path>
              </a:pathLst>
            </a:custGeom>
            <a:solidFill>
              <a:srgbClr val="3E81D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478867" y="4167301"/>
              <a:ext cx="886114" cy="886114"/>
            </a:xfrm>
            <a:prstGeom prst="ellipse">
              <a:avLst/>
            </a:prstGeom>
            <a:noFill/>
            <a:ln w="9525">
              <a:solidFill>
                <a:srgbClr val="3E8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6000" y="1949623"/>
            <a:ext cx="3499373" cy="717249"/>
            <a:chOff x="515938" y="1616616"/>
            <a:chExt cx="3499373" cy="717249"/>
          </a:xfrm>
        </p:grpSpPr>
        <p:sp>
          <p:nvSpPr>
            <p:cNvPr id="68" name="文本框 45"/>
            <p:cNvSpPr txBox="1"/>
            <p:nvPr/>
          </p:nvSpPr>
          <p:spPr>
            <a:xfrm>
              <a:off x="515938" y="1616616"/>
              <a:ext cx="3499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1950AC"/>
                  </a:solidFill>
                  <a:latin typeface="Haan Sollip M" panose="02020603020101020101" pitchFamily="18" charset="-127"/>
                  <a:ea typeface="Haan Sollip M" panose="02020603020101020101" pitchFamily="18" charset="-127"/>
                </a:defRPr>
              </a:lvl1pPr>
            </a:lstStyle>
            <a:p>
              <a:r>
                <a:rPr lang="zh-CN" altLang="en-US" dirty="0"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点击输入标题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20700" y="2056866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点击输入标题</a:t>
              </a:r>
            </a:p>
          </p:txBody>
        </p:sp>
      </p:grpSp>
      <p:sp>
        <p:nvSpPr>
          <p:cNvPr id="23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6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28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9" b="4722"/>
          <a:stretch>
            <a:fillRect/>
          </a:stretch>
        </p:blipFill>
        <p:spPr>
          <a:xfrm>
            <a:off x="2694068" y="3621634"/>
            <a:ext cx="3428986" cy="2448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99" y="1172307"/>
            <a:ext cx="3673448" cy="24489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96356" y="1172309"/>
            <a:ext cx="3651610" cy="2448966"/>
            <a:chOff x="5558972" y="1277257"/>
            <a:chExt cx="3261178" cy="2187122"/>
          </a:xfrm>
        </p:grpSpPr>
        <p:grpSp>
          <p:nvGrpSpPr>
            <p:cNvPr id="5" name="组合 4"/>
            <p:cNvGrpSpPr/>
            <p:nvPr/>
          </p:nvGrpSpPr>
          <p:grpSpPr>
            <a:xfrm>
              <a:off x="5558972" y="1277257"/>
              <a:ext cx="3261178" cy="2187122"/>
              <a:chOff x="5558972" y="1277257"/>
              <a:chExt cx="3261178" cy="2187122"/>
            </a:xfrm>
            <a:solidFill>
              <a:srgbClr val="F2F2F2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5558972" y="1277257"/>
                <a:ext cx="3058546" cy="2187122"/>
              </a:xfrm>
              <a:prstGeom prst="rect">
                <a:avLst/>
              </a:prstGeom>
              <a:solidFill>
                <a:srgbClr val="22A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5400000">
                <a:off x="8598905" y="1631147"/>
                <a:ext cx="237634" cy="204857"/>
              </a:xfrm>
              <a:prstGeom prst="triangle">
                <a:avLst/>
              </a:prstGeom>
              <a:solidFill>
                <a:srgbClr val="22A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45"/>
            <p:cNvSpPr txBox="1"/>
            <p:nvPr/>
          </p:nvSpPr>
          <p:spPr>
            <a:xfrm>
              <a:off x="5784681" y="1503795"/>
              <a:ext cx="2292519" cy="33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点击输入标题</a:t>
              </a:r>
            </a:p>
          </p:txBody>
        </p:sp>
        <p:sp>
          <p:nvSpPr>
            <p:cNvPr id="7" name="文本框 46"/>
            <p:cNvSpPr txBox="1"/>
            <p:nvPr/>
          </p:nvSpPr>
          <p:spPr>
            <a:xfrm>
              <a:off x="5784681" y="1905832"/>
              <a:ext cx="2607128" cy="123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在此录入上述图表的描述说明，在此录入图表的描述说明，在此录入上述图表的描述说明。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在此录入上述图表的描述说明，在此录入图表的描述说明，在此录入上述图表的描述说明。</a:t>
              </a:r>
            </a:p>
            <a:p>
              <a:endPara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98718" y="3621636"/>
            <a:ext cx="3643299" cy="2448966"/>
            <a:chOff x="8422308" y="3464379"/>
            <a:chExt cx="3253756" cy="2187122"/>
          </a:xfrm>
        </p:grpSpPr>
        <p:grpSp>
          <p:nvGrpSpPr>
            <p:cNvPr id="11" name="组合 10"/>
            <p:cNvGrpSpPr/>
            <p:nvPr/>
          </p:nvGrpSpPr>
          <p:grpSpPr>
            <a:xfrm>
              <a:off x="8422308" y="3464379"/>
              <a:ext cx="3253756" cy="2187122"/>
              <a:chOff x="8422308" y="3464379"/>
              <a:chExt cx="3253756" cy="2187122"/>
            </a:xfrm>
            <a:solidFill>
              <a:srgbClr val="F2F2F2"/>
            </a:solidFill>
          </p:grpSpPr>
          <p:sp>
            <p:nvSpPr>
              <p:cNvPr id="14" name="矩形 13"/>
              <p:cNvSpPr/>
              <p:nvPr/>
            </p:nvSpPr>
            <p:spPr>
              <a:xfrm>
                <a:off x="8617518" y="3464379"/>
                <a:ext cx="3058546" cy="2187122"/>
              </a:xfrm>
              <a:prstGeom prst="rect">
                <a:avLst/>
              </a:prstGeom>
              <a:solidFill>
                <a:srgbClr val="35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16200000" flipH="1">
                <a:off x="8405920" y="3818270"/>
                <a:ext cx="237634" cy="204857"/>
              </a:xfrm>
              <a:prstGeom prst="triangle">
                <a:avLst/>
              </a:prstGeom>
              <a:solidFill>
                <a:srgbClr val="35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45"/>
            <p:cNvSpPr txBox="1"/>
            <p:nvPr/>
          </p:nvSpPr>
          <p:spPr>
            <a:xfrm>
              <a:off x="8820151" y="3756803"/>
              <a:ext cx="2292519" cy="307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点击输入标题</a:t>
              </a:r>
            </a:p>
          </p:txBody>
        </p:sp>
        <p:sp>
          <p:nvSpPr>
            <p:cNvPr id="13" name="文本框 46"/>
            <p:cNvSpPr txBox="1"/>
            <p:nvPr/>
          </p:nvSpPr>
          <p:spPr>
            <a:xfrm>
              <a:off x="8820150" y="4121235"/>
              <a:ext cx="2823191" cy="123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在此录入上述图表的描述说明，在此录入图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表的描述说明，在此录入上述图表的描述说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明。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在此录入上述图表的描述说明，在此录入图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表的描述说明，在此录入上述图表的描述说</a:t>
              </a:r>
              <a:endParaRPr lang="en-US" altLang="zh-CN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明。</a:t>
              </a:r>
            </a:p>
            <a:p>
              <a:endPara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0" name="文本框 58"/>
          <p:cNvSpPr txBox="1"/>
          <p:nvPr/>
        </p:nvSpPr>
        <p:spPr>
          <a:xfrm>
            <a:off x="1023885" y="283971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1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2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>
            <a:off x="4394239" y="2071687"/>
            <a:ext cx="7024038" cy="0"/>
          </a:xfrm>
          <a:prstGeom prst="line">
            <a:avLst/>
          </a:prstGeom>
          <a:ln>
            <a:solidFill>
              <a:srgbClr val="1950AC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394239" y="3257550"/>
            <a:ext cx="7024038" cy="0"/>
          </a:xfrm>
          <a:prstGeom prst="line">
            <a:avLst/>
          </a:prstGeom>
          <a:ln>
            <a:solidFill>
              <a:srgbClr val="1950AC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02055" y="4387893"/>
            <a:ext cx="7116222" cy="0"/>
          </a:xfrm>
          <a:prstGeom prst="line">
            <a:avLst/>
          </a:prstGeom>
          <a:ln>
            <a:solidFill>
              <a:srgbClr val="1950AC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任意多边形 49"/>
          <p:cNvSpPr/>
          <p:nvPr/>
        </p:nvSpPr>
        <p:spPr>
          <a:xfrm>
            <a:off x="120282" y="0"/>
            <a:ext cx="7902650" cy="6858000"/>
          </a:xfrm>
          <a:custGeom>
            <a:avLst/>
            <a:gdLst>
              <a:gd name="connsiteX0" fmla="*/ 0 w 10017511"/>
              <a:gd name="connsiteY0" fmla="*/ 0 h 6858000"/>
              <a:gd name="connsiteX1" fmla="*/ 2799672 w 10017511"/>
              <a:gd name="connsiteY1" fmla="*/ 0 h 6858000"/>
              <a:gd name="connsiteX2" fmla="*/ 7902648 w 10017511"/>
              <a:gd name="connsiteY2" fmla="*/ 6857997 h 6858000"/>
              <a:gd name="connsiteX3" fmla="*/ 7902648 w 10017511"/>
              <a:gd name="connsiteY3" fmla="*/ 0 h 6858000"/>
              <a:gd name="connsiteX4" fmla="*/ 7902650 w 10017511"/>
              <a:gd name="connsiteY4" fmla="*/ 0 h 6858000"/>
              <a:gd name="connsiteX5" fmla="*/ 7902650 w 10017511"/>
              <a:gd name="connsiteY5" fmla="*/ 6857997 h 6858000"/>
              <a:gd name="connsiteX6" fmla="*/ 10017511 w 10017511"/>
              <a:gd name="connsiteY6" fmla="*/ 6857997 h 6858000"/>
              <a:gd name="connsiteX7" fmla="*/ 10017511 w 10017511"/>
              <a:gd name="connsiteY7" fmla="*/ 6858000 h 6858000"/>
              <a:gd name="connsiteX8" fmla="*/ 0 w 10017511"/>
              <a:gd name="connsiteY8" fmla="*/ 6858000 h 6858000"/>
              <a:gd name="connsiteX0-1" fmla="*/ 0 w 10017511"/>
              <a:gd name="connsiteY0-2" fmla="*/ 0 h 6858000"/>
              <a:gd name="connsiteX1-3" fmla="*/ 2799672 w 10017511"/>
              <a:gd name="connsiteY1-4" fmla="*/ 0 h 6858000"/>
              <a:gd name="connsiteX2-5" fmla="*/ 7902648 w 10017511"/>
              <a:gd name="connsiteY2-6" fmla="*/ 6857997 h 6858000"/>
              <a:gd name="connsiteX3-7" fmla="*/ 7902648 w 10017511"/>
              <a:gd name="connsiteY3-8" fmla="*/ 0 h 6858000"/>
              <a:gd name="connsiteX4-9" fmla="*/ 7902650 w 10017511"/>
              <a:gd name="connsiteY4-10" fmla="*/ 0 h 6858000"/>
              <a:gd name="connsiteX5-11" fmla="*/ 7902650 w 10017511"/>
              <a:gd name="connsiteY5-12" fmla="*/ 6857997 h 6858000"/>
              <a:gd name="connsiteX6-13" fmla="*/ 10017511 w 10017511"/>
              <a:gd name="connsiteY6-14" fmla="*/ 6857997 h 6858000"/>
              <a:gd name="connsiteX7-15" fmla="*/ 0 w 10017511"/>
              <a:gd name="connsiteY7-16" fmla="*/ 6858000 h 6858000"/>
              <a:gd name="connsiteX8-17" fmla="*/ 0 w 10017511"/>
              <a:gd name="connsiteY8-18" fmla="*/ 0 h 6858000"/>
              <a:gd name="connsiteX0-19" fmla="*/ 0 w 7902650"/>
              <a:gd name="connsiteY0-20" fmla="*/ 0 h 6858000"/>
              <a:gd name="connsiteX1-21" fmla="*/ 2799672 w 7902650"/>
              <a:gd name="connsiteY1-22" fmla="*/ 0 h 6858000"/>
              <a:gd name="connsiteX2-23" fmla="*/ 7902648 w 7902650"/>
              <a:gd name="connsiteY2-24" fmla="*/ 6857997 h 6858000"/>
              <a:gd name="connsiteX3-25" fmla="*/ 7902648 w 7902650"/>
              <a:gd name="connsiteY3-26" fmla="*/ 0 h 6858000"/>
              <a:gd name="connsiteX4-27" fmla="*/ 7902650 w 7902650"/>
              <a:gd name="connsiteY4-28" fmla="*/ 0 h 6858000"/>
              <a:gd name="connsiteX5-29" fmla="*/ 7902650 w 7902650"/>
              <a:gd name="connsiteY5-30" fmla="*/ 6857997 h 6858000"/>
              <a:gd name="connsiteX6-31" fmla="*/ 0 w 7902650"/>
              <a:gd name="connsiteY6-32" fmla="*/ 6858000 h 6858000"/>
              <a:gd name="connsiteX7-33" fmla="*/ 0 w 7902650"/>
              <a:gd name="connsiteY7-3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902650" h="6858000">
                <a:moveTo>
                  <a:pt x="0" y="0"/>
                </a:moveTo>
                <a:lnTo>
                  <a:pt x="2799672" y="0"/>
                </a:lnTo>
                <a:lnTo>
                  <a:pt x="7902648" y="6857997"/>
                </a:lnTo>
                <a:lnTo>
                  <a:pt x="7902648" y="0"/>
                </a:lnTo>
                <a:lnTo>
                  <a:pt x="7902650" y="0"/>
                </a:lnTo>
                <a:lnTo>
                  <a:pt x="7902650" y="685799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577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84577" cy="6858000"/>
          </a:xfrm>
          <a:custGeom>
            <a:avLst/>
            <a:gdLst>
              <a:gd name="connsiteX0" fmla="*/ 0 w 10284577"/>
              <a:gd name="connsiteY0" fmla="*/ 0 h 6858000"/>
              <a:gd name="connsiteX1" fmla="*/ 2799672 w 10284577"/>
              <a:gd name="connsiteY1" fmla="*/ 0 h 6858000"/>
              <a:gd name="connsiteX2" fmla="*/ 7902648 w 10284577"/>
              <a:gd name="connsiteY2" fmla="*/ 6857997 h 6858000"/>
              <a:gd name="connsiteX3" fmla="*/ 7902648 w 10284577"/>
              <a:gd name="connsiteY3" fmla="*/ 0 h 6858000"/>
              <a:gd name="connsiteX4" fmla="*/ 7902650 w 10284577"/>
              <a:gd name="connsiteY4" fmla="*/ 0 h 6858000"/>
              <a:gd name="connsiteX5" fmla="*/ 7902650 w 10284577"/>
              <a:gd name="connsiteY5" fmla="*/ 6857997 h 6858000"/>
              <a:gd name="connsiteX6" fmla="*/ 10284577 w 10284577"/>
              <a:gd name="connsiteY6" fmla="*/ 6857997 h 6858000"/>
              <a:gd name="connsiteX7" fmla="*/ 10284577 w 10284577"/>
              <a:gd name="connsiteY7" fmla="*/ 6858000 h 6858000"/>
              <a:gd name="connsiteX8" fmla="*/ 0 w 1028457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4577" h="6858000">
                <a:moveTo>
                  <a:pt x="0" y="0"/>
                </a:moveTo>
                <a:lnTo>
                  <a:pt x="2799672" y="0"/>
                </a:lnTo>
                <a:lnTo>
                  <a:pt x="7902648" y="6857997"/>
                </a:lnTo>
                <a:lnTo>
                  <a:pt x="7902648" y="0"/>
                </a:lnTo>
                <a:lnTo>
                  <a:pt x="7902650" y="0"/>
                </a:lnTo>
                <a:lnTo>
                  <a:pt x="7902650" y="6857997"/>
                </a:lnTo>
                <a:lnTo>
                  <a:pt x="10284577" y="6857997"/>
                </a:lnTo>
                <a:lnTo>
                  <a:pt x="1028457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3" name="组合 32"/>
          <p:cNvGrpSpPr/>
          <p:nvPr/>
        </p:nvGrpSpPr>
        <p:grpSpPr>
          <a:xfrm>
            <a:off x="3622715" y="1300163"/>
            <a:ext cx="771524" cy="771524"/>
            <a:chOff x="3622715" y="1300163"/>
            <a:chExt cx="771524" cy="771524"/>
          </a:xfrm>
        </p:grpSpPr>
        <p:sp>
          <p:nvSpPr>
            <p:cNvPr id="31" name="椭圆 30"/>
            <p:cNvSpPr/>
            <p:nvPr/>
          </p:nvSpPr>
          <p:spPr>
            <a:xfrm>
              <a:off x="3622715" y="1300163"/>
              <a:ext cx="771524" cy="7715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50AC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796260" y="1457325"/>
              <a:ext cx="424434" cy="457200"/>
            </a:xfrm>
            <a:custGeom>
              <a:avLst/>
              <a:gdLst>
                <a:gd name="T0" fmla="*/ 807603 w 2265363"/>
                <a:gd name="T1" fmla="*/ 1870063 h 2438400"/>
                <a:gd name="T2" fmla="*/ 1092591 w 2265363"/>
                <a:gd name="T3" fmla="*/ 1655079 h 2438400"/>
                <a:gd name="T4" fmla="*/ 987378 w 2265363"/>
                <a:gd name="T5" fmla="*/ 1652113 h 2438400"/>
                <a:gd name="T6" fmla="*/ 803619 w 2265363"/>
                <a:gd name="T7" fmla="*/ 1651620 h 2438400"/>
                <a:gd name="T8" fmla="*/ 706514 w 2265363"/>
                <a:gd name="T9" fmla="*/ 1646678 h 2438400"/>
                <a:gd name="T10" fmla="*/ 1698053 w 2265363"/>
                <a:gd name="T11" fmla="*/ 1643680 h 2438400"/>
                <a:gd name="T12" fmla="*/ 1225432 w 2265363"/>
                <a:gd name="T13" fmla="*/ 1730694 h 2438400"/>
                <a:gd name="T14" fmla="*/ 1660611 w 2265363"/>
                <a:gd name="T15" fmla="*/ 1549479 h 2438400"/>
                <a:gd name="T16" fmla="*/ 519545 w 2265363"/>
                <a:gd name="T17" fmla="*/ 1390794 h 2438400"/>
                <a:gd name="T18" fmla="*/ 447643 w 2265363"/>
                <a:gd name="T19" fmla="*/ 1332057 h 2438400"/>
                <a:gd name="T20" fmla="*/ 415235 w 2265363"/>
                <a:gd name="T21" fmla="*/ 1342805 h 2438400"/>
                <a:gd name="T22" fmla="*/ 321688 w 2265363"/>
                <a:gd name="T23" fmla="*/ 1363163 h 2438400"/>
                <a:gd name="T24" fmla="*/ 162704 w 2265363"/>
                <a:gd name="T25" fmla="*/ 1593039 h 2438400"/>
                <a:gd name="T26" fmla="*/ 84577 w 2265363"/>
                <a:gd name="T27" fmla="*/ 1431036 h 2438400"/>
                <a:gd name="T28" fmla="*/ 1375559 w 2265363"/>
                <a:gd name="T29" fmla="*/ 1312415 h 2438400"/>
                <a:gd name="T30" fmla="*/ 1344869 w 2265363"/>
                <a:gd name="T31" fmla="*/ 1307927 h 2438400"/>
                <a:gd name="T32" fmla="*/ 1272476 w 2265363"/>
                <a:gd name="T33" fmla="*/ 1361280 h 2438400"/>
                <a:gd name="T34" fmla="*/ 1218542 w 2265363"/>
                <a:gd name="T35" fmla="*/ 1249731 h 2438400"/>
                <a:gd name="T36" fmla="*/ 652846 w 2265363"/>
                <a:gd name="T37" fmla="*/ 1148691 h 2438400"/>
                <a:gd name="T38" fmla="*/ 606985 w 2265363"/>
                <a:gd name="T39" fmla="*/ 1150938 h 2438400"/>
                <a:gd name="T40" fmla="*/ 1197159 w 2265363"/>
                <a:gd name="T41" fmla="*/ 1148449 h 2438400"/>
                <a:gd name="T42" fmla="*/ 1156511 w 2265363"/>
                <a:gd name="T43" fmla="*/ 1128479 h 2438400"/>
                <a:gd name="T44" fmla="*/ 307346 w 2265363"/>
                <a:gd name="T45" fmla="*/ 921742 h 2438400"/>
                <a:gd name="T46" fmla="*/ 278842 w 2265363"/>
                <a:gd name="T47" fmla="*/ 945059 h 2438400"/>
                <a:gd name="T48" fmla="*/ 1501779 w 2265363"/>
                <a:gd name="T49" fmla="*/ 889737 h 2438400"/>
                <a:gd name="T50" fmla="*/ 1486411 w 2265363"/>
                <a:gd name="T51" fmla="*/ 843173 h 2438400"/>
                <a:gd name="T52" fmla="*/ 1277714 w 2265363"/>
                <a:gd name="T53" fmla="*/ 540246 h 2438400"/>
                <a:gd name="T54" fmla="*/ 1161926 w 2265363"/>
                <a:gd name="T55" fmla="*/ 776388 h 2438400"/>
                <a:gd name="T56" fmla="*/ 840098 w 2265363"/>
                <a:gd name="T57" fmla="*/ 1600895 h 2438400"/>
                <a:gd name="T58" fmla="*/ 611249 w 2265363"/>
                <a:gd name="T59" fmla="*/ 1059905 h 2438400"/>
                <a:gd name="T60" fmla="*/ 546784 w 2265363"/>
                <a:gd name="T61" fmla="*/ 508496 h 2438400"/>
                <a:gd name="T62" fmla="*/ 1022335 w 2265363"/>
                <a:gd name="T63" fmla="*/ 422177 h 2438400"/>
                <a:gd name="T64" fmla="*/ 495405 w 2265363"/>
                <a:gd name="T65" fmla="*/ 982018 h 2438400"/>
                <a:gd name="T66" fmla="*/ 437558 w 2265363"/>
                <a:gd name="T67" fmla="*/ 1315145 h 2438400"/>
                <a:gd name="T68" fmla="*/ 304484 w 2265363"/>
                <a:gd name="T69" fmla="*/ 848569 h 2438400"/>
                <a:gd name="T70" fmla="*/ 267492 w 2265363"/>
                <a:gd name="T71" fmla="*/ 421433 h 2438400"/>
                <a:gd name="T72" fmla="*/ 591551 w 2265363"/>
                <a:gd name="T73" fmla="*/ 418578 h 2438400"/>
                <a:gd name="T74" fmla="*/ 1526543 w 2265363"/>
                <a:gd name="T75" fmla="*/ 392345 h 2438400"/>
                <a:gd name="T76" fmla="*/ 1488091 w 2265363"/>
                <a:gd name="T77" fmla="*/ 816070 h 2438400"/>
                <a:gd name="T78" fmla="*/ 1368522 w 2265363"/>
                <a:gd name="T79" fmla="*/ 1294559 h 2438400"/>
                <a:gd name="T80" fmla="*/ 1288148 w 2265363"/>
                <a:gd name="T81" fmla="*/ 1044536 h 2438400"/>
                <a:gd name="T82" fmla="*/ 1395561 w 2265363"/>
                <a:gd name="T83" fmla="*/ 346998 h 2438400"/>
                <a:gd name="T84" fmla="*/ 1204896 w 2265363"/>
                <a:gd name="T85" fmla="*/ 344070 h 2438400"/>
                <a:gd name="T86" fmla="*/ 581158 w 2265363"/>
                <a:gd name="T87" fmla="*/ 104180 h 2438400"/>
                <a:gd name="T88" fmla="*/ 635289 w 2265363"/>
                <a:gd name="T89" fmla="*/ 328911 h 2438400"/>
                <a:gd name="T90" fmla="*/ 547542 w 2265363"/>
                <a:gd name="T91" fmla="*/ 238126 h 2438400"/>
                <a:gd name="T92" fmla="*/ 404182 w 2265363"/>
                <a:gd name="T93" fmla="*/ 306587 h 2438400"/>
                <a:gd name="T94" fmla="*/ 290236 w 2265363"/>
                <a:gd name="T95" fmla="*/ 335360 h 2438400"/>
                <a:gd name="T96" fmla="*/ 328547 w 2265363"/>
                <a:gd name="T97" fmla="*/ 168920 h 2438400"/>
                <a:gd name="T98" fmla="*/ 1342152 w 2265363"/>
                <a:gd name="T99" fmla="*/ 10914 h 2438400"/>
                <a:gd name="T100" fmla="*/ 1476305 w 2265363"/>
                <a:gd name="T101" fmla="*/ 215305 h 2438400"/>
                <a:gd name="T102" fmla="*/ 1493136 w 2265363"/>
                <a:gd name="T103" fmla="*/ 326182 h 2438400"/>
                <a:gd name="T104" fmla="*/ 1371359 w 2265363"/>
                <a:gd name="T105" fmla="*/ 307083 h 2438400"/>
                <a:gd name="T106" fmla="*/ 1259234 w 2265363"/>
                <a:gd name="T107" fmla="*/ 291208 h 2438400"/>
                <a:gd name="T108" fmla="*/ 1193643 w 2265363"/>
                <a:gd name="T109" fmla="*/ 288231 h 2438400"/>
                <a:gd name="T110" fmla="*/ 1252304 w 2265363"/>
                <a:gd name="T111" fmla="*/ 34975 h 2438400"/>
                <a:gd name="T112" fmla="*/ 1059598 w 2265363"/>
                <a:gd name="T113" fmla="*/ 73089 h 2438400"/>
                <a:gd name="T114" fmla="*/ 1039026 w 2265363"/>
                <a:gd name="T115" fmla="*/ 130569 h 2438400"/>
                <a:gd name="T116" fmla="*/ 1058855 w 2265363"/>
                <a:gd name="T117" fmla="*/ 276498 h 2438400"/>
                <a:gd name="T118" fmla="*/ 921045 w 2265363"/>
                <a:gd name="T119" fmla="*/ 423666 h 2438400"/>
                <a:gd name="T120" fmla="*/ 753244 w 2265363"/>
                <a:gd name="T121" fmla="*/ 275507 h 2438400"/>
                <a:gd name="T122" fmla="*/ 752005 w 2265363"/>
                <a:gd name="T123" fmla="*/ 116446 h 2438400"/>
                <a:gd name="T124" fmla="*/ 900472 w 2265363"/>
                <a:gd name="T125" fmla="*/ 495 h 24384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65363" h="2438400">
                  <a:moveTo>
                    <a:pt x="402259" y="2146300"/>
                  </a:moveTo>
                  <a:lnTo>
                    <a:pt x="432729" y="2155498"/>
                  </a:lnTo>
                  <a:lnTo>
                    <a:pt x="448916" y="2160572"/>
                  </a:lnTo>
                  <a:lnTo>
                    <a:pt x="467643" y="2166281"/>
                  </a:lnTo>
                  <a:lnTo>
                    <a:pt x="489226" y="2172307"/>
                  </a:lnTo>
                  <a:lnTo>
                    <a:pt x="513665" y="2177698"/>
                  </a:lnTo>
                  <a:lnTo>
                    <a:pt x="526679" y="2181187"/>
                  </a:lnTo>
                  <a:lnTo>
                    <a:pt x="539692" y="2184676"/>
                  </a:lnTo>
                  <a:lnTo>
                    <a:pt x="553657" y="2187847"/>
                  </a:lnTo>
                  <a:lnTo>
                    <a:pt x="568258" y="2191019"/>
                  </a:lnTo>
                  <a:lnTo>
                    <a:pt x="630468" y="2203388"/>
                  </a:lnTo>
                  <a:lnTo>
                    <a:pt x="646972" y="2206242"/>
                  </a:lnTo>
                  <a:lnTo>
                    <a:pt x="663477" y="2209097"/>
                  </a:lnTo>
                  <a:lnTo>
                    <a:pt x="697438" y="2214171"/>
                  </a:lnTo>
                  <a:lnTo>
                    <a:pt x="714578" y="2217343"/>
                  </a:lnTo>
                  <a:lnTo>
                    <a:pt x="732035" y="2219563"/>
                  </a:lnTo>
                  <a:lnTo>
                    <a:pt x="749492" y="2221783"/>
                  </a:lnTo>
                  <a:lnTo>
                    <a:pt x="766949" y="2223686"/>
                  </a:lnTo>
                  <a:lnTo>
                    <a:pt x="802180" y="2227809"/>
                  </a:lnTo>
                  <a:lnTo>
                    <a:pt x="836776" y="2230981"/>
                  </a:lnTo>
                  <a:lnTo>
                    <a:pt x="871372" y="2234152"/>
                  </a:lnTo>
                  <a:lnTo>
                    <a:pt x="904699" y="2236689"/>
                  </a:lnTo>
                  <a:lnTo>
                    <a:pt x="921204" y="2238275"/>
                  </a:lnTo>
                  <a:lnTo>
                    <a:pt x="937073" y="2238909"/>
                  </a:lnTo>
                  <a:lnTo>
                    <a:pt x="967861" y="2240495"/>
                  </a:lnTo>
                  <a:lnTo>
                    <a:pt x="997379" y="2241764"/>
                  </a:lnTo>
                  <a:lnTo>
                    <a:pt x="1024358" y="2243032"/>
                  </a:lnTo>
                  <a:lnTo>
                    <a:pt x="1037371" y="2243667"/>
                  </a:lnTo>
                  <a:lnTo>
                    <a:pt x="1049749" y="2243667"/>
                  </a:lnTo>
                  <a:lnTo>
                    <a:pt x="1073554" y="2243667"/>
                  </a:lnTo>
                  <a:lnTo>
                    <a:pt x="1108467" y="2243984"/>
                  </a:lnTo>
                  <a:lnTo>
                    <a:pt x="1111641" y="2221783"/>
                  </a:lnTo>
                  <a:lnTo>
                    <a:pt x="1338263" y="2284580"/>
                  </a:lnTo>
                  <a:lnTo>
                    <a:pt x="1082758" y="2438400"/>
                  </a:lnTo>
                  <a:lnTo>
                    <a:pt x="1088154" y="2395584"/>
                  </a:lnTo>
                  <a:lnTo>
                    <a:pt x="1071014" y="2394950"/>
                  </a:lnTo>
                  <a:lnTo>
                    <a:pt x="1047210" y="2393998"/>
                  </a:lnTo>
                  <a:lnTo>
                    <a:pt x="1034515" y="2393681"/>
                  </a:lnTo>
                  <a:lnTo>
                    <a:pt x="1020866" y="2393047"/>
                  </a:lnTo>
                  <a:lnTo>
                    <a:pt x="991348" y="2391144"/>
                  </a:lnTo>
                  <a:lnTo>
                    <a:pt x="959926" y="2389241"/>
                  </a:lnTo>
                  <a:lnTo>
                    <a:pt x="926599" y="2386704"/>
                  </a:lnTo>
                  <a:lnTo>
                    <a:pt x="909777" y="2385118"/>
                  </a:lnTo>
                  <a:lnTo>
                    <a:pt x="892320" y="2383532"/>
                  </a:lnTo>
                  <a:lnTo>
                    <a:pt x="820588" y="2375603"/>
                  </a:lnTo>
                  <a:lnTo>
                    <a:pt x="802497" y="2373383"/>
                  </a:lnTo>
                  <a:lnTo>
                    <a:pt x="784088" y="2370846"/>
                  </a:lnTo>
                  <a:lnTo>
                    <a:pt x="746952" y="2364820"/>
                  </a:lnTo>
                  <a:lnTo>
                    <a:pt x="728543" y="2362283"/>
                  </a:lnTo>
                  <a:lnTo>
                    <a:pt x="710134" y="2359111"/>
                  </a:lnTo>
                  <a:lnTo>
                    <a:pt x="692043" y="2355940"/>
                  </a:lnTo>
                  <a:lnTo>
                    <a:pt x="673634" y="2352134"/>
                  </a:lnTo>
                  <a:lnTo>
                    <a:pt x="638085" y="2344839"/>
                  </a:lnTo>
                  <a:lnTo>
                    <a:pt x="620311" y="2341668"/>
                  </a:lnTo>
                  <a:lnTo>
                    <a:pt x="602854" y="2337545"/>
                  </a:lnTo>
                  <a:lnTo>
                    <a:pt x="536835" y="2321370"/>
                  </a:lnTo>
                  <a:lnTo>
                    <a:pt x="528900" y="2319467"/>
                  </a:lnTo>
                  <a:lnTo>
                    <a:pt x="521283" y="2317564"/>
                  </a:lnTo>
                  <a:lnTo>
                    <a:pt x="506365" y="2313124"/>
                  </a:lnTo>
                  <a:lnTo>
                    <a:pt x="478117" y="2304243"/>
                  </a:lnTo>
                  <a:lnTo>
                    <a:pt x="452090" y="2296632"/>
                  </a:lnTo>
                  <a:lnTo>
                    <a:pt x="428920" y="2288703"/>
                  </a:lnTo>
                  <a:lnTo>
                    <a:pt x="408607" y="2281091"/>
                  </a:lnTo>
                  <a:lnTo>
                    <a:pt x="391467" y="2274748"/>
                  </a:lnTo>
                  <a:lnTo>
                    <a:pt x="358775" y="2262379"/>
                  </a:lnTo>
                  <a:lnTo>
                    <a:pt x="402259" y="2146300"/>
                  </a:lnTo>
                  <a:close/>
                  <a:moveTo>
                    <a:pt x="1231900" y="2073275"/>
                  </a:moveTo>
                  <a:lnTo>
                    <a:pt x="1342313" y="2073275"/>
                  </a:lnTo>
                  <a:lnTo>
                    <a:pt x="1346426" y="2075805"/>
                  </a:lnTo>
                  <a:lnTo>
                    <a:pt x="1356866" y="2083079"/>
                  </a:lnTo>
                  <a:lnTo>
                    <a:pt x="1369205" y="2091618"/>
                  </a:lnTo>
                  <a:lnTo>
                    <a:pt x="1375532" y="2096362"/>
                  </a:lnTo>
                  <a:lnTo>
                    <a:pt x="1382492" y="2102055"/>
                  </a:lnTo>
                  <a:lnTo>
                    <a:pt x="1388820" y="2107431"/>
                  </a:lnTo>
                  <a:lnTo>
                    <a:pt x="1394514" y="2112808"/>
                  </a:lnTo>
                  <a:lnTo>
                    <a:pt x="1399576" y="2118501"/>
                  </a:lnTo>
                  <a:lnTo>
                    <a:pt x="1404005" y="2124193"/>
                  </a:lnTo>
                  <a:lnTo>
                    <a:pt x="1405903" y="2126723"/>
                  </a:lnTo>
                  <a:lnTo>
                    <a:pt x="1407485" y="2129570"/>
                  </a:lnTo>
                  <a:lnTo>
                    <a:pt x="1408751" y="2132100"/>
                  </a:lnTo>
                  <a:lnTo>
                    <a:pt x="1409384" y="2134630"/>
                  </a:lnTo>
                  <a:lnTo>
                    <a:pt x="1409700" y="2136844"/>
                  </a:lnTo>
                  <a:lnTo>
                    <a:pt x="1409700" y="2139058"/>
                  </a:lnTo>
                  <a:lnTo>
                    <a:pt x="1409384" y="2141271"/>
                  </a:lnTo>
                  <a:lnTo>
                    <a:pt x="1408751" y="2143801"/>
                  </a:lnTo>
                  <a:lnTo>
                    <a:pt x="1407169" y="2145383"/>
                  </a:lnTo>
                  <a:lnTo>
                    <a:pt x="1405271" y="2146964"/>
                  </a:lnTo>
                  <a:lnTo>
                    <a:pt x="1403056" y="2148862"/>
                  </a:lnTo>
                  <a:lnTo>
                    <a:pt x="1399892" y="2150127"/>
                  </a:lnTo>
                  <a:lnTo>
                    <a:pt x="1396412" y="2151076"/>
                  </a:lnTo>
                  <a:lnTo>
                    <a:pt x="1392300" y="2152341"/>
                  </a:lnTo>
                  <a:lnTo>
                    <a:pt x="1387238" y="2152973"/>
                  </a:lnTo>
                  <a:lnTo>
                    <a:pt x="1381543" y="2153922"/>
                  </a:lnTo>
                  <a:lnTo>
                    <a:pt x="1372685" y="2154238"/>
                  </a:lnTo>
                  <a:lnTo>
                    <a:pt x="1364459" y="2154238"/>
                  </a:lnTo>
                  <a:lnTo>
                    <a:pt x="1356233" y="2153289"/>
                  </a:lnTo>
                  <a:lnTo>
                    <a:pt x="1348641" y="2152657"/>
                  </a:lnTo>
                  <a:lnTo>
                    <a:pt x="1341048" y="2151076"/>
                  </a:lnTo>
                  <a:lnTo>
                    <a:pt x="1334087" y="2149494"/>
                  </a:lnTo>
                  <a:lnTo>
                    <a:pt x="1327444" y="2147280"/>
                  </a:lnTo>
                  <a:lnTo>
                    <a:pt x="1321116" y="2145067"/>
                  </a:lnTo>
                  <a:lnTo>
                    <a:pt x="1314473" y="2142536"/>
                  </a:lnTo>
                  <a:lnTo>
                    <a:pt x="1308461" y="2139690"/>
                  </a:lnTo>
                  <a:lnTo>
                    <a:pt x="1303083" y="2136211"/>
                  </a:lnTo>
                  <a:lnTo>
                    <a:pt x="1297389" y="2133049"/>
                  </a:lnTo>
                  <a:lnTo>
                    <a:pt x="1286632" y="2126091"/>
                  </a:lnTo>
                  <a:lnTo>
                    <a:pt x="1275559" y="2118184"/>
                  </a:lnTo>
                  <a:lnTo>
                    <a:pt x="1271130" y="2115338"/>
                  </a:lnTo>
                  <a:lnTo>
                    <a:pt x="1269232" y="2114389"/>
                  </a:lnTo>
                  <a:lnTo>
                    <a:pt x="1267650" y="2114073"/>
                  </a:lnTo>
                  <a:lnTo>
                    <a:pt x="1266701" y="2113757"/>
                  </a:lnTo>
                  <a:lnTo>
                    <a:pt x="1265752" y="2114073"/>
                  </a:lnTo>
                  <a:lnTo>
                    <a:pt x="1265119" y="2114073"/>
                  </a:lnTo>
                  <a:lnTo>
                    <a:pt x="1264802" y="2114705"/>
                  </a:lnTo>
                  <a:lnTo>
                    <a:pt x="1263537" y="2116287"/>
                  </a:lnTo>
                  <a:lnTo>
                    <a:pt x="1263221" y="2117552"/>
                  </a:lnTo>
                  <a:lnTo>
                    <a:pt x="1262588" y="2118817"/>
                  </a:lnTo>
                  <a:lnTo>
                    <a:pt x="1261639" y="2118817"/>
                  </a:lnTo>
                  <a:lnTo>
                    <a:pt x="1261006" y="2119449"/>
                  </a:lnTo>
                  <a:lnTo>
                    <a:pt x="1248351" y="2118501"/>
                  </a:lnTo>
                  <a:lnTo>
                    <a:pt x="1241391" y="2117868"/>
                  </a:lnTo>
                  <a:lnTo>
                    <a:pt x="1238860" y="2117552"/>
                  </a:lnTo>
                  <a:lnTo>
                    <a:pt x="1236962" y="2116603"/>
                  </a:lnTo>
                  <a:lnTo>
                    <a:pt x="1235064" y="2106799"/>
                  </a:lnTo>
                  <a:lnTo>
                    <a:pt x="1233798" y="2099209"/>
                  </a:lnTo>
                  <a:lnTo>
                    <a:pt x="1232849" y="2092251"/>
                  </a:lnTo>
                  <a:lnTo>
                    <a:pt x="1232533" y="2087191"/>
                  </a:lnTo>
                  <a:lnTo>
                    <a:pt x="1232849" y="2082130"/>
                  </a:lnTo>
                  <a:lnTo>
                    <a:pt x="1233165" y="2078968"/>
                  </a:lnTo>
                  <a:lnTo>
                    <a:pt x="1233798" y="2076754"/>
                  </a:lnTo>
                  <a:lnTo>
                    <a:pt x="1231900" y="2073275"/>
                  </a:lnTo>
                  <a:close/>
                  <a:moveTo>
                    <a:pt x="952348" y="2073275"/>
                  </a:moveTo>
                  <a:lnTo>
                    <a:pt x="1063626" y="2073275"/>
                  </a:lnTo>
                  <a:lnTo>
                    <a:pt x="1062027" y="2076754"/>
                  </a:lnTo>
                  <a:lnTo>
                    <a:pt x="1062347" y="2078335"/>
                  </a:lnTo>
                  <a:lnTo>
                    <a:pt x="1062986" y="2081498"/>
                  </a:lnTo>
                  <a:lnTo>
                    <a:pt x="1063306" y="2085609"/>
                  </a:lnTo>
                  <a:lnTo>
                    <a:pt x="1062986" y="2090986"/>
                  </a:lnTo>
                  <a:lnTo>
                    <a:pt x="1062027" y="2097944"/>
                  </a:lnTo>
                  <a:lnTo>
                    <a:pt x="1061068" y="2106166"/>
                  </a:lnTo>
                  <a:lnTo>
                    <a:pt x="1058829" y="2116603"/>
                  </a:lnTo>
                  <a:lnTo>
                    <a:pt x="1056911" y="2117552"/>
                  </a:lnTo>
                  <a:lnTo>
                    <a:pt x="1054033" y="2117868"/>
                  </a:lnTo>
                  <a:lnTo>
                    <a:pt x="1047318" y="2118501"/>
                  </a:lnTo>
                  <a:lnTo>
                    <a:pt x="1034527" y="2119449"/>
                  </a:lnTo>
                  <a:lnTo>
                    <a:pt x="1033568" y="2118817"/>
                  </a:lnTo>
                  <a:lnTo>
                    <a:pt x="1032929" y="2118817"/>
                  </a:lnTo>
                  <a:lnTo>
                    <a:pt x="1032289" y="2117552"/>
                  </a:lnTo>
                  <a:lnTo>
                    <a:pt x="1031330" y="2116287"/>
                  </a:lnTo>
                  <a:lnTo>
                    <a:pt x="1030690" y="2114705"/>
                  </a:lnTo>
                  <a:lnTo>
                    <a:pt x="1030371" y="2114073"/>
                  </a:lnTo>
                  <a:lnTo>
                    <a:pt x="1029411" y="2114073"/>
                  </a:lnTo>
                  <a:lnTo>
                    <a:pt x="1028772" y="2113757"/>
                  </a:lnTo>
                  <a:lnTo>
                    <a:pt x="1027493" y="2114073"/>
                  </a:lnTo>
                  <a:lnTo>
                    <a:pt x="1026214" y="2114389"/>
                  </a:lnTo>
                  <a:lnTo>
                    <a:pt x="1024295" y="2115338"/>
                  </a:lnTo>
                  <a:lnTo>
                    <a:pt x="1019818" y="2118184"/>
                  </a:lnTo>
                  <a:lnTo>
                    <a:pt x="1008627" y="2126091"/>
                  </a:lnTo>
                  <a:lnTo>
                    <a:pt x="997754" y="2133049"/>
                  </a:lnTo>
                  <a:lnTo>
                    <a:pt x="991999" y="2136211"/>
                  </a:lnTo>
                  <a:lnTo>
                    <a:pt x="986243" y="2139690"/>
                  </a:lnTo>
                  <a:lnTo>
                    <a:pt x="979848" y="2142536"/>
                  </a:lnTo>
                  <a:lnTo>
                    <a:pt x="973772" y="2145067"/>
                  </a:lnTo>
                  <a:lnTo>
                    <a:pt x="967377" y="2147280"/>
                  </a:lnTo>
                  <a:lnTo>
                    <a:pt x="960662" y="2149494"/>
                  </a:lnTo>
                  <a:lnTo>
                    <a:pt x="953307" y="2151076"/>
                  </a:lnTo>
                  <a:lnTo>
                    <a:pt x="945953" y="2152657"/>
                  </a:lnTo>
                  <a:lnTo>
                    <a:pt x="938278" y="2153289"/>
                  </a:lnTo>
                  <a:lnTo>
                    <a:pt x="929964" y="2154238"/>
                  </a:lnTo>
                  <a:lnTo>
                    <a:pt x="921651" y="2154238"/>
                  </a:lnTo>
                  <a:lnTo>
                    <a:pt x="912377" y="2153922"/>
                  </a:lnTo>
                  <a:lnTo>
                    <a:pt x="906941" y="2152973"/>
                  </a:lnTo>
                  <a:lnTo>
                    <a:pt x="901825" y="2152341"/>
                  </a:lnTo>
                  <a:lnTo>
                    <a:pt x="897668" y="2151392"/>
                  </a:lnTo>
                  <a:lnTo>
                    <a:pt x="893831" y="2150127"/>
                  </a:lnTo>
                  <a:lnTo>
                    <a:pt x="890953" y="2148862"/>
                  </a:lnTo>
                  <a:lnTo>
                    <a:pt x="888715" y="2146964"/>
                  </a:lnTo>
                  <a:lnTo>
                    <a:pt x="886796" y="2145383"/>
                  </a:lnTo>
                  <a:lnTo>
                    <a:pt x="885197" y="2143801"/>
                  </a:lnTo>
                  <a:lnTo>
                    <a:pt x="884558" y="2141271"/>
                  </a:lnTo>
                  <a:lnTo>
                    <a:pt x="884238" y="2139690"/>
                  </a:lnTo>
                  <a:lnTo>
                    <a:pt x="884238" y="2137160"/>
                  </a:lnTo>
                  <a:lnTo>
                    <a:pt x="884558" y="2134630"/>
                  </a:lnTo>
                  <a:lnTo>
                    <a:pt x="885197" y="2132416"/>
                  </a:lnTo>
                  <a:lnTo>
                    <a:pt x="886476" y="2129886"/>
                  </a:lnTo>
                  <a:lnTo>
                    <a:pt x="887755" y="2127040"/>
                  </a:lnTo>
                  <a:lnTo>
                    <a:pt x="889354" y="2124510"/>
                  </a:lnTo>
                  <a:lnTo>
                    <a:pt x="893831" y="2118817"/>
                  </a:lnTo>
                  <a:lnTo>
                    <a:pt x="899267" y="2113440"/>
                  </a:lnTo>
                  <a:lnTo>
                    <a:pt x="905023" y="2107748"/>
                  </a:lnTo>
                  <a:lnTo>
                    <a:pt x="911418" y="2102371"/>
                  </a:lnTo>
                  <a:lnTo>
                    <a:pt x="917813" y="2097311"/>
                  </a:lnTo>
                  <a:lnTo>
                    <a:pt x="924528" y="2091935"/>
                  </a:lnTo>
                  <a:lnTo>
                    <a:pt x="936679" y="2083396"/>
                  </a:lnTo>
                  <a:lnTo>
                    <a:pt x="947871" y="2075805"/>
                  </a:lnTo>
                  <a:lnTo>
                    <a:pt x="952348" y="2073275"/>
                  </a:lnTo>
                  <a:close/>
                  <a:moveTo>
                    <a:pt x="2074146" y="1830388"/>
                  </a:moveTo>
                  <a:lnTo>
                    <a:pt x="2084311" y="1836100"/>
                  </a:lnTo>
                  <a:lnTo>
                    <a:pt x="2094475" y="1842129"/>
                  </a:lnTo>
                  <a:lnTo>
                    <a:pt x="2113851" y="1854187"/>
                  </a:lnTo>
                  <a:lnTo>
                    <a:pt x="2132274" y="1866879"/>
                  </a:lnTo>
                  <a:lnTo>
                    <a:pt x="2149744" y="1879572"/>
                  </a:lnTo>
                  <a:lnTo>
                    <a:pt x="2166896" y="1892581"/>
                  </a:lnTo>
                  <a:lnTo>
                    <a:pt x="2182460" y="1904957"/>
                  </a:lnTo>
                  <a:lnTo>
                    <a:pt x="2196754" y="1917332"/>
                  </a:lnTo>
                  <a:lnTo>
                    <a:pt x="2210412" y="1928755"/>
                  </a:lnTo>
                  <a:lnTo>
                    <a:pt x="2222800" y="1940178"/>
                  </a:lnTo>
                  <a:lnTo>
                    <a:pt x="2233282" y="1950332"/>
                  </a:lnTo>
                  <a:lnTo>
                    <a:pt x="2250752" y="1967150"/>
                  </a:lnTo>
                  <a:lnTo>
                    <a:pt x="2261552" y="1978573"/>
                  </a:lnTo>
                  <a:lnTo>
                    <a:pt x="2265363" y="1982698"/>
                  </a:lnTo>
                  <a:lnTo>
                    <a:pt x="2231376" y="1980160"/>
                  </a:lnTo>
                  <a:lnTo>
                    <a:pt x="2231376" y="1983650"/>
                  </a:lnTo>
                  <a:lnTo>
                    <a:pt x="2230741" y="1990631"/>
                  </a:lnTo>
                  <a:lnTo>
                    <a:pt x="2230106" y="1994756"/>
                  </a:lnTo>
                  <a:lnTo>
                    <a:pt x="2228835" y="2000467"/>
                  </a:lnTo>
                  <a:lnTo>
                    <a:pt x="2225341" y="2013160"/>
                  </a:lnTo>
                  <a:lnTo>
                    <a:pt x="2221212" y="2026487"/>
                  </a:lnTo>
                  <a:lnTo>
                    <a:pt x="2218671" y="2033468"/>
                  </a:lnTo>
                  <a:lnTo>
                    <a:pt x="2216130" y="2040132"/>
                  </a:lnTo>
                  <a:lnTo>
                    <a:pt x="2212953" y="2046478"/>
                  </a:lnTo>
                  <a:lnTo>
                    <a:pt x="2209777" y="2052507"/>
                  </a:lnTo>
                  <a:lnTo>
                    <a:pt x="2206283" y="2059170"/>
                  </a:lnTo>
                  <a:lnTo>
                    <a:pt x="2202471" y="2065834"/>
                  </a:lnTo>
                  <a:lnTo>
                    <a:pt x="2198342" y="2072180"/>
                  </a:lnTo>
                  <a:lnTo>
                    <a:pt x="2194213" y="2078209"/>
                  </a:lnTo>
                  <a:lnTo>
                    <a:pt x="2184684" y="2090901"/>
                  </a:lnTo>
                  <a:lnTo>
                    <a:pt x="2175155" y="2103911"/>
                  </a:lnTo>
                  <a:lnTo>
                    <a:pt x="2163402" y="2115652"/>
                  </a:lnTo>
                  <a:lnTo>
                    <a:pt x="2151650" y="2128027"/>
                  </a:lnTo>
                  <a:lnTo>
                    <a:pt x="2145297" y="2134056"/>
                  </a:lnTo>
                  <a:lnTo>
                    <a:pt x="2138944" y="2139768"/>
                  </a:lnTo>
                  <a:lnTo>
                    <a:pt x="2132274" y="2145479"/>
                  </a:lnTo>
                  <a:lnTo>
                    <a:pt x="2125286" y="2150874"/>
                  </a:lnTo>
                  <a:lnTo>
                    <a:pt x="2118615" y="2156585"/>
                  </a:lnTo>
                  <a:lnTo>
                    <a:pt x="2111310" y="2162297"/>
                  </a:lnTo>
                  <a:lnTo>
                    <a:pt x="2096699" y="2172768"/>
                  </a:lnTo>
                  <a:lnTo>
                    <a:pt x="2081452" y="2182922"/>
                  </a:lnTo>
                  <a:lnTo>
                    <a:pt x="2065888" y="2193393"/>
                  </a:lnTo>
                  <a:lnTo>
                    <a:pt x="2049688" y="2202913"/>
                  </a:lnTo>
                  <a:lnTo>
                    <a:pt x="2033171" y="2212115"/>
                  </a:lnTo>
                  <a:lnTo>
                    <a:pt x="2016654" y="2221317"/>
                  </a:lnTo>
                  <a:lnTo>
                    <a:pt x="1999820" y="2229567"/>
                  </a:lnTo>
                  <a:lnTo>
                    <a:pt x="1991243" y="2234009"/>
                  </a:lnTo>
                  <a:lnTo>
                    <a:pt x="1982350" y="2238134"/>
                  </a:lnTo>
                  <a:lnTo>
                    <a:pt x="1965197" y="2246384"/>
                  </a:lnTo>
                  <a:lnTo>
                    <a:pt x="1929622" y="2261933"/>
                  </a:lnTo>
                  <a:lnTo>
                    <a:pt x="1894047" y="2275895"/>
                  </a:lnTo>
                  <a:lnTo>
                    <a:pt x="1858789" y="2288904"/>
                  </a:lnTo>
                  <a:lnTo>
                    <a:pt x="1841002" y="2294933"/>
                  </a:lnTo>
                  <a:lnTo>
                    <a:pt x="1823850" y="2300645"/>
                  </a:lnTo>
                  <a:lnTo>
                    <a:pt x="1806062" y="2306039"/>
                  </a:lnTo>
                  <a:lnTo>
                    <a:pt x="1789227" y="2311433"/>
                  </a:lnTo>
                  <a:lnTo>
                    <a:pt x="1772075" y="2316193"/>
                  </a:lnTo>
                  <a:lnTo>
                    <a:pt x="1755558" y="2321270"/>
                  </a:lnTo>
                  <a:lnTo>
                    <a:pt x="1723159" y="2329520"/>
                  </a:lnTo>
                  <a:lnTo>
                    <a:pt x="1692666" y="2337136"/>
                  </a:lnTo>
                  <a:lnTo>
                    <a:pt x="1664079" y="2343482"/>
                  </a:lnTo>
                  <a:lnTo>
                    <a:pt x="1638033" y="2349194"/>
                  </a:lnTo>
                  <a:lnTo>
                    <a:pt x="1613892" y="2353953"/>
                  </a:lnTo>
                  <a:lnTo>
                    <a:pt x="1593246" y="2358078"/>
                  </a:lnTo>
                  <a:lnTo>
                    <a:pt x="1575141" y="2360934"/>
                  </a:lnTo>
                  <a:lnTo>
                    <a:pt x="1541154" y="2366963"/>
                  </a:lnTo>
                  <a:lnTo>
                    <a:pt x="1520825" y="2221634"/>
                  </a:lnTo>
                  <a:lnTo>
                    <a:pt x="1552906" y="2217192"/>
                  </a:lnTo>
                  <a:lnTo>
                    <a:pt x="1569741" y="2215288"/>
                  </a:lnTo>
                  <a:lnTo>
                    <a:pt x="1589752" y="2212749"/>
                  </a:lnTo>
                  <a:lnTo>
                    <a:pt x="1612304" y="2208942"/>
                  </a:lnTo>
                  <a:lnTo>
                    <a:pt x="1637080" y="2204817"/>
                  </a:lnTo>
                  <a:lnTo>
                    <a:pt x="1664079" y="2200374"/>
                  </a:lnTo>
                  <a:lnTo>
                    <a:pt x="1692666" y="2194663"/>
                  </a:lnTo>
                  <a:lnTo>
                    <a:pt x="1723159" y="2188634"/>
                  </a:lnTo>
                  <a:lnTo>
                    <a:pt x="1754923" y="2181970"/>
                  </a:lnTo>
                  <a:lnTo>
                    <a:pt x="1770804" y="2178162"/>
                  </a:lnTo>
                  <a:lnTo>
                    <a:pt x="1787321" y="2174355"/>
                  </a:lnTo>
                  <a:lnTo>
                    <a:pt x="1820038" y="2165787"/>
                  </a:lnTo>
                  <a:lnTo>
                    <a:pt x="1852754" y="2155951"/>
                  </a:lnTo>
                  <a:lnTo>
                    <a:pt x="1885788" y="2145797"/>
                  </a:lnTo>
                  <a:lnTo>
                    <a:pt x="1918187" y="2134056"/>
                  </a:lnTo>
                  <a:lnTo>
                    <a:pt x="1934069" y="2128027"/>
                  </a:lnTo>
                  <a:lnTo>
                    <a:pt x="1941692" y="2124537"/>
                  </a:lnTo>
                  <a:lnTo>
                    <a:pt x="1949316" y="2121681"/>
                  </a:lnTo>
                  <a:lnTo>
                    <a:pt x="1964880" y="2115017"/>
                  </a:lnTo>
                  <a:lnTo>
                    <a:pt x="1979491" y="2108036"/>
                  </a:lnTo>
                  <a:lnTo>
                    <a:pt x="2007761" y="2093757"/>
                  </a:lnTo>
                  <a:lnTo>
                    <a:pt x="2033489" y="2078526"/>
                  </a:lnTo>
                  <a:lnTo>
                    <a:pt x="2045559" y="2070911"/>
                  </a:lnTo>
                  <a:lnTo>
                    <a:pt x="2051277" y="2066786"/>
                  </a:lnTo>
                  <a:lnTo>
                    <a:pt x="2056994" y="2062978"/>
                  </a:lnTo>
                  <a:lnTo>
                    <a:pt x="2062076" y="2058853"/>
                  </a:lnTo>
                  <a:lnTo>
                    <a:pt x="2067476" y="2055045"/>
                  </a:lnTo>
                  <a:lnTo>
                    <a:pt x="2077323" y="2046795"/>
                  </a:lnTo>
                  <a:lnTo>
                    <a:pt x="2094475" y="2031564"/>
                  </a:lnTo>
                  <a:lnTo>
                    <a:pt x="2107181" y="2016016"/>
                  </a:lnTo>
                  <a:lnTo>
                    <a:pt x="2112898" y="2009035"/>
                  </a:lnTo>
                  <a:lnTo>
                    <a:pt x="2115121" y="2005544"/>
                  </a:lnTo>
                  <a:lnTo>
                    <a:pt x="2117027" y="2002054"/>
                  </a:lnTo>
                  <a:lnTo>
                    <a:pt x="2119251" y="1998881"/>
                  </a:lnTo>
                  <a:lnTo>
                    <a:pt x="2120839" y="1995708"/>
                  </a:lnTo>
                  <a:lnTo>
                    <a:pt x="2123062" y="1990948"/>
                  </a:lnTo>
                  <a:lnTo>
                    <a:pt x="2124968" y="1987140"/>
                  </a:lnTo>
                  <a:lnTo>
                    <a:pt x="2125921" y="1985237"/>
                  </a:lnTo>
                  <a:lnTo>
                    <a:pt x="2126874" y="1983650"/>
                  </a:lnTo>
                  <a:lnTo>
                    <a:pt x="2127192" y="1983333"/>
                  </a:lnTo>
                  <a:lnTo>
                    <a:pt x="2128145" y="1982381"/>
                  </a:lnTo>
                  <a:lnTo>
                    <a:pt x="2128462" y="1979208"/>
                  </a:lnTo>
                  <a:lnTo>
                    <a:pt x="2129415" y="1972544"/>
                  </a:lnTo>
                  <a:lnTo>
                    <a:pt x="2129415" y="1971275"/>
                  </a:lnTo>
                  <a:lnTo>
                    <a:pt x="2107816" y="1970006"/>
                  </a:lnTo>
                  <a:lnTo>
                    <a:pt x="2104640" y="1943351"/>
                  </a:lnTo>
                  <a:lnTo>
                    <a:pt x="2101781" y="1921457"/>
                  </a:lnTo>
                  <a:lnTo>
                    <a:pt x="2098604" y="1903053"/>
                  </a:lnTo>
                  <a:lnTo>
                    <a:pt x="2094793" y="1887504"/>
                  </a:lnTo>
                  <a:lnTo>
                    <a:pt x="2090663" y="1873543"/>
                  </a:lnTo>
                  <a:lnTo>
                    <a:pt x="2086217" y="1860215"/>
                  </a:lnTo>
                  <a:lnTo>
                    <a:pt x="2081134" y="1846254"/>
                  </a:lnTo>
                  <a:lnTo>
                    <a:pt x="2074146" y="1830388"/>
                  </a:lnTo>
                  <a:close/>
                  <a:moveTo>
                    <a:pt x="604823" y="1655763"/>
                  </a:moveTo>
                  <a:lnTo>
                    <a:pt x="607339" y="1664401"/>
                  </a:lnTo>
                  <a:lnTo>
                    <a:pt x="610484" y="1672399"/>
                  </a:lnTo>
                  <a:lnTo>
                    <a:pt x="613314" y="1679438"/>
                  </a:lnTo>
                  <a:lnTo>
                    <a:pt x="616774" y="1685837"/>
                  </a:lnTo>
                  <a:lnTo>
                    <a:pt x="620234" y="1691595"/>
                  </a:lnTo>
                  <a:lnTo>
                    <a:pt x="623379" y="1696714"/>
                  </a:lnTo>
                  <a:lnTo>
                    <a:pt x="626838" y="1701193"/>
                  </a:lnTo>
                  <a:lnTo>
                    <a:pt x="630298" y="1705352"/>
                  </a:lnTo>
                  <a:lnTo>
                    <a:pt x="634386" y="1709512"/>
                  </a:lnTo>
                  <a:lnTo>
                    <a:pt x="638160" y="1713351"/>
                  </a:lnTo>
                  <a:lnTo>
                    <a:pt x="641620" y="1715910"/>
                  </a:lnTo>
                  <a:lnTo>
                    <a:pt x="644765" y="1718150"/>
                  </a:lnTo>
                  <a:lnTo>
                    <a:pt x="649483" y="1720709"/>
                  </a:lnTo>
                  <a:lnTo>
                    <a:pt x="651055" y="1721669"/>
                  </a:lnTo>
                  <a:lnTo>
                    <a:pt x="653257" y="1726148"/>
                  </a:lnTo>
                  <a:lnTo>
                    <a:pt x="657974" y="1738305"/>
                  </a:lnTo>
                  <a:lnTo>
                    <a:pt x="664579" y="1753662"/>
                  </a:lnTo>
                  <a:lnTo>
                    <a:pt x="667095" y="1761660"/>
                  </a:lnTo>
                  <a:lnTo>
                    <a:pt x="669296" y="1769659"/>
                  </a:lnTo>
                  <a:lnTo>
                    <a:pt x="669925" y="1773178"/>
                  </a:lnTo>
                  <a:lnTo>
                    <a:pt x="669611" y="1775737"/>
                  </a:lnTo>
                  <a:lnTo>
                    <a:pt x="668982" y="1777657"/>
                  </a:lnTo>
                  <a:lnTo>
                    <a:pt x="667409" y="1779576"/>
                  </a:lnTo>
                  <a:lnTo>
                    <a:pt x="665522" y="1780216"/>
                  </a:lnTo>
                  <a:lnTo>
                    <a:pt x="663006" y="1781176"/>
                  </a:lnTo>
                  <a:lnTo>
                    <a:pt x="660490" y="1781176"/>
                  </a:lnTo>
                  <a:lnTo>
                    <a:pt x="657345" y="1781176"/>
                  </a:lnTo>
                  <a:lnTo>
                    <a:pt x="654515" y="1780856"/>
                  </a:lnTo>
                  <a:lnTo>
                    <a:pt x="651370" y="1779896"/>
                  </a:lnTo>
                  <a:lnTo>
                    <a:pt x="645079" y="1778297"/>
                  </a:lnTo>
                  <a:lnTo>
                    <a:pt x="640362" y="1776697"/>
                  </a:lnTo>
                  <a:lnTo>
                    <a:pt x="636902" y="1774778"/>
                  </a:lnTo>
                  <a:lnTo>
                    <a:pt x="636273" y="1773818"/>
                  </a:lnTo>
                  <a:lnTo>
                    <a:pt x="635015" y="1772858"/>
                  </a:lnTo>
                  <a:lnTo>
                    <a:pt x="633443" y="1769659"/>
                  </a:lnTo>
                  <a:lnTo>
                    <a:pt x="632185" y="1765500"/>
                  </a:lnTo>
                  <a:lnTo>
                    <a:pt x="630298" y="1760701"/>
                  </a:lnTo>
                  <a:lnTo>
                    <a:pt x="627467" y="1749503"/>
                  </a:lnTo>
                  <a:lnTo>
                    <a:pt x="624951" y="1739905"/>
                  </a:lnTo>
                  <a:lnTo>
                    <a:pt x="623064" y="1730627"/>
                  </a:lnTo>
                  <a:lnTo>
                    <a:pt x="616460" y="1758461"/>
                  </a:lnTo>
                  <a:lnTo>
                    <a:pt x="617089" y="1761020"/>
                  </a:lnTo>
                  <a:lnTo>
                    <a:pt x="617089" y="1762620"/>
                  </a:lnTo>
                  <a:lnTo>
                    <a:pt x="617089" y="1763260"/>
                  </a:lnTo>
                  <a:lnTo>
                    <a:pt x="616774" y="1761660"/>
                  </a:lnTo>
                  <a:lnTo>
                    <a:pt x="615201" y="1757181"/>
                  </a:lnTo>
                  <a:lnTo>
                    <a:pt x="609855" y="1735746"/>
                  </a:lnTo>
                  <a:lnTo>
                    <a:pt x="607968" y="1727748"/>
                  </a:lnTo>
                  <a:lnTo>
                    <a:pt x="606395" y="1719749"/>
                  </a:lnTo>
                  <a:lnTo>
                    <a:pt x="605137" y="1712071"/>
                  </a:lnTo>
                  <a:lnTo>
                    <a:pt x="604508" y="1705033"/>
                  </a:lnTo>
                  <a:lnTo>
                    <a:pt x="603250" y="1691275"/>
                  </a:lnTo>
                  <a:lnTo>
                    <a:pt x="603250" y="1679438"/>
                  </a:lnTo>
                  <a:lnTo>
                    <a:pt x="603879" y="1669840"/>
                  </a:lnTo>
                  <a:lnTo>
                    <a:pt x="604194" y="1662162"/>
                  </a:lnTo>
                  <a:lnTo>
                    <a:pt x="604823" y="1655763"/>
                  </a:lnTo>
                  <a:close/>
                  <a:moveTo>
                    <a:pt x="572788" y="1655763"/>
                  </a:moveTo>
                  <a:lnTo>
                    <a:pt x="574046" y="1662162"/>
                  </a:lnTo>
                  <a:lnTo>
                    <a:pt x="574361" y="1669840"/>
                  </a:lnTo>
                  <a:lnTo>
                    <a:pt x="574675" y="1679438"/>
                  </a:lnTo>
                  <a:lnTo>
                    <a:pt x="574361" y="1691275"/>
                  </a:lnTo>
                  <a:lnTo>
                    <a:pt x="573417" y="1705033"/>
                  </a:lnTo>
                  <a:lnTo>
                    <a:pt x="572788" y="1712071"/>
                  </a:lnTo>
                  <a:lnTo>
                    <a:pt x="571530" y="1719749"/>
                  </a:lnTo>
                  <a:lnTo>
                    <a:pt x="570272" y="1727748"/>
                  </a:lnTo>
                  <a:lnTo>
                    <a:pt x="568385" y="1735746"/>
                  </a:lnTo>
                  <a:lnTo>
                    <a:pt x="562724" y="1757181"/>
                  </a:lnTo>
                  <a:lnTo>
                    <a:pt x="561152" y="1761660"/>
                  </a:lnTo>
                  <a:lnTo>
                    <a:pt x="560837" y="1763260"/>
                  </a:lnTo>
                  <a:lnTo>
                    <a:pt x="560837" y="1762620"/>
                  </a:lnTo>
                  <a:lnTo>
                    <a:pt x="560837" y="1761020"/>
                  </a:lnTo>
                  <a:lnTo>
                    <a:pt x="561152" y="1758461"/>
                  </a:lnTo>
                  <a:lnTo>
                    <a:pt x="554547" y="1730627"/>
                  </a:lnTo>
                  <a:lnTo>
                    <a:pt x="553289" y="1736706"/>
                  </a:lnTo>
                  <a:lnTo>
                    <a:pt x="550144" y="1751103"/>
                  </a:lnTo>
                  <a:lnTo>
                    <a:pt x="548257" y="1759101"/>
                  </a:lnTo>
                  <a:lnTo>
                    <a:pt x="545741" y="1765819"/>
                  </a:lnTo>
                  <a:lnTo>
                    <a:pt x="543225" y="1771578"/>
                  </a:lnTo>
                  <a:lnTo>
                    <a:pt x="542281" y="1773498"/>
                  </a:lnTo>
                  <a:lnTo>
                    <a:pt x="541023" y="1774778"/>
                  </a:lnTo>
                  <a:lnTo>
                    <a:pt x="537878" y="1776697"/>
                  </a:lnTo>
                  <a:lnTo>
                    <a:pt x="532532" y="1778297"/>
                  </a:lnTo>
                  <a:lnTo>
                    <a:pt x="526556" y="1779896"/>
                  </a:lnTo>
                  <a:lnTo>
                    <a:pt x="523726" y="1780856"/>
                  </a:lnTo>
                  <a:lnTo>
                    <a:pt x="520581" y="1781176"/>
                  </a:lnTo>
                  <a:lnTo>
                    <a:pt x="517750" y="1781176"/>
                  </a:lnTo>
                  <a:lnTo>
                    <a:pt x="514605" y="1781176"/>
                  </a:lnTo>
                  <a:lnTo>
                    <a:pt x="512403" y="1780216"/>
                  </a:lnTo>
                  <a:lnTo>
                    <a:pt x="510516" y="1779576"/>
                  </a:lnTo>
                  <a:lnTo>
                    <a:pt x="509258" y="1777657"/>
                  </a:lnTo>
                  <a:lnTo>
                    <a:pt x="508000" y="1775737"/>
                  </a:lnTo>
                  <a:lnTo>
                    <a:pt x="508000" y="1773178"/>
                  </a:lnTo>
                  <a:lnTo>
                    <a:pt x="508315" y="1769659"/>
                  </a:lnTo>
                  <a:lnTo>
                    <a:pt x="510831" y="1761660"/>
                  </a:lnTo>
                  <a:lnTo>
                    <a:pt x="513661" y="1753662"/>
                  </a:lnTo>
                  <a:lnTo>
                    <a:pt x="519637" y="1738305"/>
                  </a:lnTo>
                  <a:lnTo>
                    <a:pt x="524669" y="1726148"/>
                  </a:lnTo>
                  <a:lnTo>
                    <a:pt x="526871" y="1721669"/>
                  </a:lnTo>
                  <a:lnTo>
                    <a:pt x="528129" y="1721349"/>
                  </a:lnTo>
                  <a:lnTo>
                    <a:pt x="531903" y="1718790"/>
                  </a:lnTo>
                  <a:lnTo>
                    <a:pt x="537564" y="1715270"/>
                  </a:lnTo>
                  <a:lnTo>
                    <a:pt x="540709" y="1712391"/>
                  </a:lnTo>
                  <a:lnTo>
                    <a:pt x="544168" y="1709192"/>
                  </a:lnTo>
                  <a:lnTo>
                    <a:pt x="547942" y="1705352"/>
                  </a:lnTo>
                  <a:lnTo>
                    <a:pt x="552031" y="1700873"/>
                  </a:lnTo>
                  <a:lnTo>
                    <a:pt x="555805" y="1695435"/>
                  </a:lnTo>
                  <a:lnTo>
                    <a:pt x="559265" y="1689036"/>
                  </a:lnTo>
                  <a:lnTo>
                    <a:pt x="563039" y="1682317"/>
                  </a:lnTo>
                  <a:lnTo>
                    <a:pt x="566813" y="1674319"/>
                  </a:lnTo>
                  <a:lnTo>
                    <a:pt x="569958" y="1665681"/>
                  </a:lnTo>
                  <a:lnTo>
                    <a:pt x="572788" y="1655763"/>
                  </a:lnTo>
                  <a:close/>
                  <a:moveTo>
                    <a:pt x="1818954" y="1647825"/>
                  </a:moveTo>
                  <a:lnTo>
                    <a:pt x="1838895" y="1652921"/>
                  </a:lnTo>
                  <a:lnTo>
                    <a:pt x="1857254" y="1658335"/>
                  </a:lnTo>
                  <a:lnTo>
                    <a:pt x="1887641" y="1667252"/>
                  </a:lnTo>
                  <a:lnTo>
                    <a:pt x="1920876" y="1677444"/>
                  </a:lnTo>
                  <a:lnTo>
                    <a:pt x="1893022" y="1751013"/>
                  </a:lnTo>
                  <a:lnTo>
                    <a:pt x="1862952" y="1739548"/>
                  </a:lnTo>
                  <a:lnTo>
                    <a:pt x="1842377" y="1731904"/>
                  </a:lnTo>
                  <a:lnTo>
                    <a:pt x="1842061" y="1727764"/>
                  </a:lnTo>
                  <a:lnTo>
                    <a:pt x="1841744" y="1723624"/>
                  </a:lnTo>
                  <a:lnTo>
                    <a:pt x="1840795" y="1719802"/>
                  </a:lnTo>
                  <a:lnTo>
                    <a:pt x="1840162" y="1715662"/>
                  </a:lnTo>
                  <a:lnTo>
                    <a:pt x="1837313" y="1706744"/>
                  </a:lnTo>
                  <a:lnTo>
                    <a:pt x="1834147" y="1697190"/>
                  </a:lnTo>
                  <a:lnTo>
                    <a:pt x="1830666" y="1688272"/>
                  </a:lnTo>
                  <a:lnTo>
                    <a:pt x="1827500" y="1679355"/>
                  </a:lnTo>
                  <a:lnTo>
                    <a:pt x="1821486" y="1665979"/>
                  </a:lnTo>
                  <a:lnTo>
                    <a:pt x="1818321" y="1658972"/>
                  </a:lnTo>
                  <a:lnTo>
                    <a:pt x="1817688" y="1658016"/>
                  </a:lnTo>
                  <a:lnTo>
                    <a:pt x="1818954" y="1647825"/>
                  </a:lnTo>
                  <a:close/>
                  <a:moveTo>
                    <a:pt x="471166" y="1647825"/>
                  </a:moveTo>
                  <a:lnTo>
                    <a:pt x="477838" y="1697288"/>
                  </a:lnTo>
                  <a:lnTo>
                    <a:pt x="477203" y="1698239"/>
                  </a:lnTo>
                  <a:lnTo>
                    <a:pt x="473072" y="1707434"/>
                  </a:lnTo>
                  <a:lnTo>
                    <a:pt x="465447" y="1725190"/>
                  </a:lnTo>
                  <a:lnTo>
                    <a:pt x="429546" y="1738190"/>
                  </a:lnTo>
                  <a:lnTo>
                    <a:pt x="412072" y="1744849"/>
                  </a:lnTo>
                  <a:lnTo>
                    <a:pt x="394280" y="1751507"/>
                  </a:lnTo>
                  <a:lnTo>
                    <a:pt x="362191" y="1765775"/>
                  </a:lnTo>
                  <a:lnTo>
                    <a:pt x="346623" y="1773068"/>
                  </a:lnTo>
                  <a:lnTo>
                    <a:pt x="338680" y="1776873"/>
                  </a:lnTo>
                  <a:lnTo>
                    <a:pt x="331055" y="1780678"/>
                  </a:lnTo>
                  <a:lnTo>
                    <a:pt x="316123" y="1788287"/>
                  </a:lnTo>
                  <a:lnTo>
                    <a:pt x="301508" y="1796214"/>
                  </a:lnTo>
                  <a:lnTo>
                    <a:pt x="287211" y="1804458"/>
                  </a:lnTo>
                  <a:lnTo>
                    <a:pt x="273549" y="1812702"/>
                  </a:lnTo>
                  <a:lnTo>
                    <a:pt x="247815" y="1829824"/>
                  </a:lnTo>
                  <a:lnTo>
                    <a:pt x="236060" y="1838702"/>
                  </a:lnTo>
                  <a:lnTo>
                    <a:pt x="230341" y="1842823"/>
                  </a:lnTo>
                  <a:lnTo>
                    <a:pt x="224940" y="1847897"/>
                  </a:lnTo>
                  <a:lnTo>
                    <a:pt x="219856" y="1852018"/>
                  </a:lnTo>
                  <a:lnTo>
                    <a:pt x="214455" y="1856457"/>
                  </a:lnTo>
                  <a:lnTo>
                    <a:pt x="204924" y="1865335"/>
                  </a:lnTo>
                  <a:lnTo>
                    <a:pt x="188403" y="1882774"/>
                  </a:lnTo>
                  <a:lnTo>
                    <a:pt x="176330" y="1899262"/>
                  </a:lnTo>
                  <a:lnTo>
                    <a:pt x="171246" y="1907189"/>
                  </a:lnTo>
                  <a:lnTo>
                    <a:pt x="169340" y="1910677"/>
                  </a:lnTo>
                  <a:lnTo>
                    <a:pt x="167434" y="1914481"/>
                  </a:lnTo>
                  <a:lnTo>
                    <a:pt x="165528" y="1918286"/>
                  </a:lnTo>
                  <a:lnTo>
                    <a:pt x="163939" y="1921457"/>
                  </a:lnTo>
                  <a:lnTo>
                    <a:pt x="162033" y="1926530"/>
                  </a:lnTo>
                  <a:lnTo>
                    <a:pt x="161080" y="1930969"/>
                  </a:lnTo>
                  <a:lnTo>
                    <a:pt x="160127" y="1932554"/>
                  </a:lnTo>
                  <a:lnTo>
                    <a:pt x="159491" y="1934457"/>
                  </a:lnTo>
                  <a:lnTo>
                    <a:pt x="159173" y="1935091"/>
                  </a:lnTo>
                  <a:lnTo>
                    <a:pt x="158856" y="1936359"/>
                  </a:lnTo>
                  <a:lnTo>
                    <a:pt x="157903" y="1939213"/>
                  </a:lnTo>
                  <a:lnTo>
                    <a:pt x="157585" y="1945871"/>
                  </a:lnTo>
                  <a:lnTo>
                    <a:pt x="157267" y="1948408"/>
                  </a:lnTo>
                  <a:lnTo>
                    <a:pt x="191580" y="1949359"/>
                  </a:lnTo>
                  <a:lnTo>
                    <a:pt x="196346" y="1981700"/>
                  </a:lnTo>
                  <a:lnTo>
                    <a:pt x="200794" y="2007700"/>
                  </a:lnTo>
                  <a:lnTo>
                    <a:pt x="203653" y="2019432"/>
                  </a:lnTo>
                  <a:lnTo>
                    <a:pt x="205877" y="2029578"/>
                  </a:lnTo>
                  <a:lnTo>
                    <a:pt x="208419" y="2039090"/>
                  </a:lnTo>
                  <a:lnTo>
                    <a:pt x="210960" y="2048285"/>
                  </a:lnTo>
                  <a:lnTo>
                    <a:pt x="213820" y="2056529"/>
                  </a:lnTo>
                  <a:lnTo>
                    <a:pt x="216679" y="2064773"/>
                  </a:lnTo>
                  <a:lnTo>
                    <a:pt x="222716" y="2080943"/>
                  </a:lnTo>
                  <a:lnTo>
                    <a:pt x="230341" y="2097431"/>
                  </a:lnTo>
                  <a:lnTo>
                    <a:pt x="238919" y="2116138"/>
                  </a:lnTo>
                  <a:lnTo>
                    <a:pt x="226210" y="2109797"/>
                  </a:lnTo>
                  <a:lnTo>
                    <a:pt x="214137" y="2103138"/>
                  </a:lnTo>
                  <a:lnTo>
                    <a:pt x="202064" y="2096163"/>
                  </a:lnTo>
                  <a:lnTo>
                    <a:pt x="189991" y="2089504"/>
                  </a:lnTo>
                  <a:lnTo>
                    <a:pt x="167116" y="2075236"/>
                  </a:lnTo>
                  <a:lnTo>
                    <a:pt x="144876" y="2060651"/>
                  </a:lnTo>
                  <a:lnTo>
                    <a:pt x="123907" y="2046066"/>
                  </a:lnTo>
                  <a:lnTo>
                    <a:pt x="104209" y="2031797"/>
                  </a:lnTo>
                  <a:lnTo>
                    <a:pt x="85782" y="2017529"/>
                  </a:lnTo>
                  <a:lnTo>
                    <a:pt x="69261" y="2003895"/>
                  </a:lnTo>
                  <a:lnTo>
                    <a:pt x="53693" y="1991212"/>
                  </a:lnTo>
                  <a:lnTo>
                    <a:pt x="40349" y="1979481"/>
                  </a:lnTo>
                  <a:lnTo>
                    <a:pt x="28276" y="1969017"/>
                  </a:lnTo>
                  <a:lnTo>
                    <a:pt x="18427" y="1960139"/>
                  </a:lnTo>
                  <a:lnTo>
                    <a:pt x="4448" y="1946823"/>
                  </a:lnTo>
                  <a:lnTo>
                    <a:pt x="0" y="1942066"/>
                  </a:lnTo>
                  <a:lnTo>
                    <a:pt x="56870" y="1944286"/>
                  </a:lnTo>
                  <a:lnTo>
                    <a:pt x="57823" y="1934774"/>
                  </a:lnTo>
                  <a:lnTo>
                    <a:pt x="59094" y="1928432"/>
                  </a:lnTo>
                  <a:lnTo>
                    <a:pt x="59730" y="1924311"/>
                  </a:lnTo>
                  <a:lnTo>
                    <a:pt x="61318" y="1918603"/>
                  </a:lnTo>
                  <a:lnTo>
                    <a:pt x="65131" y="1906238"/>
                  </a:lnTo>
                  <a:lnTo>
                    <a:pt x="69579" y="1893238"/>
                  </a:lnTo>
                  <a:lnTo>
                    <a:pt x="72756" y="1886262"/>
                  </a:lnTo>
                  <a:lnTo>
                    <a:pt x="75615" y="1879921"/>
                  </a:lnTo>
                  <a:lnTo>
                    <a:pt x="78792" y="1873896"/>
                  </a:lnTo>
                  <a:lnTo>
                    <a:pt x="82287" y="1868506"/>
                  </a:lnTo>
                  <a:lnTo>
                    <a:pt x="85782" y="1862165"/>
                  </a:lnTo>
                  <a:lnTo>
                    <a:pt x="89595" y="1855506"/>
                  </a:lnTo>
                  <a:lnTo>
                    <a:pt x="94043" y="1849482"/>
                  </a:lnTo>
                  <a:lnTo>
                    <a:pt x="98491" y="1843458"/>
                  </a:lnTo>
                  <a:lnTo>
                    <a:pt x="108340" y="1831726"/>
                  </a:lnTo>
                  <a:lnTo>
                    <a:pt x="118506" y="1819677"/>
                  </a:lnTo>
                  <a:lnTo>
                    <a:pt x="130262" y="1808263"/>
                  </a:lnTo>
                  <a:lnTo>
                    <a:pt x="142652" y="1797482"/>
                  </a:lnTo>
                  <a:lnTo>
                    <a:pt x="149007" y="1791775"/>
                  </a:lnTo>
                  <a:lnTo>
                    <a:pt x="155361" y="1786068"/>
                  </a:lnTo>
                  <a:lnTo>
                    <a:pt x="162033" y="1781312"/>
                  </a:lnTo>
                  <a:lnTo>
                    <a:pt x="169340" y="1775922"/>
                  </a:lnTo>
                  <a:lnTo>
                    <a:pt x="176330" y="1770848"/>
                  </a:lnTo>
                  <a:lnTo>
                    <a:pt x="183637" y="1765775"/>
                  </a:lnTo>
                  <a:lnTo>
                    <a:pt x="190627" y="1761019"/>
                  </a:lnTo>
                  <a:lnTo>
                    <a:pt x="198252" y="1756263"/>
                  </a:lnTo>
                  <a:lnTo>
                    <a:pt x="213820" y="1747068"/>
                  </a:lnTo>
                  <a:lnTo>
                    <a:pt x="229388" y="1737873"/>
                  </a:lnTo>
                  <a:lnTo>
                    <a:pt x="245591" y="1729312"/>
                  </a:lnTo>
                  <a:lnTo>
                    <a:pt x="262112" y="1721068"/>
                  </a:lnTo>
                  <a:lnTo>
                    <a:pt x="279268" y="1713459"/>
                  </a:lnTo>
                  <a:lnTo>
                    <a:pt x="296425" y="1705849"/>
                  </a:lnTo>
                  <a:lnTo>
                    <a:pt x="305003" y="1702044"/>
                  </a:lnTo>
                  <a:lnTo>
                    <a:pt x="313899" y="1698239"/>
                  </a:lnTo>
                  <a:lnTo>
                    <a:pt x="331055" y="1691581"/>
                  </a:lnTo>
                  <a:lnTo>
                    <a:pt x="366321" y="1678264"/>
                  </a:lnTo>
                  <a:lnTo>
                    <a:pt x="392691" y="1670020"/>
                  </a:lnTo>
                  <a:lnTo>
                    <a:pt x="419061" y="1662093"/>
                  </a:lnTo>
                  <a:lnTo>
                    <a:pt x="445114" y="1654801"/>
                  </a:lnTo>
                  <a:lnTo>
                    <a:pt x="471166" y="1647825"/>
                  </a:lnTo>
                  <a:close/>
                  <a:moveTo>
                    <a:pt x="1722423" y="1617663"/>
                  </a:moveTo>
                  <a:lnTo>
                    <a:pt x="1724939" y="1626279"/>
                  </a:lnTo>
                  <a:lnTo>
                    <a:pt x="1728084" y="1634257"/>
                  </a:lnTo>
                  <a:lnTo>
                    <a:pt x="1730914" y="1641278"/>
                  </a:lnTo>
                  <a:lnTo>
                    <a:pt x="1734374" y="1647660"/>
                  </a:lnTo>
                  <a:lnTo>
                    <a:pt x="1737519" y="1653404"/>
                  </a:lnTo>
                  <a:lnTo>
                    <a:pt x="1740978" y="1658829"/>
                  </a:lnTo>
                  <a:lnTo>
                    <a:pt x="1744438" y="1663297"/>
                  </a:lnTo>
                  <a:lnTo>
                    <a:pt x="1747583" y="1667126"/>
                  </a:lnTo>
                  <a:lnTo>
                    <a:pt x="1751672" y="1671594"/>
                  </a:lnTo>
                  <a:lnTo>
                    <a:pt x="1755446" y="1675104"/>
                  </a:lnTo>
                  <a:lnTo>
                    <a:pt x="1759220" y="1677657"/>
                  </a:lnTo>
                  <a:lnTo>
                    <a:pt x="1762050" y="1679891"/>
                  </a:lnTo>
                  <a:lnTo>
                    <a:pt x="1766768" y="1682444"/>
                  </a:lnTo>
                  <a:lnTo>
                    <a:pt x="1768655" y="1683401"/>
                  </a:lnTo>
                  <a:lnTo>
                    <a:pt x="1770856" y="1688188"/>
                  </a:lnTo>
                  <a:lnTo>
                    <a:pt x="1775574" y="1699995"/>
                  </a:lnTo>
                  <a:lnTo>
                    <a:pt x="1781549" y="1715313"/>
                  </a:lnTo>
                  <a:lnTo>
                    <a:pt x="1784695" y="1723291"/>
                  </a:lnTo>
                  <a:lnTo>
                    <a:pt x="1786896" y="1731269"/>
                  </a:lnTo>
                  <a:lnTo>
                    <a:pt x="1787525" y="1734779"/>
                  </a:lnTo>
                  <a:lnTo>
                    <a:pt x="1787211" y="1737332"/>
                  </a:lnTo>
                  <a:lnTo>
                    <a:pt x="1786267" y="1739566"/>
                  </a:lnTo>
                  <a:lnTo>
                    <a:pt x="1785009" y="1741161"/>
                  </a:lnTo>
                  <a:lnTo>
                    <a:pt x="1783122" y="1742438"/>
                  </a:lnTo>
                  <a:lnTo>
                    <a:pt x="1780606" y="1742757"/>
                  </a:lnTo>
                  <a:lnTo>
                    <a:pt x="1777775" y="1743076"/>
                  </a:lnTo>
                  <a:lnTo>
                    <a:pt x="1774945" y="1742757"/>
                  </a:lnTo>
                  <a:lnTo>
                    <a:pt x="1771800" y="1742438"/>
                  </a:lnTo>
                  <a:lnTo>
                    <a:pt x="1768655" y="1741800"/>
                  </a:lnTo>
                  <a:lnTo>
                    <a:pt x="1762679" y="1739885"/>
                  </a:lnTo>
                  <a:lnTo>
                    <a:pt x="1757647" y="1738289"/>
                  </a:lnTo>
                  <a:lnTo>
                    <a:pt x="1754502" y="1736375"/>
                  </a:lnTo>
                  <a:lnTo>
                    <a:pt x="1753559" y="1735417"/>
                  </a:lnTo>
                  <a:lnTo>
                    <a:pt x="1752615" y="1734460"/>
                  </a:lnTo>
                  <a:lnTo>
                    <a:pt x="1751043" y="1731269"/>
                  </a:lnTo>
                  <a:lnTo>
                    <a:pt x="1749470" y="1727120"/>
                  </a:lnTo>
                  <a:lnTo>
                    <a:pt x="1747583" y="1722334"/>
                  </a:lnTo>
                  <a:lnTo>
                    <a:pt x="1744752" y="1711803"/>
                  </a:lnTo>
                  <a:lnTo>
                    <a:pt x="1742551" y="1701591"/>
                  </a:lnTo>
                  <a:lnTo>
                    <a:pt x="1740664" y="1692337"/>
                  </a:lnTo>
                  <a:lnTo>
                    <a:pt x="1733745" y="1720100"/>
                  </a:lnTo>
                  <a:lnTo>
                    <a:pt x="1734374" y="1722653"/>
                  </a:lnTo>
                  <a:lnTo>
                    <a:pt x="1734688" y="1724248"/>
                  </a:lnTo>
                  <a:lnTo>
                    <a:pt x="1734688" y="1724886"/>
                  </a:lnTo>
                  <a:lnTo>
                    <a:pt x="1733745" y="1723291"/>
                  </a:lnTo>
                  <a:lnTo>
                    <a:pt x="1732801" y="1719142"/>
                  </a:lnTo>
                  <a:lnTo>
                    <a:pt x="1727140" y="1697442"/>
                  </a:lnTo>
                  <a:lnTo>
                    <a:pt x="1725253" y="1689464"/>
                  </a:lnTo>
                  <a:lnTo>
                    <a:pt x="1723995" y="1681806"/>
                  </a:lnTo>
                  <a:lnTo>
                    <a:pt x="1722737" y="1674147"/>
                  </a:lnTo>
                  <a:lnTo>
                    <a:pt x="1722108" y="1666807"/>
                  </a:lnTo>
                  <a:lnTo>
                    <a:pt x="1720850" y="1653404"/>
                  </a:lnTo>
                  <a:lnTo>
                    <a:pt x="1720850" y="1641278"/>
                  </a:lnTo>
                  <a:lnTo>
                    <a:pt x="1721165" y="1631704"/>
                  </a:lnTo>
                  <a:lnTo>
                    <a:pt x="1721479" y="1624045"/>
                  </a:lnTo>
                  <a:lnTo>
                    <a:pt x="1722423" y="1617663"/>
                  </a:lnTo>
                  <a:close/>
                  <a:moveTo>
                    <a:pt x="1690388" y="1617663"/>
                  </a:moveTo>
                  <a:lnTo>
                    <a:pt x="1691017" y="1624045"/>
                  </a:lnTo>
                  <a:lnTo>
                    <a:pt x="1691646" y="1631704"/>
                  </a:lnTo>
                  <a:lnTo>
                    <a:pt x="1692275" y="1641278"/>
                  </a:lnTo>
                  <a:lnTo>
                    <a:pt x="1691646" y="1653404"/>
                  </a:lnTo>
                  <a:lnTo>
                    <a:pt x="1691017" y="1666807"/>
                  </a:lnTo>
                  <a:lnTo>
                    <a:pt x="1689759" y="1674147"/>
                  </a:lnTo>
                  <a:lnTo>
                    <a:pt x="1688816" y="1681806"/>
                  </a:lnTo>
                  <a:lnTo>
                    <a:pt x="1687243" y="1689464"/>
                  </a:lnTo>
                  <a:lnTo>
                    <a:pt x="1685356" y="1697442"/>
                  </a:lnTo>
                  <a:lnTo>
                    <a:pt x="1680009" y="1719142"/>
                  </a:lnTo>
                  <a:lnTo>
                    <a:pt x="1678751" y="1723291"/>
                  </a:lnTo>
                  <a:lnTo>
                    <a:pt x="1678122" y="1724886"/>
                  </a:lnTo>
                  <a:lnTo>
                    <a:pt x="1678122" y="1724248"/>
                  </a:lnTo>
                  <a:lnTo>
                    <a:pt x="1678437" y="1722653"/>
                  </a:lnTo>
                  <a:lnTo>
                    <a:pt x="1678751" y="1720100"/>
                  </a:lnTo>
                  <a:lnTo>
                    <a:pt x="1672147" y="1692337"/>
                  </a:lnTo>
                  <a:lnTo>
                    <a:pt x="1670889" y="1698719"/>
                  </a:lnTo>
                  <a:lnTo>
                    <a:pt x="1667429" y="1712760"/>
                  </a:lnTo>
                  <a:lnTo>
                    <a:pt x="1665228" y="1720738"/>
                  </a:lnTo>
                  <a:lnTo>
                    <a:pt x="1663026" y="1728078"/>
                  </a:lnTo>
                  <a:lnTo>
                    <a:pt x="1660825" y="1733184"/>
                  </a:lnTo>
                  <a:lnTo>
                    <a:pt x="1659881" y="1735098"/>
                  </a:lnTo>
                  <a:lnTo>
                    <a:pt x="1658623" y="1736375"/>
                  </a:lnTo>
                  <a:lnTo>
                    <a:pt x="1655164" y="1738289"/>
                  </a:lnTo>
                  <a:lnTo>
                    <a:pt x="1650131" y="1739885"/>
                  </a:lnTo>
                  <a:lnTo>
                    <a:pt x="1644156" y="1741800"/>
                  </a:lnTo>
                  <a:lnTo>
                    <a:pt x="1641011" y="1742438"/>
                  </a:lnTo>
                  <a:lnTo>
                    <a:pt x="1637866" y="1742757"/>
                  </a:lnTo>
                  <a:lnTo>
                    <a:pt x="1634721" y="1743076"/>
                  </a:lnTo>
                  <a:lnTo>
                    <a:pt x="1632205" y="1742757"/>
                  </a:lnTo>
                  <a:lnTo>
                    <a:pt x="1630003" y="1742438"/>
                  </a:lnTo>
                  <a:lnTo>
                    <a:pt x="1627802" y="1741161"/>
                  </a:lnTo>
                  <a:lnTo>
                    <a:pt x="1626544" y="1739566"/>
                  </a:lnTo>
                  <a:lnTo>
                    <a:pt x="1625600" y="1737332"/>
                  </a:lnTo>
                  <a:lnTo>
                    <a:pt x="1625600" y="1734779"/>
                  </a:lnTo>
                  <a:lnTo>
                    <a:pt x="1625915" y="1731269"/>
                  </a:lnTo>
                  <a:lnTo>
                    <a:pt x="1628431" y="1723291"/>
                  </a:lnTo>
                  <a:lnTo>
                    <a:pt x="1630947" y="1715313"/>
                  </a:lnTo>
                  <a:lnTo>
                    <a:pt x="1636922" y="1699995"/>
                  </a:lnTo>
                  <a:lnTo>
                    <a:pt x="1642269" y="1688188"/>
                  </a:lnTo>
                  <a:lnTo>
                    <a:pt x="1644156" y="1683401"/>
                  </a:lnTo>
                  <a:lnTo>
                    <a:pt x="1645728" y="1683082"/>
                  </a:lnTo>
                  <a:lnTo>
                    <a:pt x="1649188" y="1681167"/>
                  </a:lnTo>
                  <a:lnTo>
                    <a:pt x="1654849" y="1677338"/>
                  </a:lnTo>
                  <a:lnTo>
                    <a:pt x="1658309" y="1674147"/>
                  </a:lnTo>
                  <a:lnTo>
                    <a:pt x="1661454" y="1671275"/>
                  </a:lnTo>
                  <a:lnTo>
                    <a:pt x="1665228" y="1667126"/>
                  </a:lnTo>
                  <a:lnTo>
                    <a:pt x="1669002" y="1662659"/>
                  </a:lnTo>
                  <a:lnTo>
                    <a:pt x="1673090" y="1657234"/>
                  </a:lnTo>
                  <a:lnTo>
                    <a:pt x="1676864" y="1651170"/>
                  </a:lnTo>
                  <a:lnTo>
                    <a:pt x="1680638" y="1644150"/>
                  </a:lnTo>
                  <a:lnTo>
                    <a:pt x="1684098" y="1636172"/>
                  </a:lnTo>
                  <a:lnTo>
                    <a:pt x="1687243" y="1627556"/>
                  </a:lnTo>
                  <a:lnTo>
                    <a:pt x="1690388" y="1617663"/>
                  </a:lnTo>
                  <a:close/>
                  <a:moveTo>
                    <a:pt x="752205" y="1595438"/>
                  </a:moveTo>
                  <a:lnTo>
                    <a:pt x="760414" y="1653904"/>
                  </a:lnTo>
                  <a:lnTo>
                    <a:pt x="728212" y="1659909"/>
                  </a:lnTo>
                  <a:lnTo>
                    <a:pt x="704851" y="1663701"/>
                  </a:lnTo>
                  <a:lnTo>
                    <a:pt x="713374" y="1600495"/>
                  </a:lnTo>
                  <a:lnTo>
                    <a:pt x="719057" y="1599863"/>
                  </a:lnTo>
                  <a:lnTo>
                    <a:pt x="752205" y="1595438"/>
                  </a:lnTo>
                  <a:close/>
                  <a:moveTo>
                    <a:pt x="1462714" y="1589088"/>
                  </a:moveTo>
                  <a:lnTo>
                    <a:pt x="1492809" y="1592290"/>
                  </a:lnTo>
                  <a:lnTo>
                    <a:pt x="1522586" y="1595493"/>
                  </a:lnTo>
                  <a:lnTo>
                    <a:pt x="1523536" y="1591009"/>
                  </a:lnTo>
                  <a:lnTo>
                    <a:pt x="1531456" y="1596453"/>
                  </a:lnTo>
                  <a:lnTo>
                    <a:pt x="1534307" y="1596774"/>
                  </a:lnTo>
                  <a:lnTo>
                    <a:pt x="1547295" y="1598375"/>
                  </a:lnTo>
                  <a:lnTo>
                    <a:pt x="1560916" y="1599656"/>
                  </a:lnTo>
                  <a:lnTo>
                    <a:pt x="1587209" y="1603498"/>
                  </a:lnTo>
                  <a:lnTo>
                    <a:pt x="1591961" y="1638403"/>
                  </a:lnTo>
                  <a:lnTo>
                    <a:pt x="1598613" y="1643207"/>
                  </a:lnTo>
                  <a:lnTo>
                    <a:pt x="1592911" y="1644487"/>
                  </a:lnTo>
                  <a:lnTo>
                    <a:pt x="1594812" y="1658577"/>
                  </a:lnTo>
                  <a:lnTo>
                    <a:pt x="1593861" y="1659538"/>
                  </a:lnTo>
                  <a:lnTo>
                    <a:pt x="1591644" y="1663701"/>
                  </a:lnTo>
                  <a:lnTo>
                    <a:pt x="1579923" y="1661459"/>
                  </a:lnTo>
                  <a:lnTo>
                    <a:pt x="1568202" y="1659218"/>
                  </a:lnTo>
                  <a:lnTo>
                    <a:pt x="1544444" y="1655055"/>
                  </a:lnTo>
                  <a:lnTo>
                    <a:pt x="1530822" y="1658577"/>
                  </a:lnTo>
                  <a:lnTo>
                    <a:pt x="1521952" y="1661139"/>
                  </a:lnTo>
                  <a:lnTo>
                    <a:pt x="1515300" y="1663381"/>
                  </a:lnTo>
                  <a:lnTo>
                    <a:pt x="1516567" y="1650572"/>
                  </a:lnTo>
                  <a:lnTo>
                    <a:pt x="1487740" y="1645768"/>
                  </a:lnTo>
                  <a:lnTo>
                    <a:pt x="1458913" y="1641605"/>
                  </a:lnTo>
                  <a:lnTo>
                    <a:pt x="1462714" y="1589088"/>
                  </a:lnTo>
                  <a:close/>
                  <a:moveTo>
                    <a:pt x="725488" y="1373188"/>
                  </a:moveTo>
                  <a:lnTo>
                    <a:pt x="815523" y="1389804"/>
                  </a:lnTo>
                  <a:lnTo>
                    <a:pt x="816801" y="1390443"/>
                  </a:lnTo>
                  <a:lnTo>
                    <a:pt x="818397" y="1390762"/>
                  </a:lnTo>
                  <a:lnTo>
                    <a:pt x="820951" y="1392360"/>
                  </a:lnTo>
                  <a:lnTo>
                    <a:pt x="823824" y="1394596"/>
                  </a:lnTo>
                  <a:lnTo>
                    <a:pt x="826059" y="1397472"/>
                  </a:lnTo>
                  <a:lnTo>
                    <a:pt x="827975" y="1401307"/>
                  </a:lnTo>
                  <a:lnTo>
                    <a:pt x="829891" y="1405461"/>
                  </a:lnTo>
                  <a:lnTo>
                    <a:pt x="831168" y="1409934"/>
                  </a:lnTo>
                  <a:lnTo>
                    <a:pt x="832764" y="1415046"/>
                  </a:lnTo>
                  <a:lnTo>
                    <a:pt x="834999" y="1425910"/>
                  </a:lnTo>
                  <a:lnTo>
                    <a:pt x="836915" y="1437094"/>
                  </a:lnTo>
                  <a:lnTo>
                    <a:pt x="838511" y="1448597"/>
                  </a:lnTo>
                  <a:lnTo>
                    <a:pt x="839469" y="1460100"/>
                  </a:lnTo>
                  <a:lnTo>
                    <a:pt x="839788" y="1463615"/>
                  </a:lnTo>
                  <a:lnTo>
                    <a:pt x="839788" y="1466491"/>
                  </a:lnTo>
                  <a:lnTo>
                    <a:pt x="839150" y="1468728"/>
                  </a:lnTo>
                  <a:lnTo>
                    <a:pt x="838511" y="1469686"/>
                  </a:lnTo>
                  <a:lnTo>
                    <a:pt x="837553" y="1470325"/>
                  </a:lnTo>
                  <a:lnTo>
                    <a:pt x="836276" y="1470325"/>
                  </a:lnTo>
                  <a:lnTo>
                    <a:pt x="834680" y="1469367"/>
                  </a:lnTo>
                  <a:lnTo>
                    <a:pt x="833083" y="1468408"/>
                  </a:lnTo>
                  <a:lnTo>
                    <a:pt x="829891" y="1464574"/>
                  </a:lnTo>
                  <a:lnTo>
                    <a:pt x="826059" y="1459461"/>
                  </a:lnTo>
                  <a:lnTo>
                    <a:pt x="822547" y="1454349"/>
                  </a:lnTo>
                  <a:lnTo>
                    <a:pt x="819993" y="1448278"/>
                  </a:lnTo>
                  <a:lnTo>
                    <a:pt x="818397" y="1444124"/>
                  </a:lnTo>
                  <a:lnTo>
                    <a:pt x="817120" y="1440289"/>
                  </a:lnTo>
                  <a:lnTo>
                    <a:pt x="816801" y="1438053"/>
                  </a:lnTo>
                  <a:lnTo>
                    <a:pt x="816481" y="1434218"/>
                  </a:lnTo>
                  <a:lnTo>
                    <a:pt x="815843" y="1431662"/>
                  </a:lnTo>
                  <a:lnTo>
                    <a:pt x="814885" y="1430384"/>
                  </a:lnTo>
                  <a:lnTo>
                    <a:pt x="814246" y="1429745"/>
                  </a:lnTo>
                  <a:lnTo>
                    <a:pt x="812969" y="1428786"/>
                  </a:lnTo>
                  <a:lnTo>
                    <a:pt x="812331" y="1428467"/>
                  </a:lnTo>
                  <a:lnTo>
                    <a:pt x="811692" y="1428786"/>
                  </a:lnTo>
                  <a:lnTo>
                    <a:pt x="810415" y="1428786"/>
                  </a:lnTo>
                  <a:lnTo>
                    <a:pt x="809776" y="1429745"/>
                  </a:lnTo>
                  <a:lnTo>
                    <a:pt x="808499" y="1430384"/>
                  </a:lnTo>
                  <a:lnTo>
                    <a:pt x="807861" y="1431662"/>
                  </a:lnTo>
                  <a:lnTo>
                    <a:pt x="806903" y="1433579"/>
                  </a:lnTo>
                  <a:lnTo>
                    <a:pt x="805945" y="1437094"/>
                  </a:lnTo>
                  <a:lnTo>
                    <a:pt x="805307" y="1439970"/>
                  </a:lnTo>
                  <a:lnTo>
                    <a:pt x="804668" y="1443165"/>
                  </a:lnTo>
                  <a:lnTo>
                    <a:pt x="804349" y="1450514"/>
                  </a:lnTo>
                  <a:lnTo>
                    <a:pt x="804029" y="1453390"/>
                  </a:lnTo>
                  <a:lnTo>
                    <a:pt x="803391" y="1456585"/>
                  </a:lnTo>
                  <a:lnTo>
                    <a:pt x="802433" y="1459461"/>
                  </a:lnTo>
                  <a:lnTo>
                    <a:pt x="801475" y="1461698"/>
                  </a:lnTo>
                  <a:lnTo>
                    <a:pt x="799879" y="1464574"/>
                  </a:lnTo>
                  <a:lnTo>
                    <a:pt x="797963" y="1466491"/>
                  </a:lnTo>
                  <a:lnTo>
                    <a:pt x="796048" y="1468408"/>
                  </a:lnTo>
                  <a:lnTo>
                    <a:pt x="793813" y="1469686"/>
                  </a:lnTo>
                  <a:lnTo>
                    <a:pt x="791259" y="1470964"/>
                  </a:lnTo>
                  <a:lnTo>
                    <a:pt x="788066" y="1471923"/>
                  </a:lnTo>
                  <a:lnTo>
                    <a:pt x="785192" y="1472881"/>
                  </a:lnTo>
                  <a:lnTo>
                    <a:pt x="781361" y="1473201"/>
                  </a:lnTo>
                  <a:lnTo>
                    <a:pt x="777530" y="1473201"/>
                  </a:lnTo>
                  <a:lnTo>
                    <a:pt x="773060" y="1473201"/>
                  </a:lnTo>
                  <a:lnTo>
                    <a:pt x="769867" y="1472562"/>
                  </a:lnTo>
                  <a:lnTo>
                    <a:pt x="766674" y="1471603"/>
                  </a:lnTo>
                  <a:lnTo>
                    <a:pt x="763801" y="1470645"/>
                  </a:lnTo>
                  <a:lnTo>
                    <a:pt x="760927" y="1468728"/>
                  </a:lnTo>
                  <a:lnTo>
                    <a:pt x="758373" y="1466810"/>
                  </a:lnTo>
                  <a:lnTo>
                    <a:pt x="755500" y="1464574"/>
                  </a:lnTo>
                  <a:lnTo>
                    <a:pt x="753265" y="1461698"/>
                  </a:lnTo>
                  <a:lnTo>
                    <a:pt x="751030" y="1459142"/>
                  </a:lnTo>
                  <a:lnTo>
                    <a:pt x="746879" y="1452751"/>
                  </a:lnTo>
                  <a:lnTo>
                    <a:pt x="743048" y="1445721"/>
                  </a:lnTo>
                  <a:lnTo>
                    <a:pt x="739856" y="1437733"/>
                  </a:lnTo>
                  <a:lnTo>
                    <a:pt x="736663" y="1429745"/>
                  </a:lnTo>
                  <a:lnTo>
                    <a:pt x="734428" y="1422076"/>
                  </a:lnTo>
                  <a:lnTo>
                    <a:pt x="732193" y="1413129"/>
                  </a:lnTo>
                  <a:lnTo>
                    <a:pt x="730277" y="1404182"/>
                  </a:lnTo>
                  <a:lnTo>
                    <a:pt x="728362" y="1395875"/>
                  </a:lnTo>
                  <a:lnTo>
                    <a:pt x="727404" y="1388525"/>
                  </a:lnTo>
                  <a:lnTo>
                    <a:pt x="725807" y="1377342"/>
                  </a:lnTo>
                  <a:lnTo>
                    <a:pt x="725488" y="1373188"/>
                  </a:lnTo>
                  <a:close/>
                  <a:moveTo>
                    <a:pt x="1574800" y="1371600"/>
                  </a:moveTo>
                  <a:lnTo>
                    <a:pt x="1574165" y="1375754"/>
                  </a:lnTo>
                  <a:lnTo>
                    <a:pt x="1572578" y="1386937"/>
                  </a:lnTo>
                  <a:lnTo>
                    <a:pt x="1571308" y="1394287"/>
                  </a:lnTo>
                  <a:lnTo>
                    <a:pt x="1570038" y="1402914"/>
                  </a:lnTo>
                  <a:lnTo>
                    <a:pt x="1568133" y="1411541"/>
                  </a:lnTo>
                  <a:lnTo>
                    <a:pt x="1565275" y="1420488"/>
                  </a:lnTo>
                  <a:lnTo>
                    <a:pt x="1562735" y="1429115"/>
                  </a:lnTo>
                  <a:lnTo>
                    <a:pt x="1559878" y="1437104"/>
                  </a:lnTo>
                  <a:lnTo>
                    <a:pt x="1556703" y="1444772"/>
                  </a:lnTo>
                  <a:lnTo>
                    <a:pt x="1552893" y="1451483"/>
                  </a:lnTo>
                  <a:lnTo>
                    <a:pt x="1548765" y="1457873"/>
                  </a:lnTo>
                  <a:lnTo>
                    <a:pt x="1546543" y="1460749"/>
                  </a:lnTo>
                  <a:lnTo>
                    <a:pt x="1544003" y="1463305"/>
                  </a:lnTo>
                  <a:lnTo>
                    <a:pt x="1541780" y="1465542"/>
                  </a:lnTo>
                  <a:lnTo>
                    <a:pt x="1539240" y="1467459"/>
                  </a:lnTo>
                  <a:lnTo>
                    <a:pt x="1536065" y="1469057"/>
                  </a:lnTo>
                  <a:lnTo>
                    <a:pt x="1533525" y="1470015"/>
                  </a:lnTo>
                  <a:lnTo>
                    <a:pt x="1530350" y="1471293"/>
                  </a:lnTo>
                  <a:lnTo>
                    <a:pt x="1527175" y="1471613"/>
                  </a:lnTo>
                  <a:lnTo>
                    <a:pt x="1523048" y="1471613"/>
                  </a:lnTo>
                  <a:lnTo>
                    <a:pt x="1518920" y="1471613"/>
                  </a:lnTo>
                  <a:lnTo>
                    <a:pt x="1515428" y="1471293"/>
                  </a:lnTo>
                  <a:lnTo>
                    <a:pt x="1511935" y="1470654"/>
                  </a:lnTo>
                  <a:lnTo>
                    <a:pt x="1509078" y="1469696"/>
                  </a:lnTo>
                  <a:lnTo>
                    <a:pt x="1506538" y="1468098"/>
                  </a:lnTo>
                  <a:lnTo>
                    <a:pt x="1503998" y="1466820"/>
                  </a:lnTo>
                  <a:lnTo>
                    <a:pt x="1502410" y="1464903"/>
                  </a:lnTo>
                  <a:lnTo>
                    <a:pt x="1500823" y="1462986"/>
                  </a:lnTo>
                  <a:lnTo>
                    <a:pt x="1499235" y="1460429"/>
                  </a:lnTo>
                  <a:lnTo>
                    <a:pt x="1498283" y="1457873"/>
                  </a:lnTo>
                  <a:lnTo>
                    <a:pt x="1497013" y="1454997"/>
                  </a:lnTo>
                  <a:lnTo>
                    <a:pt x="1496378" y="1451802"/>
                  </a:lnTo>
                  <a:lnTo>
                    <a:pt x="1495743" y="1448926"/>
                  </a:lnTo>
                  <a:lnTo>
                    <a:pt x="1495425" y="1441897"/>
                  </a:lnTo>
                  <a:lnTo>
                    <a:pt x="1495108" y="1439340"/>
                  </a:lnTo>
                  <a:lnTo>
                    <a:pt x="1494790" y="1437423"/>
                  </a:lnTo>
                  <a:lnTo>
                    <a:pt x="1494473" y="1435186"/>
                  </a:lnTo>
                  <a:lnTo>
                    <a:pt x="1493838" y="1432950"/>
                  </a:lnTo>
                  <a:lnTo>
                    <a:pt x="1493203" y="1431033"/>
                  </a:lnTo>
                  <a:lnTo>
                    <a:pt x="1492568" y="1429754"/>
                  </a:lnTo>
                  <a:lnTo>
                    <a:pt x="1491298" y="1428476"/>
                  </a:lnTo>
                  <a:lnTo>
                    <a:pt x="1490663" y="1427837"/>
                  </a:lnTo>
                  <a:lnTo>
                    <a:pt x="1489393" y="1427518"/>
                  </a:lnTo>
                  <a:lnTo>
                    <a:pt x="1488440" y="1426879"/>
                  </a:lnTo>
                  <a:lnTo>
                    <a:pt x="1487488" y="1427518"/>
                  </a:lnTo>
                  <a:lnTo>
                    <a:pt x="1486535" y="1427837"/>
                  </a:lnTo>
                  <a:lnTo>
                    <a:pt x="1485583" y="1428476"/>
                  </a:lnTo>
                  <a:lnTo>
                    <a:pt x="1484948" y="1429754"/>
                  </a:lnTo>
                  <a:lnTo>
                    <a:pt x="1484313" y="1431033"/>
                  </a:lnTo>
                  <a:lnTo>
                    <a:pt x="1483995" y="1432630"/>
                  </a:lnTo>
                  <a:lnTo>
                    <a:pt x="1483360" y="1434547"/>
                  </a:lnTo>
                  <a:lnTo>
                    <a:pt x="1483360" y="1436784"/>
                  </a:lnTo>
                  <a:lnTo>
                    <a:pt x="1483043" y="1438701"/>
                  </a:lnTo>
                  <a:lnTo>
                    <a:pt x="1482725" y="1441258"/>
                  </a:lnTo>
                  <a:lnTo>
                    <a:pt x="1481455" y="1444453"/>
                  </a:lnTo>
                  <a:lnTo>
                    <a:pt x="1478915" y="1450524"/>
                  </a:lnTo>
                  <a:lnTo>
                    <a:pt x="1475423" y="1456595"/>
                  </a:lnTo>
                  <a:lnTo>
                    <a:pt x="1471930" y="1462027"/>
                  </a:lnTo>
                  <a:lnTo>
                    <a:pt x="1469708" y="1464903"/>
                  </a:lnTo>
                  <a:lnTo>
                    <a:pt x="1467168" y="1466820"/>
                  </a:lnTo>
                  <a:lnTo>
                    <a:pt x="1464945" y="1468098"/>
                  </a:lnTo>
                  <a:lnTo>
                    <a:pt x="1463675" y="1468737"/>
                  </a:lnTo>
                  <a:lnTo>
                    <a:pt x="1462723" y="1468737"/>
                  </a:lnTo>
                  <a:lnTo>
                    <a:pt x="1462088" y="1468098"/>
                  </a:lnTo>
                  <a:lnTo>
                    <a:pt x="1461770" y="1467459"/>
                  </a:lnTo>
                  <a:lnTo>
                    <a:pt x="1460818" y="1466181"/>
                  </a:lnTo>
                  <a:lnTo>
                    <a:pt x="1460500" y="1462986"/>
                  </a:lnTo>
                  <a:lnTo>
                    <a:pt x="1460818" y="1458512"/>
                  </a:lnTo>
                  <a:lnTo>
                    <a:pt x="1462088" y="1447329"/>
                  </a:lnTo>
                  <a:lnTo>
                    <a:pt x="1463675" y="1435826"/>
                  </a:lnTo>
                  <a:lnTo>
                    <a:pt x="1465263" y="1424322"/>
                  </a:lnTo>
                  <a:lnTo>
                    <a:pt x="1467803" y="1413458"/>
                  </a:lnTo>
                  <a:lnTo>
                    <a:pt x="1469073" y="1408346"/>
                  </a:lnTo>
                  <a:lnTo>
                    <a:pt x="1470978" y="1403873"/>
                  </a:lnTo>
                  <a:lnTo>
                    <a:pt x="1472565" y="1399719"/>
                  </a:lnTo>
                  <a:lnTo>
                    <a:pt x="1474788" y="1395884"/>
                  </a:lnTo>
                  <a:lnTo>
                    <a:pt x="1476693" y="1393328"/>
                  </a:lnTo>
                  <a:lnTo>
                    <a:pt x="1479233" y="1390772"/>
                  </a:lnTo>
                  <a:lnTo>
                    <a:pt x="1482090" y="1389174"/>
                  </a:lnTo>
                  <a:lnTo>
                    <a:pt x="1483360" y="1388855"/>
                  </a:lnTo>
                  <a:lnTo>
                    <a:pt x="1484948" y="1388535"/>
                  </a:lnTo>
                  <a:lnTo>
                    <a:pt x="1574800" y="1371600"/>
                  </a:lnTo>
                  <a:close/>
                  <a:moveTo>
                    <a:pt x="325438" y="1127125"/>
                  </a:moveTo>
                  <a:lnTo>
                    <a:pt x="380683" y="1141095"/>
                  </a:lnTo>
                  <a:lnTo>
                    <a:pt x="381953" y="1141730"/>
                  </a:lnTo>
                  <a:lnTo>
                    <a:pt x="383858" y="1143000"/>
                  </a:lnTo>
                  <a:lnTo>
                    <a:pt x="385446" y="1144905"/>
                  </a:lnTo>
                  <a:lnTo>
                    <a:pt x="386716" y="1147445"/>
                  </a:lnTo>
                  <a:lnTo>
                    <a:pt x="387986" y="1150302"/>
                  </a:lnTo>
                  <a:lnTo>
                    <a:pt x="389256" y="1153477"/>
                  </a:lnTo>
                  <a:lnTo>
                    <a:pt x="391161" y="1161415"/>
                  </a:lnTo>
                  <a:lnTo>
                    <a:pt x="392748" y="1170305"/>
                  </a:lnTo>
                  <a:lnTo>
                    <a:pt x="393701" y="1179830"/>
                  </a:lnTo>
                  <a:lnTo>
                    <a:pt x="395288" y="1198562"/>
                  </a:lnTo>
                  <a:lnTo>
                    <a:pt x="395288" y="1202372"/>
                  </a:lnTo>
                  <a:lnTo>
                    <a:pt x="395288" y="1204595"/>
                  </a:lnTo>
                  <a:lnTo>
                    <a:pt x="394336" y="1206500"/>
                  </a:lnTo>
                  <a:lnTo>
                    <a:pt x="393701" y="1206817"/>
                  </a:lnTo>
                  <a:lnTo>
                    <a:pt x="393066" y="1206817"/>
                  </a:lnTo>
                  <a:lnTo>
                    <a:pt x="391796" y="1205865"/>
                  </a:lnTo>
                  <a:lnTo>
                    <a:pt x="390208" y="1204277"/>
                  </a:lnTo>
                  <a:lnTo>
                    <a:pt x="388938" y="1202372"/>
                  </a:lnTo>
                  <a:lnTo>
                    <a:pt x="386081" y="1197292"/>
                  </a:lnTo>
                  <a:lnTo>
                    <a:pt x="383858" y="1191577"/>
                  </a:lnTo>
                  <a:lnTo>
                    <a:pt x="381953" y="1185545"/>
                  </a:lnTo>
                  <a:lnTo>
                    <a:pt x="381636" y="1183005"/>
                  </a:lnTo>
                  <a:lnTo>
                    <a:pt x="381318" y="1180465"/>
                  </a:lnTo>
                  <a:lnTo>
                    <a:pt x="381001" y="1177290"/>
                  </a:lnTo>
                  <a:lnTo>
                    <a:pt x="380048" y="1174750"/>
                  </a:lnTo>
                  <a:lnTo>
                    <a:pt x="379731" y="1173480"/>
                  </a:lnTo>
                  <a:lnTo>
                    <a:pt x="379096" y="1172845"/>
                  </a:lnTo>
                  <a:lnTo>
                    <a:pt x="378461" y="1172845"/>
                  </a:lnTo>
                  <a:lnTo>
                    <a:pt x="377508" y="1172210"/>
                  </a:lnTo>
                  <a:lnTo>
                    <a:pt x="376873" y="1172845"/>
                  </a:lnTo>
                  <a:lnTo>
                    <a:pt x="376556" y="1173480"/>
                  </a:lnTo>
                  <a:lnTo>
                    <a:pt x="375603" y="1174115"/>
                  </a:lnTo>
                  <a:lnTo>
                    <a:pt x="374968" y="1175702"/>
                  </a:lnTo>
                  <a:lnTo>
                    <a:pt x="374333" y="1179512"/>
                  </a:lnTo>
                  <a:lnTo>
                    <a:pt x="373698" y="1184592"/>
                  </a:lnTo>
                  <a:lnTo>
                    <a:pt x="373698" y="1190625"/>
                  </a:lnTo>
                  <a:lnTo>
                    <a:pt x="373063" y="1196022"/>
                  </a:lnTo>
                  <a:lnTo>
                    <a:pt x="371476" y="1200150"/>
                  </a:lnTo>
                  <a:lnTo>
                    <a:pt x="370841" y="1202055"/>
                  </a:lnTo>
                  <a:lnTo>
                    <a:pt x="369571" y="1203960"/>
                  </a:lnTo>
                  <a:lnTo>
                    <a:pt x="368618" y="1205547"/>
                  </a:lnTo>
                  <a:lnTo>
                    <a:pt x="367031" y="1206500"/>
                  </a:lnTo>
                  <a:lnTo>
                    <a:pt x="365443" y="1207770"/>
                  </a:lnTo>
                  <a:lnTo>
                    <a:pt x="363538" y="1208405"/>
                  </a:lnTo>
                  <a:lnTo>
                    <a:pt x="361633" y="1209040"/>
                  </a:lnTo>
                  <a:lnTo>
                    <a:pt x="359411" y="1209675"/>
                  </a:lnTo>
                  <a:lnTo>
                    <a:pt x="357188" y="1209675"/>
                  </a:lnTo>
                  <a:lnTo>
                    <a:pt x="354648" y="1209675"/>
                  </a:lnTo>
                  <a:lnTo>
                    <a:pt x="352426" y="1208722"/>
                  </a:lnTo>
                  <a:lnTo>
                    <a:pt x="350203" y="1208087"/>
                  </a:lnTo>
                  <a:lnTo>
                    <a:pt x="348298" y="1206817"/>
                  </a:lnTo>
                  <a:lnTo>
                    <a:pt x="346393" y="1204912"/>
                  </a:lnTo>
                  <a:lnTo>
                    <a:pt x="344488" y="1203325"/>
                  </a:lnTo>
                  <a:lnTo>
                    <a:pt x="342901" y="1200785"/>
                  </a:lnTo>
                  <a:lnTo>
                    <a:pt x="339726" y="1195705"/>
                  </a:lnTo>
                  <a:lnTo>
                    <a:pt x="336868" y="1189355"/>
                  </a:lnTo>
                  <a:lnTo>
                    <a:pt x="334646" y="1182052"/>
                  </a:lnTo>
                  <a:lnTo>
                    <a:pt x="332423" y="1175067"/>
                  </a:lnTo>
                  <a:lnTo>
                    <a:pt x="330836" y="1167447"/>
                  </a:lnTo>
                  <a:lnTo>
                    <a:pt x="329566" y="1159827"/>
                  </a:lnTo>
                  <a:lnTo>
                    <a:pt x="327978" y="1152525"/>
                  </a:lnTo>
                  <a:lnTo>
                    <a:pt x="326391" y="1139507"/>
                  </a:lnTo>
                  <a:lnTo>
                    <a:pt x="325438" y="1127125"/>
                  </a:lnTo>
                  <a:close/>
                  <a:moveTo>
                    <a:pt x="1965325" y="1058863"/>
                  </a:moveTo>
                  <a:lnTo>
                    <a:pt x="1964373" y="1071293"/>
                  </a:lnTo>
                  <a:lnTo>
                    <a:pt x="1962785" y="1084361"/>
                  </a:lnTo>
                  <a:lnTo>
                    <a:pt x="1961833" y="1091692"/>
                  </a:lnTo>
                  <a:lnTo>
                    <a:pt x="1960245" y="1099022"/>
                  </a:lnTo>
                  <a:lnTo>
                    <a:pt x="1958340" y="1106672"/>
                  </a:lnTo>
                  <a:lnTo>
                    <a:pt x="1956118" y="1114321"/>
                  </a:lnTo>
                  <a:lnTo>
                    <a:pt x="1953895" y="1121014"/>
                  </a:lnTo>
                  <a:lnTo>
                    <a:pt x="1951038" y="1127389"/>
                  </a:lnTo>
                  <a:lnTo>
                    <a:pt x="1948180" y="1132807"/>
                  </a:lnTo>
                  <a:lnTo>
                    <a:pt x="1946275" y="1135038"/>
                  </a:lnTo>
                  <a:lnTo>
                    <a:pt x="1944370" y="1136951"/>
                  </a:lnTo>
                  <a:lnTo>
                    <a:pt x="1942465" y="1138863"/>
                  </a:lnTo>
                  <a:lnTo>
                    <a:pt x="1940560" y="1139819"/>
                  </a:lnTo>
                  <a:lnTo>
                    <a:pt x="1938655" y="1141094"/>
                  </a:lnTo>
                  <a:lnTo>
                    <a:pt x="1936433" y="1141413"/>
                  </a:lnTo>
                  <a:lnTo>
                    <a:pt x="1933893" y="1141413"/>
                  </a:lnTo>
                  <a:lnTo>
                    <a:pt x="1931353" y="1141413"/>
                  </a:lnTo>
                  <a:lnTo>
                    <a:pt x="1928813" y="1141094"/>
                  </a:lnTo>
                  <a:lnTo>
                    <a:pt x="1927225" y="1140775"/>
                  </a:lnTo>
                  <a:lnTo>
                    <a:pt x="1925320" y="1139501"/>
                  </a:lnTo>
                  <a:lnTo>
                    <a:pt x="1923733" y="1138863"/>
                  </a:lnTo>
                  <a:lnTo>
                    <a:pt x="1922145" y="1137269"/>
                  </a:lnTo>
                  <a:lnTo>
                    <a:pt x="1921193" y="1135676"/>
                  </a:lnTo>
                  <a:lnTo>
                    <a:pt x="1919923" y="1134401"/>
                  </a:lnTo>
                  <a:lnTo>
                    <a:pt x="1919288" y="1132489"/>
                  </a:lnTo>
                  <a:lnTo>
                    <a:pt x="1917700" y="1127708"/>
                  </a:lnTo>
                  <a:lnTo>
                    <a:pt x="1917383" y="1122608"/>
                  </a:lnTo>
                  <a:lnTo>
                    <a:pt x="1917065" y="1116552"/>
                  </a:lnTo>
                  <a:lnTo>
                    <a:pt x="1916430" y="1111134"/>
                  </a:lnTo>
                  <a:lnTo>
                    <a:pt x="1915795" y="1107628"/>
                  </a:lnTo>
                  <a:lnTo>
                    <a:pt x="1915160" y="1106353"/>
                  </a:lnTo>
                  <a:lnTo>
                    <a:pt x="1914525" y="1105078"/>
                  </a:lnTo>
                  <a:lnTo>
                    <a:pt x="1913890" y="1104441"/>
                  </a:lnTo>
                  <a:lnTo>
                    <a:pt x="1913255" y="1104441"/>
                  </a:lnTo>
                  <a:lnTo>
                    <a:pt x="1912303" y="1104441"/>
                  </a:lnTo>
                  <a:lnTo>
                    <a:pt x="1911668" y="1104759"/>
                  </a:lnTo>
                  <a:lnTo>
                    <a:pt x="1911350" y="1105078"/>
                  </a:lnTo>
                  <a:lnTo>
                    <a:pt x="1910398" y="1106353"/>
                  </a:lnTo>
                  <a:lnTo>
                    <a:pt x="1909763" y="1108903"/>
                  </a:lnTo>
                  <a:lnTo>
                    <a:pt x="1909445" y="1112409"/>
                  </a:lnTo>
                  <a:lnTo>
                    <a:pt x="1909445" y="1114640"/>
                  </a:lnTo>
                  <a:lnTo>
                    <a:pt x="1908810" y="1117190"/>
                  </a:lnTo>
                  <a:lnTo>
                    <a:pt x="1907223" y="1123246"/>
                  </a:lnTo>
                  <a:lnTo>
                    <a:pt x="1904683" y="1129301"/>
                  </a:lnTo>
                  <a:lnTo>
                    <a:pt x="1901825" y="1134401"/>
                  </a:lnTo>
                  <a:lnTo>
                    <a:pt x="1900238" y="1136632"/>
                  </a:lnTo>
                  <a:lnTo>
                    <a:pt x="1899285" y="1137907"/>
                  </a:lnTo>
                  <a:lnTo>
                    <a:pt x="1898015" y="1138863"/>
                  </a:lnTo>
                  <a:lnTo>
                    <a:pt x="1897063" y="1139182"/>
                  </a:lnTo>
                  <a:lnTo>
                    <a:pt x="1896110" y="1138544"/>
                  </a:lnTo>
                  <a:lnTo>
                    <a:pt x="1895475" y="1136951"/>
                  </a:lnTo>
                  <a:lnTo>
                    <a:pt x="1895475" y="1134401"/>
                  </a:lnTo>
                  <a:lnTo>
                    <a:pt x="1895475" y="1130576"/>
                  </a:lnTo>
                  <a:lnTo>
                    <a:pt x="1897380" y="1111771"/>
                  </a:lnTo>
                  <a:lnTo>
                    <a:pt x="1898650" y="1102210"/>
                  </a:lnTo>
                  <a:lnTo>
                    <a:pt x="1899920" y="1093604"/>
                  </a:lnTo>
                  <a:lnTo>
                    <a:pt x="1901825" y="1085636"/>
                  </a:lnTo>
                  <a:lnTo>
                    <a:pt x="1902778" y="1082130"/>
                  </a:lnTo>
                  <a:lnTo>
                    <a:pt x="1904048" y="1079261"/>
                  </a:lnTo>
                  <a:lnTo>
                    <a:pt x="1905318" y="1076393"/>
                  </a:lnTo>
                  <a:lnTo>
                    <a:pt x="1906905" y="1074481"/>
                  </a:lnTo>
                  <a:lnTo>
                    <a:pt x="1908810" y="1073524"/>
                  </a:lnTo>
                  <a:lnTo>
                    <a:pt x="1910398" y="1072887"/>
                  </a:lnTo>
                  <a:lnTo>
                    <a:pt x="1965325" y="1058863"/>
                  </a:lnTo>
                  <a:close/>
                  <a:moveTo>
                    <a:pt x="1336576" y="538163"/>
                  </a:moveTo>
                  <a:lnTo>
                    <a:pt x="1350233" y="538481"/>
                  </a:lnTo>
                  <a:lnTo>
                    <a:pt x="1363890" y="539116"/>
                  </a:lnTo>
                  <a:lnTo>
                    <a:pt x="1377547" y="541021"/>
                  </a:lnTo>
                  <a:lnTo>
                    <a:pt x="1391522" y="543243"/>
                  </a:lnTo>
                  <a:lnTo>
                    <a:pt x="1405497" y="546101"/>
                  </a:lnTo>
                  <a:lnTo>
                    <a:pt x="1418836" y="549276"/>
                  </a:lnTo>
                  <a:lnTo>
                    <a:pt x="1432493" y="553086"/>
                  </a:lnTo>
                  <a:lnTo>
                    <a:pt x="1446150" y="557531"/>
                  </a:lnTo>
                  <a:lnTo>
                    <a:pt x="1459490" y="562611"/>
                  </a:lnTo>
                  <a:lnTo>
                    <a:pt x="1472829" y="567373"/>
                  </a:lnTo>
                  <a:lnTo>
                    <a:pt x="1485533" y="573088"/>
                  </a:lnTo>
                  <a:lnTo>
                    <a:pt x="1498237" y="578803"/>
                  </a:lnTo>
                  <a:lnTo>
                    <a:pt x="1510306" y="584836"/>
                  </a:lnTo>
                  <a:lnTo>
                    <a:pt x="1522375" y="590868"/>
                  </a:lnTo>
                  <a:lnTo>
                    <a:pt x="1534127" y="597218"/>
                  </a:lnTo>
                  <a:lnTo>
                    <a:pt x="1544925" y="603568"/>
                  </a:lnTo>
                  <a:lnTo>
                    <a:pt x="1555724" y="609918"/>
                  </a:lnTo>
                  <a:lnTo>
                    <a:pt x="1565887" y="616268"/>
                  </a:lnTo>
                  <a:lnTo>
                    <a:pt x="1575415" y="622618"/>
                  </a:lnTo>
                  <a:lnTo>
                    <a:pt x="1584944" y="629285"/>
                  </a:lnTo>
                  <a:lnTo>
                    <a:pt x="1593201" y="635000"/>
                  </a:lnTo>
                  <a:lnTo>
                    <a:pt x="1600824" y="641033"/>
                  </a:lnTo>
                  <a:lnTo>
                    <a:pt x="1608129" y="647065"/>
                  </a:lnTo>
                  <a:lnTo>
                    <a:pt x="1614481" y="652780"/>
                  </a:lnTo>
                  <a:lnTo>
                    <a:pt x="1620198" y="657860"/>
                  </a:lnTo>
                  <a:lnTo>
                    <a:pt x="1624644" y="662623"/>
                  </a:lnTo>
                  <a:lnTo>
                    <a:pt x="1628773" y="667068"/>
                  </a:lnTo>
                  <a:lnTo>
                    <a:pt x="1631949" y="671195"/>
                  </a:lnTo>
                  <a:lnTo>
                    <a:pt x="1634172" y="674688"/>
                  </a:lnTo>
                  <a:lnTo>
                    <a:pt x="1635443" y="677545"/>
                  </a:lnTo>
                  <a:lnTo>
                    <a:pt x="1636395" y="683578"/>
                  </a:lnTo>
                  <a:lnTo>
                    <a:pt x="1636713" y="691515"/>
                  </a:lnTo>
                  <a:lnTo>
                    <a:pt x="1636713" y="702310"/>
                  </a:lnTo>
                  <a:lnTo>
                    <a:pt x="1636395" y="715328"/>
                  </a:lnTo>
                  <a:lnTo>
                    <a:pt x="1635125" y="746760"/>
                  </a:lnTo>
                  <a:lnTo>
                    <a:pt x="1633219" y="785178"/>
                  </a:lnTo>
                  <a:lnTo>
                    <a:pt x="1630361" y="829628"/>
                  </a:lnTo>
                  <a:lnTo>
                    <a:pt x="1626867" y="878523"/>
                  </a:lnTo>
                  <a:lnTo>
                    <a:pt x="1622738" y="930593"/>
                  </a:lnTo>
                  <a:lnTo>
                    <a:pt x="1617974" y="984568"/>
                  </a:lnTo>
                  <a:lnTo>
                    <a:pt x="1612893" y="1039496"/>
                  </a:lnTo>
                  <a:lnTo>
                    <a:pt x="1607811" y="1093471"/>
                  </a:lnTo>
                  <a:lnTo>
                    <a:pt x="1602412" y="1146176"/>
                  </a:lnTo>
                  <a:lnTo>
                    <a:pt x="1597330" y="1195388"/>
                  </a:lnTo>
                  <a:lnTo>
                    <a:pt x="1591931" y="1240473"/>
                  </a:lnTo>
                  <a:lnTo>
                    <a:pt x="1586532" y="1280478"/>
                  </a:lnTo>
                  <a:lnTo>
                    <a:pt x="1582085" y="1313181"/>
                  </a:lnTo>
                  <a:lnTo>
                    <a:pt x="1579862" y="1326516"/>
                  </a:lnTo>
                  <a:lnTo>
                    <a:pt x="1577639" y="1337946"/>
                  </a:lnTo>
                  <a:lnTo>
                    <a:pt x="1562076" y="1343978"/>
                  </a:lnTo>
                  <a:lnTo>
                    <a:pt x="1547149" y="1348741"/>
                  </a:lnTo>
                  <a:lnTo>
                    <a:pt x="1533174" y="1352868"/>
                  </a:lnTo>
                  <a:lnTo>
                    <a:pt x="1526504" y="1354456"/>
                  </a:lnTo>
                  <a:lnTo>
                    <a:pt x="1519835" y="1356043"/>
                  </a:lnTo>
                  <a:lnTo>
                    <a:pt x="1513800" y="1356996"/>
                  </a:lnTo>
                  <a:lnTo>
                    <a:pt x="1507766" y="1357948"/>
                  </a:lnTo>
                  <a:lnTo>
                    <a:pt x="1502049" y="1358266"/>
                  </a:lnTo>
                  <a:lnTo>
                    <a:pt x="1496332" y="1358266"/>
                  </a:lnTo>
                  <a:lnTo>
                    <a:pt x="1491568" y="1357948"/>
                  </a:lnTo>
                  <a:lnTo>
                    <a:pt x="1487121" y="1356996"/>
                  </a:lnTo>
                  <a:lnTo>
                    <a:pt x="1482357" y="1356361"/>
                  </a:lnTo>
                  <a:lnTo>
                    <a:pt x="1478864" y="1354773"/>
                  </a:lnTo>
                  <a:lnTo>
                    <a:pt x="1479816" y="1336041"/>
                  </a:lnTo>
                  <a:lnTo>
                    <a:pt x="1481404" y="1308418"/>
                  </a:lnTo>
                  <a:lnTo>
                    <a:pt x="1482992" y="1274128"/>
                  </a:lnTo>
                  <a:lnTo>
                    <a:pt x="1483945" y="1233806"/>
                  </a:lnTo>
                  <a:lnTo>
                    <a:pt x="1486486" y="1141096"/>
                  </a:lnTo>
                  <a:lnTo>
                    <a:pt x="1487439" y="1091883"/>
                  </a:lnTo>
                  <a:lnTo>
                    <a:pt x="1488074" y="1042353"/>
                  </a:lnTo>
                  <a:lnTo>
                    <a:pt x="1488392" y="993776"/>
                  </a:lnTo>
                  <a:lnTo>
                    <a:pt x="1489027" y="947738"/>
                  </a:lnTo>
                  <a:lnTo>
                    <a:pt x="1488392" y="905511"/>
                  </a:lnTo>
                  <a:lnTo>
                    <a:pt x="1487756" y="868681"/>
                  </a:lnTo>
                  <a:lnTo>
                    <a:pt x="1486486" y="838201"/>
                  </a:lnTo>
                  <a:lnTo>
                    <a:pt x="1486168" y="826136"/>
                  </a:lnTo>
                  <a:lnTo>
                    <a:pt x="1485216" y="815976"/>
                  </a:lnTo>
                  <a:lnTo>
                    <a:pt x="1484263" y="808038"/>
                  </a:lnTo>
                  <a:lnTo>
                    <a:pt x="1483310" y="802958"/>
                  </a:lnTo>
                  <a:lnTo>
                    <a:pt x="1482357" y="801371"/>
                  </a:lnTo>
                  <a:lnTo>
                    <a:pt x="1482040" y="800101"/>
                  </a:lnTo>
                  <a:lnTo>
                    <a:pt x="1481404" y="800101"/>
                  </a:lnTo>
                  <a:lnTo>
                    <a:pt x="1480452" y="800736"/>
                  </a:lnTo>
                  <a:lnTo>
                    <a:pt x="1476958" y="805498"/>
                  </a:lnTo>
                  <a:lnTo>
                    <a:pt x="1472829" y="810896"/>
                  </a:lnTo>
                  <a:lnTo>
                    <a:pt x="1465206" y="821691"/>
                  </a:lnTo>
                  <a:lnTo>
                    <a:pt x="1463301" y="824231"/>
                  </a:lnTo>
                  <a:lnTo>
                    <a:pt x="1438845" y="1187768"/>
                  </a:lnTo>
                  <a:lnTo>
                    <a:pt x="1432175" y="1263968"/>
                  </a:lnTo>
                  <a:lnTo>
                    <a:pt x="1426776" y="1322706"/>
                  </a:lnTo>
                  <a:lnTo>
                    <a:pt x="1421694" y="1375728"/>
                  </a:lnTo>
                  <a:lnTo>
                    <a:pt x="1420742" y="1381126"/>
                  </a:lnTo>
                  <a:lnTo>
                    <a:pt x="1418201" y="1389381"/>
                  </a:lnTo>
                  <a:lnTo>
                    <a:pt x="1415025" y="1397636"/>
                  </a:lnTo>
                  <a:lnTo>
                    <a:pt x="1411531" y="1405573"/>
                  </a:lnTo>
                  <a:lnTo>
                    <a:pt x="1407720" y="1413828"/>
                  </a:lnTo>
                  <a:lnTo>
                    <a:pt x="1403591" y="1421766"/>
                  </a:lnTo>
                  <a:lnTo>
                    <a:pt x="1398827" y="1430021"/>
                  </a:lnTo>
                  <a:lnTo>
                    <a:pt x="1393745" y="1437958"/>
                  </a:lnTo>
                  <a:lnTo>
                    <a:pt x="1388981" y="1445578"/>
                  </a:lnTo>
                  <a:lnTo>
                    <a:pt x="1342928" y="2051051"/>
                  </a:lnTo>
                  <a:lnTo>
                    <a:pt x="1220651" y="2051051"/>
                  </a:lnTo>
                  <a:lnTo>
                    <a:pt x="1159670" y="1569403"/>
                  </a:lnTo>
                  <a:lnTo>
                    <a:pt x="1151730" y="1570356"/>
                  </a:lnTo>
                  <a:lnTo>
                    <a:pt x="1148237" y="1570673"/>
                  </a:lnTo>
                  <a:lnTo>
                    <a:pt x="1144108" y="1570991"/>
                  </a:lnTo>
                  <a:lnTo>
                    <a:pt x="1138709" y="1570673"/>
                  </a:lnTo>
                  <a:lnTo>
                    <a:pt x="1133945" y="1570038"/>
                  </a:lnTo>
                  <a:lnTo>
                    <a:pt x="1076140" y="2049146"/>
                  </a:lnTo>
                  <a:lnTo>
                    <a:pt x="949099" y="2051051"/>
                  </a:lnTo>
                  <a:lnTo>
                    <a:pt x="902728" y="1437641"/>
                  </a:lnTo>
                  <a:lnTo>
                    <a:pt x="894153" y="1423988"/>
                  </a:lnTo>
                  <a:lnTo>
                    <a:pt x="890024" y="1417321"/>
                  </a:lnTo>
                  <a:lnTo>
                    <a:pt x="885895" y="1410018"/>
                  </a:lnTo>
                  <a:lnTo>
                    <a:pt x="882084" y="1403033"/>
                  </a:lnTo>
                  <a:lnTo>
                    <a:pt x="879226" y="1396048"/>
                  </a:lnTo>
                  <a:lnTo>
                    <a:pt x="876050" y="1389063"/>
                  </a:lnTo>
                  <a:lnTo>
                    <a:pt x="873191" y="1381443"/>
                  </a:lnTo>
                  <a:lnTo>
                    <a:pt x="872874" y="1375728"/>
                  </a:lnTo>
                  <a:lnTo>
                    <a:pt x="870650" y="1353186"/>
                  </a:lnTo>
                  <a:lnTo>
                    <a:pt x="864933" y="1293496"/>
                  </a:lnTo>
                  <a:lnTo>
                    <a:pt x="856676" y="1203643"/>
                  </a:lnTo>
                  <a:lnTo>
                    <a:pt x="847465" y="1091248"/>
                  </a:lnTo>
                  <a:lnTo>
                    <a:pt x="828726" y="815023"/>
                  </a:lnTo>
                  <a:lnTo>
                    <a:pt x="824915" y="811848"/>
                  </a:lnTo>
                  <a:lnTo>
                    <a:pt x="821739" y="808038"/>
                  </a:lnTo>
                  <a:lnTo>
                    <a:pt x="813799" y="800736"/>
                  </a:lnTo>
                  <a:lnTo>
                    <a:pt x="813481" y="800101"/>
                  </a:lnTo>
                  <a:lnTo>
                    <a:pt x="812529" y="801053"/>
                  </a:lnTo>
                  <a:lnTo>
                    <a:pt x="811893" y="803911"/>
                  </a:lnTo>
                  <a:lnTo>
                    <a:pt x="811576" y="809943"/>
                  </a:lnTo>
                  <a:lnTo>
                    <a:pt x="810623" y="818198"/>
                  </a:lnTo>
                  <a:lnTo>
                    <a:pt x="810305" y="841058"/>
                  </a:lnTo>
                  <a:lnTo>
                    <a:pt x="810623" y="872491"/>
                  </a:lnTo>
                  <a:lnTo>
                    <a:pt x="811576" y="909638"/>
                  </a:lnTo>
                  <a:lnTo>
                    <a:pt x="812846" y="951866"/>
                  </a:lnTo>
                  <a:lnTo>
                    <a:pt x="816340" y="1046481"/>
                  </a:lnTo>
                  <a:lnTo>
                    <a:pt x="820786" y="1144906"/>
                  </a:lnTo>
                  <a:lnTo>
                    <a:pt x="825233" y="1236981"/>
                  </a:lnTo>
                  <a:lnTo>
                    <a:pt x="829997" y="1311593"/>
                  </a:lnTo>
                  <a:lnTo>
                    <a:pt x="831903" y="1338581"/>
                  </a:lnTo>
                  <a:lnTo>
                    <a:pt x="833173" y="1357948"/>
                  </a:lnTo>
                  <a:lnTo>
                    <a:pt x="823962" y="1357948"/>
                  </a:lnTo>
                  <a:lnTo>
                    <a:pt x="812211" y="1358266"/>
                  </a:lnTo>
                  <a:lnTo>
                    <a:pt x="798236" y="1357948"/>
                  </a:lnTo>
                  <a:lnTo>
                    <a:pt x="790932" y="1357313"/>
                  </a:lnTo>
                  <a:lnTo>
                    <a:pt x="782991" y="1356678"/>
                  </a:lnTo>
                  <a:lnTo>
                    <a:pt x="775051" y="1355726"/>
                  </a:lnTo>
                  <a:lnTo>
                    <a:pt x="766794" y="1354456"/>
                  </a:lnTo>
                  <a:lnTo>
                    <a:pt x="758536" y="1352551"/>
                  </a:lnTo>
                  <a:lnTo>
                    <a:pt x="749643" y="1350328"/>
                  </a:lnTo>
                  <a:lnTo>
                    <a:pt x="741385" y="1347153"/>
                  </a:lnTo>
                  <a:lnTo>
                    <a:pt x="732810" y="1343978"/>
                  </a:lnTo>
                  <a:lnTo>
                    <a:pt x="724552" y="1340168"/>
                  </a:lnTo>
                  <a:lnTo>
                    <a:pt x="716612" y="1335406"/>
                  </a:lnTo>
                  <a:lnTo>
                    <a:pt x="714389" y="1323976"/>
                  </a:lnTo>
                  <a:lnTo>
                    <a:pt x="712483" y="1310958"/>
                  </a:lnTo>
                  <a:lnTo>
                    <a:pt x="708037" y="1279208"/>
                  </a:lnTo>
                  <a:lnTo>
                    <a:pt x="703908" y="1241108"/>
                  </a:lnTo>
                  <a:lnTo>
                    <a:pt x="699779" y="1198246"/>
                  </a:lnTo>
                  <a:lnTo>
                    <a:pt x="695650" y="1151256"/>
                  </a:lnTo>
                  <a:lnTo>
                    <a:pt x="691521" y="1101726"/>
                  </a:lnTo>
                  <a:lnTo>
                    <a:pt x="687710" y="1050608"/>
                  </a:lnTo>
                  <a:lnTo>
                    <a:pt x="684216" y="998856"/>
                  </a:lnTo>
                  <a:lnTo>
                    <a:pt x="681358" y="948056"/>
                  </a:lnTo>
                  <a:lnTo>
                    <a:pt x="678182" y="899161"/>
                  </a:lnTo>
                  <a:lnTo>
                    <a:pt x="676594" y="852806"/>
                  </a:lnTo>
                  <a:lnTo>
                    <a:pt x="674688" y="811213"/>
                  </a:lnTo>
                  <a:lnTo>
                    <a:pt x="673418" y="774701"/>
                  </a:lnTo>
                  <a:lnTo>
                    <a:pt x="673100" y="744855"/>
                  </a:lnTo>
                  <a:lnTo>
                    <a:pt x="673418" y="732473"/>
                  </a:lnTo>
                  <a:lnTo>
                    <a:pt x="673418" y="722630"/>
                  </a:lnTo>
                  <a:lnTo>
                    <a:pt x="674053" y="715010"/>
                  </a:lnTo>
                  <a:lnTo>
                    <a:pt x="675006" y="709295"/>
                  </a:lnTo>
                  <a:lnTo>
                    <a:pt x="675323" y="704850"/>
                  </a:lnTo>
                  <a:lnTo>
                    <a:pt x="675641" y="699770"/>
                  </a:lnTo>
                  <a:lnTo>
                    <a:pt x="676594" y="695643"/>
                  </a:lnTo>
                  <a:lnTo>
                    <a:pt x="677547" y="691198"/>
                  </a:lnTo>
                  <a:lnTo>
                    <a:pt x="679135" y="686753"/>
                  </a:lnTo>
                  <a:lnTo>
                    <a:pt x="680723" y="682625"/>
                  </a:lnTo>
                  <a:lnTo>
                    <a:pt x="682311" y="678498"/>
                  </a:lnTo>
                  <a:lnTo>
                    <a:pt x="684216" y="674370"/>
                  </a:lnTo>
                  <a:lnTo>
                    <a:pt x="688980" y="666433"/>
                  </a:lnTo>
                  <a:lnTo>
                    <a:pt x="694380" y="658495"/>
                  </a:lnTo>
                  <a:lnTo>
                    <a:pt x="700414" y="650875"/>
                  </a:lnTo>
                  <a:lnTo>
                    <a:pt x="707719" y="643890"/>
                  </a:lnTo>
                  <a:lnTo>
                    <a:pt x="715024" y="636588"/>
                  </a:lnTo>
                  <a:lnTo>
                    <a:pt x="723917" y="630238"/>
                  </a:lnTo>
                  <a:lnTo>
                    <a:pt x="732810" y="623571"/>
                  </a:lnTo>
                  <a:lnTo>
                    <a:pt x="742338" y="617538"/>
                  </a:lnTo>
                  <a:lnTo>
                    <a:pt x="752501" y="611506"/>
                  </a:lnTo>
                  <a:lnTo>
                    <a:pt x="763300" y="605791"/>
                  </a:lnTo>
                  <a:lnTo>
                    <a:pt x="774098" y="600076"/>
                  </a:lnTo>
                  <a:lnTo>
                    <a:pt x="785850" y="594996"/>
                  </a:lnTo>
                  <a:lnTo>
                    <a:pt x="797919" y="589916"/>
                  </a:lnTo>
                  <a:lnTo>
                    <a:pt x="810305" y="585153"/>
                  </a:lnTo>
                  <a:lnTo>
                    <a:pt x="823010" y="580708"/>
                  </a:lnTo>
                  <a:lnTo>
                    <a:pt x="836031" y="576581"/>
                  </a:lnTo>
                  <a:lnTo>
                    <a:pt x="849053" y="572453"/>
                  </a:lnTo>
                  <a:lnTo>
                    <a:pt x="862710" y="568326"/>
                  </a:lnTo>
                  <a:lnTo>
                    <a:pt x="876050" y="564516"/>
                  </a:lnTo>
                  <a:lnTo>
                    <a:pt x="890024" y="561023"/>
                  </a:lnTo>
                  <a:lnTo>
                    <a:pt x="917973" y="554673"/>
                  </a:lnTo>
                  <a:lnTo>
                    <a:pt x="945605" y="548958"/>
                  </a:lnTo>
                  <a:lnTo>
                    <a:pt x="973554" y="544196"/>
                  </a:lnTo>
                  <a:lnTo>
                    <a:pt x="1000551" y="540386"/>
                  </a:lnTo>
                  <a:lnTo>
                    <a:pt x="1004044" y="540068"/>
                  </a:lnTo>
                  <a:lnTo>
                    <a:pt x="1006903" y="539751"/>
                  </a:lnTo>
                  <a:lnTo>
                    <a:pt x="1013573" y="540068"/>
                  </a:lnTo>
                  <a:lnTo>
                    <a:pt x="1102184" y="867411"/>
                  </a:lnTo>
                  <a:lnTo>
                    <a:pt x="1104090" y="854711"/>
                  </a:lnTo>
                  <a:lnTo>
                    <a:pt x="1134580" y="629920"/>
                  </a:lnTo>
                  <a:lnTo>
                    <a:pt x="1126004" y="607696"/>
                  </a:lnTo>
                  <a:lnTo>
                    <a:pt x="1142837" y="578486"/>
                  </a:lnTo>
                  <a:lnTo>
                    <a:pt x="1181585" y="577851"/>
                  </a:lnTo>
                  <a:lnTo>
                    <a:pt x="1197783" y="607696"/>
                  </a:lnTo>
                  <a:lnTo>
                    <a:pt x="1190161" y="634048"/>
                  </a:lnTo>
                  <a:lnTo>
                    <a:pt x="1217792" y="871221"/>
                  </a:lnTo>
                  <a:lnTo>
                    <a:pt x="1290524" y="550546"/>
                  </a:lnTo>
                  <a:lnTo>
                    <a:pt x="1298781" y="546736"/>
                  </a:lnTo>
                  <a:lnTo>
                    <a:pt x="1304816" y="543243"/>
                  </a:lnTo>
                  <a:lnTo>
                    <a:pt x="1308627" y="541021"/>
                  </a:lnTo>
                  <a:lnTo>
                    <a:pt x="1309580" y="540386"/>
                  </a:lnTo>
                  <a:lnTo>
                    <a:pt x="1322919" y="538798"/>
                  </a:lnTo>
                  <a:lnTo>
                    <a:pt x="1336576" y="538163"/>
                  </a:lnTo>
                  <a:close/>
                  <a:moveTo>
                    <a:pt x="498483" y="458789"/>
                  </a:moveTo>
                  <a:lnTo>
                    <a:pt x="502617" y="458789"/>
                  </a:lnTo>
                  <a:lnTo>
                    <a:pt x="508660" y="488634"/>
                  </a:lnTo>
                  <a:lnTo>
                    <a:pt x="557318" y="729933"/>
                  </a:lnTo>
                  <a:lnTo>
                    <a:pt x="558590" y="719138"/>
                  </a:lnTo>
                  <a:lnTo>
                    <a:pt x="577354" y="533084"/>
                  </a:lnTo>
                  <a:lnTo>
                    <a:pt x="571947" y="514669"/>
                  </a:lnTo>
                  <a:lnTo>
                    <a:pt x="577672" y="501651"/>
                  </a:lnTo>
                  <a:lnTo>
                    <a:pt x="582442" y="490539"/>
                  </a:lnTo>
                  <a:lnTo>
                    <a:pt x="606294" y="490221"/>
                  </a:lnTo>
                  <a:lnTo>
                    <a:pt x="610747" y="501969"/>
                  </a:lnTo>
                  <a:lnTo>
                    <a:pt x="616471" y="514669"/>
                  </a:lnTo>
                  <a:lnTo>
                    <a:pt x="611701" y="536576"/>
                  </a:lnTo>
                  <a:lnTo>
                    <a:pt x="622196" y="655955"/>
                  </a:lnTo>
                  <a:lnTo>
                    <a:pt x="618061" y="664845"/>
                  </a:lnTo>
                  <a:lnTo>
                    <a:pt x="614563" y="673735"/>
                  </a:lnTo>
                  <a:lnTo>
                    <a:pt x="611701" y="682308"/>
                  </a:lnTo>
                  <a:lnTo>
                    <a:pt x="609475" y="691198"/>
                  </a:lnTo>
                  <a:lnTo>
                    <a:pt x="607566" y="699770"/>
                  </a:lnTo>
                  <a:lnTo>
                    <a:pt x="605976" y="708025"/>
                  </a:lnTo>
                  <a:lnTo>
                    <a:pt x="604704" y="716598"/>
                  </a:lnTo>
                  <a:lnTo>
                    <a:pt x="604068" y="724853"/>
                  </a:lnTo>
                  <a:lnTo>
                    <a:pt x="603750" y="735330"/>
                  </a:lnTo>
                  <a:lnTo>
                    <a:pt x="603432" y="747395"/>
                  </a:lnTo>
                  <a:lnTo>
                    <a:pt x="602796" y="777240"/>
                  </a:lnTo>
                  <a:lnTo>
                    <a:pt x="603750" y="812165"/>
                  </a:lnTo>
                  <a:lnTo>
                    <a:pt x="604704" y="851535"/>
                  </a:lnTo>
                  <a:lnTo>
                    <a:pt x="606612" y="894715"/>
                  </a:lnTo>
                  <a:lnTo>
                    <a:pt x="609475" y="941070"/>
                  </a:lnTo>
                  <a:lnTo>
                    <a:pt x="612019" y="988695"/>
                  </a:lnTo>
                  <a:lnTo>
                    <a:pt x="615199" y="1037273"/>
                  </a:lnTo>
                  <a:lnTo>
                    <a:pt x="619015" y="1085533"/>
                  </a:lnTo>
                  <a:lnTo>
                    <a:pt x="622832" y="1132523"/>
                  </a:lnTo>
                  <a:lnTo>
                    <a:pt x="626648" y="1177608"/>
                  </a:lnTo>
                  <a:lnTo>
                    <a:pt x="630465" y="1219200"/>
                  </a:lnTo>
                  <a:lnTo>
                    <a:pt x="634599" y="1256983"/>
                  </a:lnTo>
                  <a:lnTo>
                    <a:pt x="638415" y="1289685"/>
                  </a:lnTo>
                  <a:lnTo>
                    <a:pt x="641595" y="1316038"/>
                  </a:lnTo>
                  <a:lnTo>
                    <a:pt x="643504" y="1326833"/>
                  </a:lnTo>
                  <a:lnTo>
                    <a:pt x="645094" y="1335405"/>
                  </a:lnTo>
                  <a:lnTo>
                    <a:pt x="646366" y="1339215"/>
                  </a:lnTo>
                  <a:lnTo>
                    <a:pt x="648910" y="1348423"/>
                  </a:lnTo>
                  <a:lnTo>
                    <a:pt x="651773" y="1356678"/>
                  </a:lnTo>
                  <a:lnTo>
                    <a:pt x="655907" y="1364615"/>
                  </a:lnTo>
                  <a:lnTo>
                    <a:pt x="660677" y="1372235"/>
                  </a:lnTo>
                  <a:lnTo>
                    <a:pt x="666084" y="1379538"/>
                  </a:lnTo>
                  <a:lnTo>
                    <a:pt x="671808" y="1386205"/>
                  </a:lnTo>
                  <a:lnTo>
                    <a:pt x="678487" y="1392238"/>
                  </a:lnTo>
                  <a:lnTo>
                    <a:pt x="685801" y="1398270"/>
                  </a:lnTo>
                  <a:lnTo>
                    <a:pt x="653681" y="1631951"/>
                  </a:lnTo>
                  <a:lnTo>
                    <a:pt x="644458" y="1700213"/>
                  </a:lnTo>
                  <a:lnTo>
                    <a:pt x="640323" y="1698626"/>
                  </a:lnTo>
                  <a:lnTo>
                    <a:pt x="636189" y="1696721"/>
                  </a:lnTo>
                  <a:lnTo>
                    <a:pt x="630783" y="1694181"/>
                  </a:lnTo>
                  <a:lnTo>
                    <a:pt x="625058" y="1690053"/>
                  </a:lnTo>
                  <a:lnTo>
                    <a:pt x="622196" y="1687831"/>
                  </a:lnTo>
                  <a:lnTo>
                    <a:pt x="619333" y="1685291"/>
                  </a:lnTo>
                  <a:lnTo>
                    <a:pt x="617743" y="1683386"/>
                  </a:lnTo>
                  <a:lnTo>
                    <a:pt x="616153" y="1681163"/>
                  </a:lnTo>
                  <a:lnTo>
                    <a:pt x="612973" y="1675766"/>
                  </a:lnTo>
                  <a:lnTo>
                    <a:pt x="610429" y="1669733"/>
                  </a:lnTo>
                  <a:lnTo>
                    <a:pt x="608203" y="1663383"/>
                  </a:lnTo>
                  <a:lnTo>
                    <a:pt x="604704" y="1652906"/>
                  </a:lnTo>
                  <a:lnTo>
                    <a:pt x="603750" y="1648778"/>
                  </a:lnTo>
                  <a:lnTo>
                    <a:pt x="599934" y="1608138"/>
                  </a:lnTo>
                  <a:lnTo>
                    <a:pt x="589121" y="1487488"/>
                  </a:lnTo>
                  <a:lnTo>
                    <a:pt x="578944" y="1601788"/>
                  </a:lnTo>
                  <a:lnTo>
                    <a:pt x="574810" y="1648778"/>
                  </a:lnTo>
                  <a:lnTo>
                    <a:pt x="573537" y="1652906"/>
                  </a:lnTo>
                  <a:lnTo>
                    <a:pt x="570039" y="1663383"/>
                  </a:lnTo>
                  <a:lnTo>
                    <a:pt x="567813" y="1669733"/>
                  </a:lnTo>
                  <a:lnTo>
                    <a:pt x="565269" y="1675766"/>
                  </a:lnTo>
                  <a:lnTo>
                    <a:pt x="562088" y="1681163"/>
                  </a:lnTo>
                  <a:lnTo>
                    <a:pt x="560498" y="1683386"/>
                  </a:lnTo>
                  <a:lnTo>
                    <a:pt x="558908" y="1685291"/>
                  </a:lnTo>
                  <a:lnTo>
                    <a:pt x="554456" y="1689418"/>
                  </a:lnTo>
                  <a:lnTo>
                    <a:pt x="550321" y="1692276"/>
                  </a:lnTo>
                  <a:lnTo>
                    <a:pt x="546187" y="1695133"/>
                  </a:lnTo>
                  <a:lnTo>
                    <a:pt x="542371" y="1697356"/>
                  </a:lnTo>
                  <a:lnTo>
                    <a:pt x="536328" y="1699578"/>
                  </a:lnTo>
                  <a:lnTo>
                    <a:pt x="534102" y="1700213"/>
                  </a:lnTo>
                  <a:lnTo>
                    <a:pt x="524561" y="1631951"/>
                  </a:lnTo>
                  <a:lnTo>
                    <a:pt x="487670" y="1361440"/>
                  </a:lnTo>
                  <a:lnTo>
                    <a:pt x="463182" y="1356360"/>
                  </a:lnTo>
                  <a:lnTo>
                    <a:pt x="452369" y="1297305"/>
                  </a:lnTo>
                  <a:lnTo>
                    <a:pt x="440920" y="1236345"/>
                  </a:lnTo>
                  <a:lnTo>
                    <a:pt x="434559" y="1201738"/>
                  </a:lnTo>
                  <a:lnTo>
                    <a:pt x="428835" y="1190308"/>
                  </a:lnTo>
                  <a:lnTo>
                    <a:pt x="424064" y="1179195"/>
                  </a:lnTo>
                  <a:lnTo>
                    <a:pt x="419930" y="1167448"/>
                  </a:lnTo>
                  <a:lnTo>
                    <a:pt x="418022" y="1161415"/>
                  </a:lnTo>
                  <a:lnTo>
                    <a:pt x="416113" y="1155383"/>
                  </a:lnTo>
                  <a:lnTo>
                    <a:pt x="415796" y="1150938"/>
                  </a:lnTo>
                  <a:lnTo>
                    <a:pt x="411979" y="1094423"/>
                  </a:lnTo>
                  <a:lnTo>
                    <a:pt x="406573" y="1016318"/>
                  </a:lnTo>
                  <a:lnTo>
                    <a:pt x="400212" y="915035"/>
                  </a:lnTo>
                  <a:lnTo>
                    <a:pt x="389081" y="686118"/>
                  </a:lnTo>
                  <a:lnTo>
                    <a:pt x="388763" y="686118"/>
                  </a:lnTo>
                  <a:lnTo>
                    <a:pt x="384629" y="681038"/>
                  </a:lnTo>
                  <a:lnTo>
                    <a:pt x="379540" y="674370"/>
                  </a:lnTo>
                  <a:lnTo>
                    <a:pt x="379222" y="674053"/>
                  </a:lnTo>
                  <a:lnTo>
                    <a:pt x="378904" y="674370"/>
                  </a:lnTo>
                  <a:lnTo>
                    <a:pt x="378586" y="676275"/>
                  </a:lnTo>
                  <a:lnTo>
                    <a:pt x="377632" y="685483"/>
                  </a:lnTo>
                  <a:lnTo>
                    <a:pt x="377632" y="700088"/>
                  </a:lnTo>
                  <a:lnTo>
                    <a:pt x="377632" y="720090"/>
                  </a:lnTo>
                  <a:lnTo>
                    <a:pt x="378586" y="772795"/>
                  </a:lnTo>
                  <a:lnTo>
                    <a:pt x="380176" y="836613"/>
                  </a:lnTo>
                  <a:lnTo>
                    <a:pt x="382721" y="906145"/>
                  </a:lnTo>
                  <a:lnTo>
                    <a:pt x="385265" y="975043"/>
                  </a:lnTo>
                  <a:lnTo>
                    <a:pt x="387491" y="1036955"/>
                  </a:lnTo>
                  <a:lnTo>
                    <a:pt x="390035" y="1086168"/>
                  </a:lnTo>
                  <a:lnTo>
                    <a:pt x="391625" y="1114108"/>
                  </a:lnTo>
                  <a:lnTo>
                    <a:pt x="385901" y="1114425"/>
                  </a:lnTo>
                  <a:lnTo>
                    <a:pt x="378586" y="1114425"/>
                  </a:lnTo>
                  <a:lnTo>
                    <a:pt x="370317" y="1114425"/>
                  </a:lnTo>
                  <a:lnTo>
                    <a:pt x="360776" y="1113155"/>
                  </a:lnTo>
                  <a:lnTo>
                    <a:pt x="356006" y="1112520"/>
                  </a:lnTo>
                  <a:lnTo>
                    <a:pt x="350600" y="1111568"/>
                  </a:lnTo>
                  <a:lnTo>
                    <a:pt x="345193" y="1109980"/>
                  </a:lnTo>
                  <a:lnTo>
                    <a:pt x="340423" y="1108075"/>
                  </a:lnTo>
                  <a:lnTo>
                    <a:pt x="335016" y="1105535"/>
                  </a:lnTo>
                  <a:lnTo>
                    <a:pt x="329928" y="1102678"/>
                  </a:lnTo>
                  <a:lnTo>
                    <a:pt x="324521" y="1099503"/>
                  </a:lnTo>
                  <a:lnTo>
                    <a:pt x="319751" y="1095693"/>
                  </a:lnTo>
                  <a:lnTo>
                    <a:pt x="318161" y="1085215"/>
                  </a:lnTo>
                  <a:lnTo>
                    <a:pt x="317207" y="1073150"/>
                  </a:lnTo>
                  <a:lnTo>
                    <a:pt x="314662" y="1050290"/>
                  </a:lnTo>
                  <a:lnTo>
                    <a:pt x="312754" y="1023303"/>
                  </a:lnTo>
                  <a:lnTo>
                    <a:pt x="311164" y="994093"/>
                  </a:lnTo>
                  <a:lnTo>
                    <a:pt x="309574" y="962660"/>
                  </a:lnTo>
                  <a:lnTo>
                    <a:pt x="307030" y="895350"/>
                  </a:lnTo>
                  <a:lnTo>
                    <a:pt x="304486" y="826453"/>
                  </a:lnTo>
                  <a:lnTo>
                    <a:pt x="303531" y="761365"/>
                  </a:lnTo>
                  <a:lnTo>
                    <a:pt x="303213" y="704533"/>
                  </a:lnTo>
                  <a:lnTo>
                    <a:pt x="303213" y="681355"/>
                  </a:lnTo>
                  <a:lnTo>
                    <a:pt x="303531" y="661670"/>
                  </a:lnTo>
                  <a:lnTo>
                    <a:pt x="304168" y="646748"/>
                  </a:lnTo>
                  <a:lnTo>
                    <a:pt x="305122" y="637223"/>
                  </a:lnTo>
                  <a:lnTo>
                    <a:pt x="305758" y="626745"/>
                  </a:lnTo>
                  <a:lnTo>
                    <a:pt x="307030" y="616586"/>
                  </a:lnTo>
                  <a:lnTo>
                    <a:pt x="308620" y="606426"/>
                  </a:lnTo>
                  <a:lnTo>
                    <a:pt x="311482" y="596901"/>
                  </a:lnTo>
                  <a:lnTo>
                    <a:pt x="314344" y="587694"/>
                  </a:lnTo>
                  <a:lnTo>
                    <a:pt x="318161" y="579121"/>
                  </a:lnTo>
                  <a:lnTo>
                    <a:pt x="321977" y="570231"/>
                  </a:lnTo>
                  <a:lnTo>
                    <a:pt x="326430" y="561976"/>
                  </a:lnTo>
                  <a:lnTo>
                    <a:pt x="331836" y="554039"/>
                  </a:lnTo>
                  <a:lnTo>
                    <a:pt x="336924" y="546736"/>
                  </a:lnTo>
                  <a:lnTo>
                    <a:pt x="342649" y="539434"/>
                  </a:lnTo>
                  <a:lnTo>
                    <a:pt x="349009" y="532449"/>
                  </a:lnTo>
                  <a:lnTo>
                    <a:pt x="355370" y="526099"/>
                  </a:lnTo>
                  <a:lnTo>
                    <a:pt x="362367" y="519749"/>
                  </a:lnTo>
                  <a:lnTo>
                    <a:pt x="369363" y="513716"/>
                  </a:lnTo>
                  <a:lnTo>
                    <a:pt x="376996" y="508001"/>
                  </a:lnTo>
                  <a:lnTo>
                    <a:pt x="383675" y="502921"/>
                  </a:lnTo>
                  <a:lnTo>
                    <a:pt x="390035" y="498794"/>
                  </a:lnTo>
                  <a:lnTo>
                    <a:pt x="397350" y="494349"/>
                  </a:lnTo>
                  <a:lnTo>
                    <a:pt x="404346" y="490539"/>
                  </a:lnTo>
                  <a:lnTo>
                    <a:pt x="411661" y="486729"/>
                  </a:lnTo>
                  <a:lnTo>
                    <a:pt x="418658" y="483236"/>
                  </a:lnTo>
                  <a:lnTo>
                    <a:pt x="426290" y="479744"/>
                  </a:lnTo>
                  <a:lnTo>
                    <a:pt x="433287" y="476886"/>
                  </a:lnTo>
                  <a:lnTo>
                    <a:pt x="448870" y="471171"/>
                  </a:lnTo>
                  <a:lnTo>
                    <a:pt x="463818" y="466091"/>
                  </a:lnTo>
                  <a:lnTo>
                    <a:pt x="479401" y="461964"/>
                  </a:lnTo>
                  <a:lnTo>
                    <a:pt x="494985" y="459106"/>
                  </a:lnTo>
                  <a:lnTo>
                    <a:pt x="498483" y="458789"/>
                  </a:lnTo>
                  <a:close/>
                  <a:moveTo>
                    <a:pt x="702090" y="457201"/>
                  </a:moveTo>
                  <a:lnTo>
                    <a:pt x="710728" y="457519"/>
                  </a:lnTo>
                  <a:lnTo>
                    <a:pt x="719367" y="458791"/>
                  </a:lnTo>
                  <a:lnTo>
                    <a:pt x="728005" y="460700"/>
                  </a:lnTo>
                  <a:lnTo>
                    <a:pt x="736323" y="462927"/>
                  </a:lnTo>
                  <a:lnTo>
                    <a:pt x="744642" y="465790"/>
                  </a:lnTo>
                  <a:lnTo>
                    <a:pt x="752960" y="469290"/>
                  </a:lnTo>
                  <a:lnTo>
                    <a:pt x="760959" y="473426"/>
                  </a:lnTo>
                  <a:lnTo>
                    <a:pt x="768317" y="477562"/>
                  </a:lnTo>
                  <a:lnTo>
                    <a:pt x="775996" y="482334"/>
                  </a:lnTo>
                  <a:lnTo>
                    <a:pt x="783674" y="487424"/>
                  </a:lnTo>
                  <a:lnTo>
                    <a:pt x="790713" y="492514"/>
                  </a:lnTo>
                  <a:lnTo>
                    <a:pt x="797752" y="498240"/>
                  </a:lnTo>
                  <a:lnTo>
                    <a:pt x="804470" y="503967"/>
                  </a:lnTo>
                  <a:lnTo>
                    <a:pt x="810869" y="510012"/>
                  </a:lnTo>
                  <a:lnTo>
                    <a:pt x="814388" y="513193"/>
                  </a:lnTo>
                  <a:lnTo>
                    <a:pt x="799031" y="518919"/>
                  </a:lnTo>
                  <a:lnTo>
                    <a:pt x="784634" y="524328"/>
                  </a:lnTo>
                  <a:lnTo>
                    <a:pt x="771197" y="530372"/>
                  </a:lnTo>
                  <a:lnTo>
                    <a:pt x="757759" y="535780"/>
                  </a:lnTo>
                  <a:lnTo>
                    <a:pt x="745282" y="541825"/>
                  </a:lnTo>
                  <a:lnTo>
                    <a:pt x="733764" y="548506"/>
                  </a:lnTo>
                  <a:lnTo>
                    <a:pt x="722246" y="554869"/>
                  </a:lnTo>
                  <a:lnTo>
                    <a:pt x="711688" y="561231"/>
                  </a:lnTo>
                  <a:lnTo>
                    <a:pt x="701770" y="567594"/>
                  </a:lnTo>
                  <a:lnTo>
                    <a:pt x="692172" y="574275"/>
                  </a:lnTo>
                  <a:lnTo>
                    <a:pt x="683534" y="580638"/>
                  </a:lnTo>
                  <a:lnTo>
                    <a:pt x="675215" y="587955"/>
                  </a:lnTo>
                  <a:lnTo>
                    <a:pt x="667537" y="594636"/>
                  </a:lnTo>
                  <a:lnTo>
                    <a:pt x="660498" y="601635"/>
                  </a:lnTo>
                  <a:lnTo>
                    <a:pt x="653779" y="608634"/>
                  </a:lnTo>
                  <a:lnTo>
                    <a:pt x="647700" y="615951"/>
                  </a:lnTo>
                  <a:lnTo>
                    <a:pt x="670096" y="482334"/>
                  </a:lnTo>
                  <a:lnTo>
                    <a:pt x="672656" y="467381"/>
                  </a:lnTo>
                  <a:lnTo>
                    <a:pt x="677775" y="464200"/>
                  </a:lnTo>
                  <a:lnTo>
                    <a:pt x="681614" y="461655"/>
                  </a:lnTo>
                  <a:lnTo>
                    <a:pt x="683854" y="459746"/>
                  </a:lnTo>
                  <a:lnTo>
                    <a:pt x="684494" y="459110"/>
                  </a:lnTo>
                  <a:lnTo>
                    <a:pt x="693452" y="457519"/>
                  </a:lnTo>
                  <a:lnTo>
                    <a:pt x="702090" y="457201"/>
                  </a:lnTo>
                  <a:close/>
                  <a:moveTo>
                    <a:pt x="1819767" y="419101"/>
                  </a:moveTo>
                  <a:lnTo>
                    <a:pt x="1828029" y="419418"/>
                  </a:lnTo>
                  <a:lnTo>
                    <a:pt x="1836609" y="420687"/>
                  </a:lnTo>
                  <a:lnTo>
                    <a:pt x="1845189" y="422272"/>
                  </a:lnTo>
                  <a:lnTo>
                    <a:pt x="1853451" y="424810"/>
                  </a:lnTo>
                  <a:lnTo>
                    <a:pt x="1862030" y="427347"/>
                  </a:lnTo>
                  <a:lnTo>
                    <a:pt x="1869657" y="431153"/>
                  </a:lnTo>
                  <a:lnTo>
                    <a:pt x="1877601" y="434959"/>
                  </a:lnTo>
                  <a:lnTo>
                    <a:pt x="1885545" y="439400"/>
                  </a:lnTo>
                  <a:lnTo>
                    <a:pt x="1893172" y="443840"/>
                  </a:lnTo>
                  <a:lnTo>
                    <a:pt x="1900480" y="449232"/>
                  </a:lnTo>
                  <a:lnTo>
                    <a:pt x="1907789" y="454307"/>
                  </a:lnTo>
                  <a:lnTo>
                    <a:pt x="1914462" y="460016"/>
                  </a:lnTo>
                  <a:lnTo>
                    <a:pt x="1921453" y="465725"/>
                  </a:lnTo>
                  <a:lnTo>
                    <a:pt x="1927809" y="471434"/>
                  </a:lnTo>
                  <a:lnTo>
                    <a:pt x="1937977" y="481901"/>
                  </a:lnTo>
                  <a:lnTo>
                    <a:pt x="1947193" y="492051"/>
                  </a:lnTo>
                  <a:lnTo>
                    <a:pt x="1955455" y="502201"/>
                  </a:lnTo>
                  <a:lnTo>
                    <a:pt x="1962763" y="511399"/>
                  </a:lnTo>
                  <a:lnTo>
                    <a:pt x="1968483" y="520279"/>
                  </a:lnTo>
                  <a:lnTo>
                    <a:pt x="1973250" y="528209"/>
                  </a:lnTo>
                  <a:lnTo>
                    <a:pt x="1976427" y="534552"/>
                  </a:lnTo>
                  <a:lnTo>
                    <a:pt x="1977381" y="537090"/>
                  </a:lnTo>
                  <a:lnTo>
                    <a:pt x="1977698" y="539310"/>
                  </a:lnTo>
                  <a:lnTo>
                    <a:pt x="1979923" y="545654"/>
                  </a:lnTo>
                  <a:lnTo>
                    <a:pt x="1981829" y="552949"/>
                  </a:lnTo>
                  <a:lnTo>
                    <a:pt x="1983418" y="561512"/>
                  </a:lnTo>
                  <a:lnTo>
                    <a:pt x="1984689" y="571345"/>
                  </a:lnTo>
                  <a:lnTo>
                    <a:pt x="1985643" y="582129"/>
                  </a:lnTo>
                  <a:lnTo>
                    <a:pt x="1986914" y="594181"/>
                  </a:lnTo>
                  <a:lnTo>
                    <a:pt x="1988185" y="620507"/>
                  </a:lnTo>
                  <a:lnTo>
                    <a:pt x="1989138" y="649687"/>
                  </a:lnTo>
                  <a:lnTo>
                    <a:pt x="1989138" y="681404"/>
                  </a:lnTo>
                  <a:lnTo>
                    <a:pt x="1988820" y="715025"/>
                  </a:lnTo>
                  <a:lnTo>
                    <a:pt x="1987549" y="749914"/>
                  </a:lnTo>
                  <a:lnTo>
                    <a:pt x="1986596" y="785438"/>
                  </a:lnTo>
                  <a:lnTo>
                    <a:pt x="1984689" y="820961"/>
                  </a:lnTo>
                  <a:lnTo>
                    <a:pt x="1982783" y="856485"/>
                  </a:lnTo>
                  <a:lnTo>
                    <a:pt x="1980558" y="890423"/>
                  </a:lnTo>
                  <a:lnTo>
                    <a:pt x="1978016" y="922775"/>
                  </a:lnTo>
                  <a:lnTo>
                    <a:pt x="1975474" y="952906"/>
                  </a:lnTo>
                  <a:lnTo>
                    <a:pt x="1973250" y="979866"/>
                  </a:lnTo>
                  <a:lnTo>
                    <a:pt x="1970707" y="1003972"/>
                  </a:lnTo>
                  <a:lnTo>
                    <a:pt x="1968801" y="1018244"/>
                  </a:lnTo>
                  <a:lnTo>
                    <a:pt x="1967212" y="1030614"/>
                  </a:lnTo>
                  <a:lnTo>
                    <a:pt x="1957997" y="1035689"/>
                  </a:lnTo>
                  <a:lnTo>
                    <a:pt x="1948464" y="1039812"/>
                  </a:lnTo>
                  <a:lnTo>
                    <a:pt x="1939884" y="1042984"/>
                  </a:lnTo>
                  <a:lnTo>
                    <a:pt x="1931622" y="1045522"/>
                  </a:lnTo>
                  <a:lnTo>
                    <a:pt x="1923995" y="1047107"/>
                  </a:lnTo>
                  <a:lnTo>
                    <a:pt x="1920500" y="1047107"/>
                  </a:lnTo>
                  <a:lnTo>
                    <a:pt x="1917322" y="1047425"/>
                  </a:lnTo>
                  <a:lnTo>
                    <a:pt x="1914145" y="1047107"/>
                  </a:lnTo>
                  <a:lnTo>
                    <a:pt x="1911285" y="1046790"/>
                  </a:lnTo>
                  <a:lnTo>
                    <a:pt x="1908425" y="1045522"/>
                  </a:lnTo>
                  <a:lnTo>
                    <a:pt x="1906200" y="1044570"/>
                  </a:lnTo>
                  <a:lnTo>
                    <a:pt x="1907789" y="1016024"/>
                  </a:lnTo>
                  <a:lnTo>
                    <a:pt x="1909378" y="968765"/>
                  </a:lnTo>
                  <a:lnTo>
                    <a:pt x="1910331" y="910088"/>
                  </a:lnTo>
                  <a:lnTo>
                    <a:pt x="1911602" y="845701"/>
                  </a:lnTo>
                  <a:lnTo>
                    <a:pt x="1912238" y="781314"/>
                  </a:lnTo>
                  <a:lnTo>
                    <a:pt x="1912238" y="722320"/>
                  </a:lnTo>
                  <a:lnTo>
                    <a:pt x="1911920" y="696629"/>
                  </a:lnTo>
                  <a:lnTo>
                    <a:pt x="1911602" y="674426"/>
                  </a:lnTo>
                  <a:lnTo>
                    <a:pt x="1910649" y="656982"/>
                  </a:lnTo>
                  <a:lnTo>
                    <a:pt x="1910014" y="644295"/>
                  </a:lnTo>
                  <a:lnTo>
                    <a:pt x="1909696" y="639537"/>
                  </a:lnTo>
                  <a:lnTo>
                    <a:pt x="1909060" y="636682"/>
                  </a:lnTo>
                  <a:lnTo>
                    <a:pt x="1908107" y="635414"/>
                  </a:lnTo>
                  <a:lnTo>
                    <a:pt x="1907789" y="635414"/>
                  </a:lnTo>
                  <a:lnTo>
                    <a:pt x="1907471" y="635731"/>
                  </a:lnTo>
                  <a:lnTo>
                    <a:pt x="1902387" y="644295"/>
                  </a:lnTo>
                  <a:lnTo>
                    <a:pt x="1897938" y="653175"/>
                  </a:lnTo>
                  <a:lnTo>
                    <a:pt x="1896985" y="655713"/>
                  </a:lnTo>
                  <a:lnTo>
                    <a:pt x="1881732" y="956395"/>
                  </a:lnTo>
                  <a:lnTo>
                    <a:pt x="1876966" y="1027760"/>
                  </a:lnTo>
                  <a:lnTo>
                    <a:pt x="1872835" y="1088340"/>
                  </a:lnTo>
                  <a:lnTo>
                    <a:pt x="1870928" y="1111811"/>
                  </a:lnTo>
                  <a:lnTo>
                    <a:pt x="1870610" y="1115935"/>
                  </a:lnTo>
                  <a:lnTo>
                    <a:pt x="1867750" y="1127670"/>
                  </a:lnTo>
                  <a:lnTo>
                    <a:pt x="1866797" y="1132428"/>
                  </a:lnTo>
                  <a:lnTo>
                    <a:pt x="1864890" y="1136868"/>
                  </a:lnTo>
                  <a:lnTo>
                    <a:pt x="1862348" y="1141309"/>
                  </a:lnTo>
                  <a:lnTo>
                    <a:pt x="1859170" y="1145432"/>
                  </a:lnTo>
                  <a:lnTo>
                    <a:pt x="1854722" y="1150507"/>
                  </a:lnTo>
                  <a:lnTo>
                    <a:pt x="1848684" y="1155581"/>
                  </a:lnTo>
                  <a:lnTo>
                    <a:pt x="1847731" y="1163194"/>
                  </a:lnTo>
                  <a:lnTo>
                    <a:pt x="1833431" y="1252320"/>
                  </a:lnTo>
                  <a:lnTo>
                    <a:pt x="1822627" y="1317024"/>
                  </a:lnTo>
                  <a:lnTo>
                    <a:pt x="1808010" y="1320513"/>
                  </a:lnTo>
                  <a:lnTo>
                    <a:pt x="1770513" y="1592332"/>
                  </a:lnTo>
                  <a:lnTo>
                    <a:pt x="1760980" y="1660525"/>
                  </a:lnTo>
                  <a:lnTo>
                    <a:pt x="1757166" y="1658939"/>
                  </a:lnTo>
                  <a:lnTo>
                    <a:pt x="1753035" y="1657036"/>
                  </a:lnTo>
                  <a:lnTo>
                    <a:pt x="1747951" y="1654499"/>
                  </a:lnTo>
                  <a:lnTo>
                    <a:pt x="1742231" y="1650693"/>
                  </a:lnTo>
                  <a:lnTo>
                    <a:pt x="1739054" y="1648472"/>
                  </a:lnTo>
                  <a:lnTo>
                    <a:pt x="1736511" y="1645618"/>
                  </a:lnTo>
                  <a:lnTo>
                    <a:pt x="1734605" y="1643715"/>
                  </a:lnTo>
                  <a:lnTo>
                    <a:pt x="1733016" y="1641495"/>
                  </a:lnTo>
                  <a:lnTo>
                    <a:pt x="1730156" y="1636103"/>
                  </a:lnTo>
                  <a:lnTo>
                    <a:pt x="1727614" y="1630076"/>
                  </a:lnTo>
                  <a:lnTo>
                    <a:pt x="1725390" y="1624050"/>
                  </a:lnTo>
                  <a:lnTo>
                    <a:pt x="1721894" y="1613583"/>
                  </a:lnTo>
                  <a:lnTo>
                    <a:pt x="1720305" y="1609143"/>
                  </a:lnTo>
                  <a:lnTo>
                    <a:pt x="1717128" y="1568861"/>
                  </a:lnTo>
                  <a:lnTo>
                    <a:pt x="1706006" y="1448334"/>
                  </a:lnTo>
                  <a:lnTo>
                    <a:pt x="1695837" y="1562201"/>
                  </a:lnTo>
                  <a:lnTo>
                    <a:pt x="1691706" y="1609143"/>
                  </a:lnTo>
                  <a:lnTo>
                    <a:pt x="1690753" y="1613583"/>
                  </a:lnTo>
                  <a:lnTo>
                    <a:pt x="1687257" y="1624050"/>
                  </a:lnTo>
                  <a:lnTo>
                    <a:pt x="1685033" y="1630076"/>
                  </a:lnTo>
                  <a:lnTo>
                    <a:pt x="1681855" y="1636103"/>
                  </a:lnTo>
                  <a:lnTo>
                    <a:pt x="1678995" y="1641495"/>
                  </a:lnTo>
                  <a:lnTo>
                    <a:pt x="1677406" y="1643715"/>
                  </a:lnTo>
                  <a:lnTo>
                    <a:pt x="1675818" y="1645618"/>
                  </a:lnTo>
                  <a:lnTo>
                    <a:pt x="1671369" y="1649741"/>
                  </a:lnTo>
                  <a:lnTo>
                    <a:pt x="1667238" y="1652913"/>
                  </a:lnTo>
                  <a:lnTo>
                    <a:pt x="1663107" y="1655767"/>
                  </a:lnTo>
                  <a:lnTo>
                    <a:pt x="1658976" y="1657670"/>
                  </a:lnTo>
                  <a:lnTo>
                    <a:pt x="1653256" y="1659891"/>
                  </a:lnTo>
                  <a:lnTo>
                    <a:pt x="1651032" y="1660525"/>
                  </a:lnTo>
                  <a:lnTo>
                    <a:pt x="1641816" y="1592332"/>
                  </a:lnTo>
                  <a:lnTo>
                    <a:pt x="1614488" y="1395366"/>
                  </a:lnTo>
                  <a:lnTo>
                    <a:pt x="1621161" y="1389657"/>
                  </a:lnTo>
                  <a:lnTo>
                    <a:pt x="1627199" y="1383313"/>
                  </a:lnTo>
                  <a:lnTo>
                    <a:pt x="1632283" y="1376653"/>
                  </a:lnTo>
                  <a:lnTo>
                    <a:pt x="1637367" y="1369358"/>
                  </a:lnTo>
                  <a:lnTo>
                    <a:pt x="1641498" y="1362063"/>
                  </a:lnTo>
                  <a:lnTo>
                    <a:pt x="1644994" y="1354133"/>
                  </a:lnTo>
                  <a:lnTo>
                    <a:pt x="1647854" y="1345887"/>
                  </a:lnTo>
                  <a:lnTo>
                    <a:pt x="1650078" y="1337006"/>
                  </a:lnTo>
                  <a:lnTo>
                    <a:pt x="1652620" y="1321464"/>
                  </a:lnTo>
                  <a:lnTo>
                    <a:pt x="1656116" y="1299896"/>
                  </a:lnTo>
                  <a:lnTo>
                    <a:pt x="1659929" y="1270399"/>
                  </a:lnTo>
                  <a:lnTo>
                    <a:pt x="1664378" y="1234875"/>
                  </a:lnTo>
                  <a:lnTo>
                    <a:pt x="1668827" y="1195546"/>
                  </a:lnTo>
                  <a:lnTo>
                    <a:pt x="1673275" y="1152410"/>
                  </a:lnTo>
                  <a:lnTo>
                    <a:pt x="1678360" y="1106419"/>
                  </a:lnTo>
                  <a:lnTo>
                    <a:pt x="1683126" y="1058843"/>
                  </a:lnTo>
                  <a:lnTo>
                    <a:pt x="1687575" y="1009998"/>
                  </a:lnTo>
                  <a:lnTo>
                    <a:pt x="1692024" y="961470"/>
                  </a:lnTo>
                  <a:lnTo>
                    <a:pt x="1695837" y="913894"/>
                  </a:lnTo>
                  <a:lnTo>
                    <a:pt x="1699332" y="867903"/>
                  </a:lnTo>
                  <a:lnTo>
                    <a:pt x="1702192" y="824767"/>
                  </a:lnTo>
                  <a:lnTo>
                    <a:pt x="1704417" y="785438"/>
                  </a:lnTo>
                  <a:lnTo>
                    <a:pt x="1705688" y="750548"/>
                  </a:lnTo>
                  <a:lnTo>
                    <a:pt x="1706006" y="721051"/>
                  </a:lnTo>
                  <a:lnTo>
                    <a:pt x="1706006" y="708364"/>
                  </a:lnTo>
                  <a:lnTo>
                    <a:pt x="1705688" y="697897"/>
                  </a:lnTo>
                  <a:lnTo>
                    <a:pt x="1705052" y="688699"/>
                  </a:lnTo>
                  <a:lnTo>
                    <a:pt x="1703781" y="681721"/>
                  </a:lnTo>
                  <a:lnTo>
                    <a:pt x="1701557" y="672840"/>
                  </a:lnTo>
                  <a:lnTo>
                    <a:pt x="1699968" y="668083"/>
                  </a:lnTo>
                  <a:lnTo>
                    <a:pt x="1698061" y="663325"/>
                  </a:lnTo>
                  <a:lnTo>
                    <a:pt x="1695837" y="658567"/>
                  </a:lnTo>
                  <a:lnTo>
                    <a:pt x="1693613" y="653493"/>
                  </a:lnTo>
                  <a:lnTo>
                    <a:pt x="1690753" y="648735"/>
                  </a:lnTo>
                  <a:lnTo>
                    <a:pt x="1687575" y="643660"/>
                  </a:lnTo>
                  <a:lnTo>
                    <a:pt x="1680266" y="633511"/>
                  </a:lnTo>
                  <a:lnTo>
                    <a:pt x="1694566" y="494588"/>
                  </a:lnTo>
                  <a:lnTo>
                    <a:pt x="1689164" y="476509"/>
                  </a:lnTo>
                  <a:lnTo>
                    <a:pt x="1694884" y="463505"/>
                  </a:lnTo>
                  <a:lnTo>
                    <a:pt x="1699650" y="452087"/>
                  </a:lnTo>
                  <a:lnTo>
                    <a:pt x="1723483" y="452087"/>
                  </a:lnTo>
                  <a:lnTo>
                    <a:pt x="1727932" y="463505"/>
                  </a:lnTo>
                  <a:lnTo>
                    <a:pt x="1733016" y="476509"/>
                  </a:lnTo>
                  <a:lnTo>
                    <a:pt x="1728567" y="498077"/>
                  </a:lnTo>
                  <a:lnTo>
                    <a:pt x="1745727" y="694408"/>
                  </a:lnTo>
                  <a:lnTo>
                    <a:pt x="1787672" y="444157"/>
                  </a:lnTo>
                  <a:lnTo>
                    <a:pt x="1790532" y="429250"/>
                  </a:lnTo>
                  <a:lnTo>
                    <a:pt x="1795617" y="425761"/>
                  </a:lnTo>
                  <a:lnTo>
                    <a:pt x="1799430" y="423224"/>
                  </a:lnTo>
                  <a:lnTo>
                    <a:pt x="1801654" y="421321"/>
                  </a:lnTo>
                  <a:lnTo>
                    <a:pt x="1801972" y="420687"/>
                  </a:lnTo>
                  <a:lnTo>
                    <a:pt x="1810552" y="419418"/>
                  </a:lnTo>
                  <a:lnTo>
                    <a:pt x="1819767" y="419101"/>
                  </a:lnTo>
                  <a:close/>
                  <a:moveTo>
                    <a:pt x="1616502" y="419101"/>
                  </a:moveTo>
                  <a:lnTo>
                    <a:pt x="1620650" y="419419"/>
                  </a:lnTo>
                  <a:lnTo>
                    <a:pt x="1626712" y="449632"/>
                  </a:lnTo>
                  <a:lnTo>
                    <a:pt x="1658938" y="608014"/>
                  </a:lnTo>
                  <a:lnTo>
                    <a:pt x="1650004" y="600063"/>
                  </a:lnTo>
                  <a:lnTo>
                    <a:pt x="1640751" y="591794"/>
                  </a:lnTo>
                  <a:lnTo>
                    <a:pt x="1630860" y="583525"/>
                  </a:lnTo>
                  <a:lnTo>
                    <a:pt x="1620331" y="575574"/>
                  </a:lnTo>
                  <a:lnTo>
                    <a:pt x="1609163" y="567623"/>
                  </a:lnTo>
                  <a:lnTo>
                    <a:pt x="1597996" y="559990"/>
                  </a:lnTo>
                  <a:lnTo>
                    <a:pt x="1585871" y="552358"/>
                  </a:lnTo>
                  <a:lnTo>
                    <a:pt x="1573747" y="544725"/>
                  </a:lnTo>
                  <a:lnTo>
                    <a:pt x="1561303" y="537728"/>
                  </a:lnTo>
                  <a:lnTo>
                    <a:pt x="1548221" y="530413"/>
                  </a:lnTo>
                  <a:lnTo>
                    <a:pt x="1534820" y="523734"/>
                  </a:lnTo>
                  <a:lnTo>
                    <a:pt x="1521419" y="517374"/>
                  </a:lnTo>
                  <a:lnTo>
                    <a:pt x="1507699" y="511013"/>
                  </a:lnTo>
                  <a:lnTo>
                    <a:pt x="1493660" y="504970"/>
                  </a:lnTo>
                  <a:lnTo>
                    <a:pt x="1479621" y="499245"/>
                  </a:lnTo>
                  <a:lnTo>
                    <a:pt x="1465263" y="494475"/>
                  </a:lnTo>
                  <a:lnTo>
                    <a:pt x="1472283" y="487160"/>
                  </a:lnTo>
                  <a:lnTo>
                    <a:pt x="1479302" y="480799"/>
                  </a:lnTo>
                  <a:lnTo>
                    <a:pt x="1486641" y="474439"/>
                  </a:lnTo>
                  <a:lnTo>
                    <a:pt x="1494298" y="468396"/>
                  </a:lnTo>
                  <a:lnTo>
                    <a:pt x="1500999" y="463944"/>
                  </a:lnTo>
                  <a:lnTo>
                    <a:pt x="1507699" y="459173"/>
                  </a:lnTo>
                  <a:lnTo>
                    <a:pt x="1514719" y="455039"/>
                  </a:lnTo>
                  <a:lnTo>
                    <a:pt x="1521738" y="450904"/>
                  </a:lnTo>
                  <a:lnTo>
                    <a:pt x="1528758" y="447406"/>
                  </a:lnTo>
                  <a:lnTo>
                    <a:pt x="1536415" y="443907"/>
                  </a:lnTo>
                  <a:lnTo>
                    <a:pt x="1543435" y="440409"/>
                  </a:lnTo>
                  <a:lnTo>
                    <a:pt x="1551093" y="437229"/>
                  </a:lnTo>
                  <a:lnTo>
                    <a:pt x="1566089" y="431504"/>
                  </a:lnTo>
                  <a:lnTo>
                    <a:pt x="1581723" y="426415"/>
                  </a:lnTo>
                  <a:lnTo>
                    <a:pt x="1597358" y="422917"/>
                  </a:lnTo>
                  <a:lnTo>
                    <a:pt x="1612673" y="419419"/>
                  </a:lnTo>
                  <a:lnTo>
                    <a:pt x="1616502" y="419101"/>
                  </a:lnTo>
                  <a:close/>
                  <a:moveTo>
                    <a:pt x="610198" y="38100"/>
                  </a:moveTo>
                  <a:lnTo>
                    <a:pt x="618114" y="38418"/>
                  </a:lnTo>
                  <a:lnTo>
                    <a:pt x="620963" y="38418"/>
                  </a:lnTo>
                  <a:lnTo>
                    <a:pt x="612731" y="41593"/>
                  </a:lnTo>
                  <a:lnTo>
                    <a:pt x="605449" y="44768"/>
                  </a:lnTo>
                  <a:lnTo>
                    <a:pt x="597850" y="48260"/>
                  </a:lnTo>
                  <a:lnTo>
                    <a:pt x="590568" y="52071"/>
                  </a:lnTo>
                  <a:lnTo>
                    <a:pt x="593418" y="53023"/>
                  </a:lnTo>
                  <a:lnTo>
                    <a:pt x="601650" y="52388"/>
                  </a:lnTo>
                  <a:lnTo>
                    <a:pt x="610832" y="52071"/>
                  </a:lnTo>
                  <a:lnTo>
                    <a:pt x="620647" y="52388"/>
                  </a:lnTo>
                  <a:lnTo>
                    <a:pt x="630462" y="53023"/>
                  </a:lnTo>
                  <a:lnTo>
                    <a:pt x="640911" y="54293"/>
                  </a:lnTo>
                  <a:lnTo>
                    <a:pt x="651359" y="56198"/>
                  </a:lnTo>
                  <a:lnTo>
                    <a:pt x="662124" y="59055"/>
                  </a:lnTo>
                  <a:lnTo>
                    <a:pt x="672573" y="62548"/>
                  </a:lnTo>
                  <a:lnTo>
                    <a:pt x="677639" y="64771"/>
                  </a:lnTo>
                  <a:lnTo>
                    <a:pt x="682705" y="67311"/>
                  </a:lnTo>
                  <a:lnTo>
                    <a:pt x="687771" y="70168"/>
                  </a:lnTo>
                  <a:lnTo>
                    <a:pt x="693153" y="73025"/>
                  </a:lnTo>
                  <a:lnTo>
                    <a:pt x="697902" y="76200"/>
                  </a:lnTo>
                  <a:lnTo>
                    <a:pt x="702968" y="79693"/>
                  </a:lnTo>
                  <a:lnTo>
                    <a:pt x="707718" y="83503"/>
                  </a:lnTo>
                  <a:lnTo>
                    <a:pt x="712150" y="87630"/>
                  </a:lnTo>
                  <a:lnTo>
                    <a:pt x="716583" y="92393"/>
                  </a:lnTo>
                  <a:lnTo>
                    <a:pt x="721332" y="96838"/>
                  </a:lnTo>
                  <a:lnTo>
                    <a:pt x="725765" y="101918"/>
                  </a:lnTo>
                  <a:lnTo>
                    <a:pt x="729881" y="107633"/>
                  </a:lnTo>
                  <a:lnTo>
                    <a:pt x="733680" y="113348"/>
                  </a:lnTo>
                  <a:lnTo>
                    <a:pt x="737480" y="119698"/>
                  </a:lnTo>
                  <a:lnTo>
                    <a:pt x="740963" y="126366"/>
                  </a:lnTo>
                  <a:lnTo>
                    <a:pt x="744446" y="133351"/>
                  </a:lnTo>
                  <a:lnTo>
                    <a:pt x="750778" y="148908"/>
                  </a:lnTo>
                  <a:lnTo>
                    <a:pt x="756794" y="163831"/>
                  </a:lnTo>
                  <a:lnTo>
                    <a:pt x="761860" y="178118"/>
                  </a:lnTo>
                  <a:lnTo>
                    <a:pt x="765976" y="191453"/>
                  </a:lnTo>
                  <a:lnTo>
                    <a:pt x="769142" y="204153"/>
                  </a:lnTo>
                  <a:lnTo>
                    <a:pt x="772308" y="216853"/>
                  </a:lnTo>
                  <a:lnTo>
                    <a:pt x="774208" y="228601"/>
                  </a:lnTo>
                  <a:lnTo>
                    <a:pt x="775474" y="240348"/>
                  </a:lnTo>
                  <a:lnTo>
                    <a:pt x="776741" y="251461"/>
                  </a:lnTo>
                  <a:lnTo>
                    <a:pt x="777058" y="262256"/>
                  </a:lnTo>
                  <a:lnTo>
                    <a:pt x="777058" y="273051"/>
                  </a:lnTo>
                  <a:lnTo>
                    <a:pt x="776424" y="283211"/>
                  </a:lnTo>
                  <a:lnTo>
                    <a:pt x="775474" y="293371"/>
                  </a:lnTo>
                  <a:lnTo>
                    <a:pt x="774525" y="303531"/>
                  </a:lnTo>
                  <a:lnTo>
                    <a:pt x="772941" y="313691"/>
                  </a:lnTo>
                  <a:lnTo>
                    <a:pt x="771042" y="323851"/>
                  </a:lnTo>
                  <a:lnTo>
                    <a:pt x="769459" y="334011"/>
                  </a:lnTo>
                  <a:lnTo>
                    <a:pt x="768509" y="343536"/>
                  </a:lnTo>
                  <a:lnTo>
                    <a:pt x="767559" y="352426"/>
                  </a:lnTo>
                  <a:lnTo>
                    <a:pt x="767559" y="360364"/>
                  </a:lnTo>
                  <a:lnTo>
                    <a:pt x="768192" y="367984"/>
                  </a:lnTo>
                  <a:lnTo>
                    <a:pt x="768509" y="374651"/>
                  </a:lnTo>
                  <a:lnTo>
                    <a:pt x="769459" y="380684"/>
                  </a:lnTo>
                  <a:lnTo>
                    <a:pt x="771042" y="386716"/>
                  </a:lnTo>
                  <a:lnTo>
                    <a:pt x="772625" y="391479"/>
                  </a:lnTo>
                  <a:lnTo>
                    <a:pt x="774841" y="395924"/>
                  </a:lnTo>
                  <a:lnTo>
                    <a:pt x="777058" y="400051"/>
                  </a:lnTo>
                  <a:lnTo>
                    <a:pt x="779274" y="403861"/>
                  </a:lnTo>
                  <a:lnTo>
                    <a:pt x="781807" y="407036"/>
                  </a:lnTo>
                  <a:lnTo>
                    <a:pt x="784656" y="409894"/>
                  </a:lnTo>
                  <a:lnTo>
                    <a:pt x="787506" y="412116"/>
                  </a:lnTo>
                  <a:lnTo>
                    <a:pt x="790672" y="414339"/>
                  </a:lnTo>
                  <a:lnTo>
                    <a:pt x="793522" y="415926"/>
                  </a:lnTo>
                  <a:lnTo>
                    <a:pt x="796688" y="417514"/>
                  </a:lnTo>
                  <a:lnTo>
                    <a:pt x="799854" y="418784"/>
                  </a:lnTo>
                  <a:lnTo>
                    <a:pt x="803020" y="419419"/>
                  </a:lnTo>
                  <a:lnTo>
                    <a:pt x="808720" y="420371"/>
                  </a:lnTo>
                  <a:lnTo>
                    <a:pt x="813786" y="421006"/>
                  </a:lnTo>
                  <a:lnTo>
                    <a:pt x="818852" y="421006"/>
                  </a:lnTo>
                  <a:lnTo>
                    <a:pt x="822018" y="420371"/>
                  </a:lnTo>
                  <a:lnTo>
                    <a:pt x="825501" y="420054"/>
                  </a:lnTo>
                  <a:lnTo>
                    <a:pt x="824551" y="422911"/>
                  </a:lnTo>
                  <a:lnTo>
                    <a:pt x="823601" y="425451"/>
                  </a:lnTo>
                  <a:lnTo>
                    <a:pt x="822018" y="429261"/>
                  </a:lnTo>
                  <a:lnTo>
                    <a:pt x="819801" y="433389"/>
                  </a:lnTo>
                  <a:lnTo>
                    <a:pt x="817268" y="437834"/>
                  </a:lnTo>
                  <a:lnTo>
                    <a:pt x="813469" y="442279"/>
                  </a:lnTo>
                  <a:lnTo>
                    <a:pt x="809353" y="446724"/>
                  </a:lnTo>
                  <a:lnTo>
                    <a:pt x="806820" y="448629"/>
                  </a:lnTo>
                  <a:lnTo>
                    <a:pt x="803970" y="450534"/>
                  </a:lnTo>
                  <a:lnTo>
                    <a:pt x="801121" y="452439"/>
                  </a:lnTo>
                  <a:lnTo>
                    <a:pt x="797954" y="454344"/>
                  </a:lnTo>
                  <a:lnTo>
                    <a:pt x="794788" y="455614"/>
                  </a:lnTo>
                  <a:lnTo>
                    <a:pt x="790989" y="456884"/>
                  </a:lnTo>
                  <a:lnTo>
                    <a:pt x="787189" y="457836"/>
                  </a:lnTo>
                  <a:lnTo>
                    <a:pt x="783073" y="458471"/>
                  </a:lnTo>
                  <a:lnTo>
                    <a:pt x="778641" y="458789"/>
                  </a:lnTo>
                  <a:lnTo>
                    <a:pt x="774208" y="458789"/>
                  </a:lnTo>
                  <a:lnTo>
                    <a:pt x="768825" y="458471"/>
                  </a:lnTo>
                  <a:lnTo>
                    <a:pt x="763443" y="458154"/>
                  </a:lnTo>
                  <a:lnTo>
                    <a:pt x="758060" y="456884"/>
                  </a:lnTo>
                  <a:lnTo>
                    <a:pt x="752361" y="454979"/>
                  </a:lnTo>
                  <a:lnTo>
                    <a:pt x="746029" y="453074"/>
                  </a:lnTo>
                  <a:lnTo>
                    <a:pt x="739696" y="450534"/>
                  </a:lnTo>
                  <a:lnTo>
                    <a:pt x="693470" y="431484"/>
                  </a:lnTo>
                  <a:lnTo>
                    <a:pt x="695686" y="420371"/>
                  </a:lnTo>
                  <a:lnTo>
                    <a:pt x="697586" y="407354"/>
                  </a:lnTo>
                  <a:lnTo>
                    <a:pt x="699802" y="390526"/>
                  </a:lnTo>
                  <a:lnTo>
                    <a:pt x="701702" y="369889"/>
                  </a:lnTo>
                  <a:lnTo>
                    <a:pt x="702968" y="358459"/>
                  </a:lnTo>
                  <a:lnTo>
                    <a:pt x="703285" y="346394"/>
                  </a:lnTo>
                  <a:lnTo>
                    <a:pt x="703602" y="333694"/>
                  </a:lnTo>
                  <a:lnTo>
                    <a:pt x="703602" y="320359"/>
                  </a:lnTo>
                  <a:lnTo>
                    <a:pt x="703602" y="307024"/>
                  </a:lnTo>
                  <a:lnTo>
                    <a:pt x="702968" y="293053"/>
                  </a:lnTo>
                  <a:lnTo>
                    <a:pt x="701385" y="304801"/>
                  </a:lnTo>
                  <a:lnTo>
                    <a:pt x="699169" y="315596"/>
                  </a:lnTo>
                  <a:lnTo>
                    <a:pt x="696952" y="326391"/>
                  </a:lnTo>
                  <a:lnTo>
                    <a:pt x="694103" y="337504"/>
                  </a:lnTo>
                  <a:lnTo>
                    <a:pt x="691253" y="347664"/>
                  </a:lnTo>
                  <a:lnTo>
                    <a:pt x="687771" y="357189"/>
                  </a:lnTo>
                  <a:lnTo>
                    <a:pt x="684604" y="367031"/>
                  </a:lnTo>
                  <a:lnTo>
                    <a:pt x="680488" y="376239"/>
                  </a:lnTo>
                  <a:lnTo>
                    <a:pt x="676372" y="384811"/>
                  </a:lnTo>
                  <a:lnTo>
                    <a:pt x="671623" y="393066"/>
                  </a:lnTo>
                  <a:lnTo>
                    <a:pt x="666874" y="401004"/>
                  </a:lnTo>
                  <a:lnTo>
                    <a:pt x="662124" y="407989"/>
                  </a:lnTo>
                  <a:lnTo>
                    <a:pt x="656742" y="414974"/>
                  </a:lnTo>
                  <a:lnTo>
                    <a:pt x="651042" y="421006"/>
                  </a:lnTo>
                  <a:lnTo>
                    <a:pt x="645027" y="426404"/>
                  </a:lnTo>
                  <a:lnTo>
                    <a:pt x="639011" y="431484"/>
                  </a:lnTo>
                  <a:lnTo>
                    <a:pt x="633312" y="435294"/>
                  </a:lnTo>
                  <a:lnTo>
                    <a:pt x="627929" y="438151"/>
                  </a:lnTo>
                  <a:lnTo>
                    <a:pt x="622230" y="441326"/>
                  </a:lnTo>
                  <a:lnTo>
                    <a:pt x="616531" y="443549"/>
                  </a:lnTo>
                  <a:lnTo>
                    <a:pt x="610515" y="444819"/>
                  </a:lnTo>
                  <a:lnTo>
                    <a:pt x="604183" y="446089"/>
                  </a:lnTo>
                  <a:lnTo>
                    <a:pt x="597850" y="446724"/>
                  </a:lnTo>
                  <a:lnTo>
                    <a:pt x="591201" y="446724"/>
                  </a:lnTo>
                  <a:lnTo>
                    <a:pt x="586135" y="446406"/>
                  </a:lnTo>
                  <a:lnTo>
                    <a:pt x="581703" y="445771"/>
                  </a:lnTo>
                  <a:lnTo>
                    <a:pt x="576953" y="444501"/>
                  </a:lnTo>
                  <a:lnTo>
                    <a:pt x="572204" y="442914"/>
                  </a:lnTo>
                  <a:lnTo>
                    <a:pt x="567771" y="441326"/>
                  </a:lnTo>
                  <a:lnTo>
                    <a:pt x="563339" y="438786"/>
                  </a:lnTo>
                  <a:lnTo>
                    <a:pt x="559222" y="436246"/>
                  </a:lnTo>
                  <a:lnTo>
                    <a:pt x="555106" y="433706"/>
                  </a:lnTo>
                  <a:lnTo>
                    <a:pt x="549091" y="429261"/>
                  </a:lnTo>
                  <a:lnTo>
                    <a:pt x="543391" y="424181"/>
                  </a:lnTo>
                  <a:lnTo>
                    <a:pt x="538009" y="419101"/>
                  </a:lnTo>
                  <a:lnTo>
                    <a:pt x="532626" y="413069"/>
                  </a:lnTo>
                  <a:lnTo>
                    <a:pt x="527244" y="406719"/>
                  </a:lnTo>
                  <a:lnTo>
                    <a:pt x="522495" y="399416"/>
                  </a:lnTo>
                  <a:lnTo>
                    <a:pt x="517745" y="392431"/>
                  </a:lnTo>
                  <a:lnTo>
                    <a:pt x="512996" y="384494"/>
                  </a:lnTo>
                  <a:lnTo>
                    <a:pt x="508563" y="376556"/>
                  </a:lnTo>
                  <a:lnTo>
                    <a:pt x="504447" y="367984"/>
                  </a:lnTo>
                  <a:lnTo>
                    <a:pt x="500648" y="359094"/>
                  </a:lnTo>
                  <a:lnTo>
                    <a:pt x="496848" y="349886"/>
                  </a:lnTo>
                  <a:lnTo>
                    <a:pt x="493366" y="340679"/>
                  </a:lnTo>
                  <a:lnTo>
                    <a:pt x="489883" y="331154"/>
                  </a:lnTo>
                  <a:lnTo>
                    <a:pt x="486717" y="321311"/>
                  </a:lnTo>
                  <a:lnTo>
                    <a:pt x="483867" y="311151"/>
                  </a:lnTo>
                  <a:lnTo>
                    <a:pt x="484500" y="323534"/>
                  </a:lnTo>
                  <a:lnTo>
                    <a:pt x="485450" y="335599"/>
                  </a:lnTo>
                  <a:lnTo>
                    <a:pt x="487666" y="358459"/>
                  </a:lnTo>
                  <a:lnTo>
                    <a:pt x="490199" y="378779"/>
                  </a:lnTo>
                  <a:lnTo>
                    <a:pt x="493366" y="396559"/>
                  </a:lnTo>
                  <a:lnTo>
                    <a:pt x="495899" y="411164"/>
                  </a:lnTo>
                  <a:lnTo>
                    <a:pt x="498115" y="421959"/>
                  </a:lnTo>
                  <a:lnTo>
                    <a:pt x="500015" y="431484"/>
                  </a:lnTo>
                  <a:lnTo>
                    <a:pt x="454105" y="450534"/>
                  </a:lnTo>
                  <a:lnTo>
                    <a:pt x="447772" y="453074"/>
                  </a:lnTo>
                  <a:lnTo>
                    <a:pt x="441440" y="454979"/>
                  </a:lnTo>
                  <a:lnTo>
                    <a:pt x="435424" y="456884"/>
                  </a:lnTo>
                  <a:lnTo>
                    <a:pt x="429725" y="458154"/>
                  </a:lnTo>
                  <a:lnTo>
                    <a:pt x="424659" y="458471"/>
                  </a:lnTo>
                  <a:lnTo>
                    <a:pt x="419593" y="458789"/>
                  </a:lnTo>
                  <a:lnTo>
                    <a:pt x="414844" y="458789"/>
                  </a:lnTo>
                  <a:lnTo>
                    <a:pt x="410728" y="458471"/>
                  </a:lnTo>
                  <a:lnTo>
                    <a:pt x="406611" y="457836"/>
                  </a:lnTo>
                  <a:lnTo>
                    <a:pt x="402495" y="456884"/>
                  </a:lnTo>
                  <a:lnTo>
                    <a:pt x="399013" y="455614"/>
                  </a:lnTo>
                  <a:lnTo>
                    <a:pt x="395846" y="454344"/>
                  </a:lnTo>
                  <a:lnTo>
                    <a:pt x="392364" y="452439"/>
                  </a:lnTo>
                  <a:lnTo>
                    <a:pt x="389831" y="450534"/>
                  </a:lnTo>
                  <a:lnTo>
                    <a:pt x="386664" y="448629"/>
                  </a:lnTo>
                  <a:lnTo>
                    <a:pt x="384448" y="446724"/>
                  </a:lnTo>
                  <a:lnTo>
                    <a:pt x="380015" y="442279"/>
                  </a:lnTo>
                  <a:lnTo>
                    <a:pt x="376533" y="437834"/>
                  </a:lnTo>
                  <a:lnTo>
                    <a:pt x="374000" y="433389"/>
                  </a:lnTo>
                  <a:lnTo>
                    <a:pt x="371783" y="429261"/>
                  </a:lnTo>
                  <a:lnTo>
                    <a:pt x="370200" y="425451"/>
                  </a:lnTo>
                  <a:lnTo>
                    <a:pt x="369250" y="422911"/>
                  </a:lnTo>
                  <a:lnTo>
                    <a:pt x="368300" y="420054"/>
                  </a:lnTo>
                  <a:lnTo>
                    <a:pt x="371467" y="420371"/>
                  </a:lnTo>
                  <a:lnTo>
                    <a:pt x="375266" y="421006"/>
                  </a:lnTo>
                  <a:lnTo>
                    <a:pt x="379699" y="421006"/>
                  </a:lnTo>
                  <a:lnTo>
                    <a:pt x="384765" y="420371"/>
                  </a:lnTo>
                  <a:lnTo>
                    <a:pt x="390780" y="419419"/>
                  </a:lnTo>
                  <a:lnTo>
                    <a:pt x="393947" y="418784"/>
                  </a:lnTo>
                  <a:lnTo>
                    <a:pt x="396796" y="417514"/>
                  </a:lnTo>
                  <a:lnTo>
                    <a:pt x="399962" y="415926"/>
                  </a:lnTo>
                  <a:lnTo>
                    <a:pt x="403129" y="414339"/>
                  </a:lnTo>
                  <a:lnTo>
                    <a:pt x="406295" y="412116"/>
                  </a:lnTo>
                  <a:lnTo>
                    <a:pt x="408828" y="409894"/>
                  </a:lnTo>
                  <a:lnTo>
                    <a:pt x="411994" y="407036"/>
                  </a:lnTo>
                  <a:lnTo>
                    <a:pt x="414527" y="403861"/>
                  </a:lnTo>
                  <a:lnTo>
                    <a:pt x="416743" y="400051"/>
                  </a:lnTo>
                  <a:lnTo>
                    <a:pt x="418960" y="395924"/>
                  </a:lnTo>
                  <a:lnTo>
                    <a:pt x="420859" y="391479"/>
                  </a:lnTo>
                  <a:lnTo>
                    <a:pt x="422759" y="386716"/>
                  </a:lnTo>
                  <a:lnTo>
                    <a:pt x="423709" y="380684"/>
                  </a:lnTo>
                  <a:lnTo>
                    <a:pt x="424976" y="374651"/>
                  </a:lnTo>
                  <a:lnTo>
                    <a:pt x="425609" y="367984"/>
                  </a:lnTo>
                  <a:lnTo>
                    <a:pt x="426242" y="360364"/>
                  </a:lnTo>
                  <a:lnTo>
                    <a:pt x="425609" y="352426"/>
                  </a:lnTo>
                  <a:lnTo>
                    <a:pt x="425292" y="343536"/>
                  </a:lnTo>
                  <a:lnTo>
                    <a:pt x="424342" y="334011"/>
                  </a:lnTo>
                  <a:lnTo>
                    <a:pt x="422443" y="323851"/>
                  </a:lnTo>
                  <a:lnTo>
                    <a:pt x="420859" y="313691"/>
                  </a:lnTo>
                  <a:lnTo>
                    <a:pt x="419276" y="303531"/>
                  </a:lnTo>
                  <a:lnTo>
                    <a:pt x="418010" y="293371"/>
                  </a:lnTo>
                  <a:lnTo>
                    <a:pt x="417060" y="283211"/>
                  </a:lnTo>
                  <a:lnTo>
                    <a:pt x="416427" y="272733"/>
                  </a:lnTo>
                  <a:lnTo>
                    <a:pt x="416427" y="262256"/>
                  </a:lnTo>
                  <a:lnTo>
                    <a:pt x="416743" y="251461"/>
                  </a:lnTo>
                  <a:lnTo>
                    <a:pt x="417377" y="240031"/>
                  </a:lnTo>
                  <a:lnTo>
                    <a:pt x="418960" y="228283"/>
                  </a:lnTo>
                  <a:lnTo>
                    <a:pt x="420859" y="216218"/>
                  </a:lnTo>
                  <a:lnTo>
                    <a:pt x="423709" y="203836"/>
                  </a:lnTo>
                  <a:lnTo>
                    <a:pt x="427192" y="191136"/>
                  </a:lnTo>
                  <a:lnTo>
                    <a:pt x="431308" y="177483"/>
                  </a:lnTo>
                  <a:lnTo>
                    <a:pt x="436690" y="163831"/>
                  </a:lnTo>
                  <a:lnTo>
                    <a:pt x="442706" y="148591"/>
                  </a:lnTo>
                  <a:lnTo>
                    <a:pt x="449355" y="133351"/>
                  </a:lnTo>
                  <a:lnTo>
                    <a:pt x="453471" y="125096"/>
                  </a:lnTo>
                  <a:lnTo>
                    <a:pt x="457904" y="117476"/>
                  </a:lnTo>
                  <a:lnTo>
                    <a:pt x="462970" y="109856"/>
                  </a:lnTo>
                  <a:lnTo>
                    <a:pt x="467719" y="103188"/>
                  </a:lnTo>
                  <a:lnTo>
                    <a:pt x="463920" y="103506"/>
                  </a:lnTo>
                  <a:lnTo>
                    <a:pt x="467719" y="100966"/>
                  </a:lnTo>
                  <a:lnTo>
                    <a:pt x="471835" y="97791"/>
                  </a:lnTo>
                  <a:lnTo>
                    <a:pt x="479118" y="89853"/>
                  </a:lnTo>
                  <a:lnTo>
                    <a:pt x="486400" y="82868"/>
                  </a:lnTo>
                  <a:lnTo>
                    <a:pt x="493999" y="76518"/>
                  </a:lnTo>
                  <a:lnTo>
                    <a:pt x="501914" y="70803"/>
                  </a:lnTo>
                  <a:lnTo>
                    <a:pt x="506980" y="67311"/>
                  </a:lnTo>
                  <a:lnTo>
                    <a:pt x="512363" y="64453"/>
                  </a:lnTo>
                  <a:lnTo>
                    <a:pt x="522811" y="58738"/>
                  </a:lnTo>
                  <a:lnTo>
                    <a:pt x="532943" y="53976"/>
                  </a:lnTo>
                  <a:lnTo>
                    <a:pt x="543391" y="49848"/>
                  </a:lnTo>
                  <a:lnTo>
                    <a:pt x="553523" y="46673"/>
                  </a:lnTo>
                  <a:lnTo>
                    <a:pt x="563339" y="44133"/>
                  </a:lnTo>
                  <a:lnTo>
                    <a:pt x="573154" y="42228"/>
                  </a:lnTo>
                  <a:lnTo>
                    <a:pt x="581703" y="40641"/>
                  </a:lnTo>
                  <a:lnTo>
                    <a:pt x="589935" y="39688"/>
                  </a:lnTo>
                  <a:lnTo>
                    <a:pt x="597850" y="38735"/>
                  </a:lnTo>
                  <a:lnTo>
                    <a:pt x="610198" y="38100"/>
                  </a:lnTo>
                  <a:close/>
                  <a:moveTo>
                    <a:pt x="1727817" y="0"/>
                  </a:moveTo>
                  <a:lnTo>
                    <a:pt x="1736060" y="0"/>
                  </a:lnTo>
                  <a:lnTo>
                    <a:pt x="1738914" y="0"/>
                  </a:lnTo>
                  <a:lnTo>
                    <a:pt x="1730670" y="3175"/>
                  </a:lnTo>
                  <a:lnTo>
                    <a:pt x="1723061" y="6350"/>
                  </a:lnTo>
                  <a:lnTo>
                    <a:pt x="1715768" y="10160"/>
                  </a:lnTo>
                  <a:lnTo>
                    <a:pt x="1708476" y="13970"/>
                  </a:lnTo>
                  <a:lnTo>
                    <a:pt x="1710695" y="14605"/>
                  </a:lnTo>
                  <a:lnTo>
                    <a:pt x="1719256" y="13970"/>
                  </a:lnTo>
                  <a:lnTo>
                    <a:pt x="1728768" y="13970"/>
                  </a:lnTo>
                  <a:lnTo>
                    <a:pt x="1738597" y="13970"/>
                  </a:lnTo>
                  <a:lnTo>
                    <a:pt x="1748425" y="14605"/>
                  </a:lnTo>
                  <a:lnTo>
                    <a:pt x="1758888" y="15875"/>
                  </a:lnTo>
                  <a:lnTo>
                    <a:pt x="1769034" y="18098"/>
                  </a:lnTo>
                  <a:lnTo>
                    <a:pt x="1779497" y="20638"/>
                  </a:lnTo>
                  <a:lnTo>
                    <a:pt x="1789960" y="24448"/>
                  </a:lnTo>
                  <a:lnTo>
                    <a:pt x="1795350" y="26670"/>
                  </a:lnTo>
                  <a:lnTo>
                    <a:pt x="1800423" y="28893"/>
                  </a:lnTo>
                  <a:lnTo>
                    <a:pt x="1805813" y="31750"/>
                  </a:lnTo>
                  <a:lnTo>
                    <a:pt x="1810569" y="34608"/>
                  </a:lnTo>
                  <a:lnTo>
                    <a:pt x="1815959" y="38100"/>
                  </a:lnTo>
                  <a:lnTo>
                    <a:pt x="1820715" y="41593"/>
                  </a:lnTo>
                  <a:lnTo>
                    <a:pt x="1825788" y="45085"/>
                  </a:lnTo>
                  <a:lnTo>
                    <a:pt x="1830227" y="49213"/>
                  </a:lnTo>
                  <a:lnTo>
                    <a:pt x="1834666" y="53975"/>
                  </a:lnTo>
                  <a:lnTo>
                    <a:pt x="1839105" y="58738"/>
                  </a:lnTo>
                  <a:lnTo>
                    <a:pt x="1843226" y="64135"/>
                  </a:lnTo>
                  <a:lnTo>
                    <a:pt x="1847348" y="69215"/>
                  </a:lnTo>
                  <a:lnTo>
                    <a:pt x="1851470" y="75248"/>
                  </a:lnTo>
                  <a:lnTo>
                    <a:pt x="1855275" y="81280"/>
                  </a:lnTo>
                  <a:lnTo>
                    <a:pt x="1858762" y="87948"/>
                  </a:lnTo>
                  <a:lnTo>
                    <a:pt x="1862250" y="95250"/>
                  </a:lnTo>
                  <a:lnTo>
                    <a:pt x="1868908" y="110490"/>
                  </a:lnTo>
                  <a:lnTo>
                    <a:pt x="1874932" y="125413"/>
                  </a:lnTo>
                  <a:lnTo>
                    <a:pt x="1879688" y="139700"/>
                  </a:lnTo>
                  <a:lnTo>
                    <a:pt x="1883810" y="153036"/>
                  </a:lnTo>
                  <a:lnTo>
                    <a:pt x="1887298" y="165736"/>
                  </a:lnTo>
                  <a:lnTo>
                    <a:pt x="1890151" y="178435"/>
                  </a:lnTo>
                  <a:lnTo>
                    <a:pt x="1892053" y="190183"/>
                  </a:lnTo>
                  <a:lnTo>
                    <a:pt x="1893639" y="201931"/>
                  </a:lnTo>
                  <a:lnTo>
                    <a:pt x="1894907" y="213361"/>
                  </a:lnTo>
                  <a:lnTo>
                    <a:pt x="1895224" y="224156"/>
                  </a:lnTo>
                  <a:lnTo>
                    <a:pt x="1894907" y="234633"/>
                  </a:lnTo>
                  <a:lnTo>
                    <a:pt x="1894273" y="245111"/>
                  </a:lnTo>
                  <a:lnTo>
                    <a:pt x="1893639" y="255271"/>
                  </a:lnTo>
                  <a:lnTo>
                    <a:pt x="1892371" y="265431"/>
                  </a:lnTo>
                  <a:lnTo>
                    <a:pt x="1891102" y="275591"/>
                  </a:lnTo>
                  <a:lnTo>
                    <a:pt x="1889200" y="285433"/>
                  </a:lnTo>
                  <a:lnTo>
                    <a:pt x="1887615" y="295593"/>
                  </a:lnTo>
                  <a:lnTo>
                    <a:pt x="1886346" y="305436"/>
                  </a:lnTo>
                  <a:lnTo>
                    <a:pt x="1885712" y="314008"/>
                  </a:lnTo>
                  <a:lnTo>
                    <a:pt x="1885712" y="321946"/>
                  </a:lnTo>
                  <a:lnTo>
                    <a:pt x="1885712" y="329566"/>
                  </a:lnTo>
                  <a:lnTo>
                    <a:pt x="1886346" y="336233"/>
                  </a:lnTo>
                  <a:lnTo>
                    <a:pt x="1887615" y="342583"/>
                  </a:lnTo>
                  <a:lnTo>
                    <a:pt x="1889200" y="348298"/>
                  </a:lnTo>
                  <a:lnTo>
                    <a:pt x="1890785" y="353061"/>
                  </a:lnTo>
                  <a:lnTo>
                    <a:pt x="1892371" y="358141"/>
                  </a:lnTo>
                  <a:lnTo>
                    <a:pt x="1894907" y="361633"/>
                  </a:lnTo>
                  <a:lnTo>
                    <a:pt x="1897443" y="365443"/>
                  </a:lnTo>
                  <a:lnTo>
                    <a:pt x="1899980" y="368936"/>
                  </a:lnTo>
                  <a:lnTo>
                    <a:pt x="1902516" y="371476"/>
                  </a:lnTo>
                  <a:lnTo>
                    <a:pt x="1905687" y="373698"/>
                  </a:lnTo>
                  <a:lnTo>
                    <a:pt x="1908541" y="375921"/>
                  </a:lnTo>
                  <a:lnTo>
                    <a:pt x="1911711" y="377508"/>
                  </a:lnTo>
                  <a:lnTo>
                    <a:pt x="1914565" y="379096"/>
                  </a:lnTo>
                  <a:lnTo>
                    <a:pt x="1917735" y="380366"/>
                  </a:lnTo>
                  <a:lnTo>
                    <a:pt x="1920589" y="381001"/>
                  </a:lnTo>
                  <a:lnTo>
                    <a:pt x="1926613" y="381953"/>
                  </a:lnTo>
                  <a:lnTo>
                    <a:pt x="1932003" y="382906"/>
                  </a:lnTo>
                  <a:lnTo>
                    <a:pt x="1936442" y="382906"/>
                  </a:lnTo>
                  <a:lnTo>
                    <a:pt x="1940247" y="382589"/>
                  </a:lnTo>
                  <a:lnTo>
                    <a:pt x="1943100" y="381636"/>
                  </a:lnTo>
                  <a:lnTo>
                    <a:pt x="1942466" y="384494"/>
                  </a:lnTo>
                  <a:lnTo>
                    <a:pt x="1941832" y="387351"/>
                  </a:lnTo>
                  <a:lnTo>
                    <a:pt x="1940247" y="390843"/>
                  </a:lnTo>
                  <a:lnTo>
                    <a:pt x="1938027" y="394971"/>
                  </a:lnTo>
                  <a:lnTo>
                    <a:pt x="1934857" y="399416"/>
                  </a:lnTo>
                  <a:lnTo>
                    <a:pt x="1931686" y="403861"/>
                  </a:lnTo>
                  <a:lnTo>
                    <a:pt x="1927564" y="408306"/>
                  </a:lnTo>
                  <a:lnTo>
                    <a:pt x="1924711" y="410211"/>
                  </a:lnTo>
                  <a:lnTo>
                    <a:pt x="1922174" y="412433"/>
                  </a:lnTo>
                  <a:lnTo>
                    <a:pt x="1919321" y="414021"/>
                  </a:lnTo>
                  <a:lnTo>
                    <a:pt x="1916150" y="415926"/>
                  </a:lnTo>
                  <a:lnTo>
                    <a:pt x="1912662" y="417513"/>
                  </a:lnTo>
                  <a:lnTo>
                    <a:pt x="1909175" y="418466"/>
                  </a:lnTo>
                  <a:lnTo>
                    <a:pt x="1905370" y="419736"/>
                  </a:lnTo>
                  <a:lnTo>
                    <a:pt x="1901248" y="420053"/>
                  </a:lnTo>
                  <a:lnTo>
                    <a:pt x="1896492" y="420371"/>
                  </a:lnTo>
                  <a:lnTo>
                    <a:pt x="1891736" y="420689"/>
                  </a:lnTo>
                  <a:lnTo>
                    <a:pt x="1886981" y="420371"/>
                  </a:lnTo>
                  <a:lnTo>
                    <a:pt x="1881591" y="419736"/>
                  </a:lnTo>
                  <a:lnTo>
                    <a:pt x="1875883" y="418466"/>
                  </a:lnTo>
                  <a:lnTo>
                    <a:pt x="1869859" y="417196"/>
                  </a:lnTo>
                  <a:lnTo>
                    <a:pt x="1863835" y="414656"/>
                  </a:lnTo>
                  <a:lnTo>
                    <a:pt x="1857177" y="412116"/>
                  </a:lnTo>
                  <a:lnTo>
                    <a:pt x="1811520" y="393066"/>
                  </a:lnTo>
                  <a:lnTo>
                    <a:pt x="1813740" y="381953"/>
                  </a:lnTo>
                  <a:lnTo>
                    <a:pt x="1815642" y="369253"/>
                  </a:lnTo>
                  <a:lnTo>
                    <a:pt x="1817862" y="352108"/>
                  </a:lnTo>
                  <a:lnTo>
                    <a:pt x="1819764" y="331788"/>
                  </a:lnTo>
                  <a:lnTo>
                    <a:pt x="1820398" y="320041"/>
                  </a:lnTo>
                  <a:lnTo>
                    <a:pt x="1821032" y="307976"/>
                  </a:lnTo>
                  <a:lnTo>
                    <a:pt x="1821666" y="295593"/>
                  </a:lnTo>
                  <a:lnTo>
                    <a:pt x="1821666" y="282576"/>
                  </a:lnTo>
                  <a:lnTo>
                    <a:pt x="1821666" y="268923"/>
                  </a:lnTo>
                  <a:lnTo>
                    <a:pt x="1820715" y="254636"/>
                  </a:lnTo>
                  <a:lnTo>
                    <a:pt x="1819447" y="266383"/>
                  </a:lnTo>
                  <a:lnTo>
                    <a:pt x="1816910" y="277496"/>
                  </a:lnTo>
                  <a:lnTo>
                    <a:pt x="1814691" y="288608"/>
                  </a:lnTo>
                  <a:lnTo>
                    <a:pt x="1812154" y="299086"/>
                  </a:lnTo>
                  <a:lnTo>
                    <a:pt x="1809301" y="309246"/>
                  </a:lnTo>
                  <a:lnTo>
                    <a:pt x="1805813" y="319406"/>
                  </a:lnTo>
                  <a:lnTo>
                    <a:pt x="1802326" y="328613"/>
                  </a:lnTo>
                  <a:lnTo>
                    <a:pt x="1798204" y="337821"/>
                  </a:lnTo>
                  <a:lnTo>
                    <a:pt x="1794082" y="346393"/>
                  </a:lnTo>
                  <a:lnTo>
                    <a:pt x="1789643" y="354648"/>
                  </a:lnTo>
                  <a:lnTo>
                    <a:pt x="1784887" y="362586"/>
                  </a:lnTo>
                  <a:lnTo>
                    <a:pt x="1779814" y="369571"/>
                  </a:lnTo>
                  <a:lnTo>
                    <a:pt x="1774107" y="376556"/>
                  </a:lnTo>
                  <a:lnTo>
                    <a:pt x="1768717" y="382589"/>
                  </a:lnTo>
                  <a:lnTo>
                    <a:pt x="1763010" y="387986"/>
                  </a:lnTo>
                  <a:lnTo>
                    <a:pt x="1756669" y="393066"/>
                  </a:lnTo>
                  <a:lnTo>
                    <a:pt x="1751279" y="396876"/>
                  </a:lnTo>
                  <a:lnTo>
                    <a:pt x="1745572" y="400051"/>
                  </a:lnTo>
                  <a:lnTo>
                    <a:pt x="1740182" y="402908"/>
                  </a:lnTo>
                  <a:lnTo>
                    <a:pt x="1734158" y="405131"/>
                  </a:lnTo>
                  <a:lnTo>
                    <a:pt x="1728134" y="407036"/>
                  </a:lnTo>
                  <a:lnTo>
                    <a:pt x="1722110" y="407988"/>
                  </a:lnTo>
                  <a:lnTo>
                    <a:pt x="1715768" y="408306"/>
                  </a:lnTo>
                  <a:lnTo>
                    <a:pt x="1708793" y="408306"/>
                  </a:lnTo>
                  <a:lnTo>
                    <a:pt x="1704037" y="407988"/>
                  </a:lnTo>
                  <a:lnTo>
                    <a:pt x="1699598" y="407353"/>
                  </a:lnTo>
                  <a:lnTo>
                    <a:pt x="1694525" y="406084"/>
                  </a:lnTo>
                  <a:lnTo>
                    <a:pt x="1690086" y="404813"/>
                  </a:lnTo>
                  <a:lnTo>
                    <a:pt x="1685648" y="402908"/>
                  </a:lnTo>
                  <a:lnTo>
                    <a:pt x="1681209" y="400368"/>
                  </a:lnTo>
                  <a:lnTo>
                    <a:pt x="1677087" y="398146"/>
                  </a:lnTo>
                  <a:lnTo>
                    <a:pt x="1672331" y="395288"/>
                  </a:lnTo>
                  <a:lnTo>
                    <a:pt x="1666941" y="391161"/>
                  </a:lnTo>
                  <a:lnTo>
                    <a:pt x="1660917" y="386081"/>
                  </a:lnTo>
                  <a:lnTo>
                    <a:pt x="1655527" y="380683"/>
                  </a:lnTo>
                  <a:lnTo>
                    <a:pt x="1650454" y="374651"/>
                  </a:lnTo>
                  <a:lnTo>
                    <a:pt x="1645064" y="368301"/>
                  </a:lnTo>
                  <a:lnTo>
                    <a:pt x="1640308" y="361316"/>
                  </a:lnTo>
                  <a:lnTo>
                    <a:pt x="1635235" y="354013"/>
                  </a:lnTo>
                  <a:lnTo>
                    <a:pt x="1630796" y="346076"/>
                  </a:lnTo>
                  <a:lnTo>
                    <a:pt x="1626357" y="338138"/>
                  </a:lnTo>
                  <a:lnTo>
                    <a:pt x="1622236" y="329566"/>
                  </a:lnTo>
                  <a:lnTo>
                    <a:pt x="1618431" y="320676"/>
                  </a:lnTo>
                  <a:lnTo>
                    <a:pt x="1614309" y="311786"/>
                  </a:lnTo>
                  <a:lnTo>
                    <a:pt x="1610822" y="302261"/>
                  </a:lnTo>
                  <a:lnTo>
                    <a:pt x="1607651" y="292736"/>
                  </a:lnTo>
                  <a:lnTo>
                    <a:pt x="1604480" y="282893"/>
                  </a:lnTo>
                  <a:lnTo>
                    <a:pt x="1601627" y="272733"/>
                  </a:lnTo>
                  <a:lnTo>
                    <a:pt x="1601944" y="285116"/>
                  </a:lnTo>
                  <a:lnTo>
                    <a:pt x="1602895" y="297181"/>
                  </a:lnTo>
                  <a:lnTo>
                    <a:pt x="1605114" y="320041"/>
                  </a:lnTo>
                  <a:lnTo>
                    <a:pt x="1607968" y="340361"/>
                  </a:lnTo>
                  <a:lnTo>
                    <a:pt x="1610505" y="358458"/>
                  </a:lnTo>
                  <a:lnTo>
                    <a:pt x="1613041" y="372746"/>
                  </a:lnTo>
                  <a:lnTo>
                    <a:pt x="1615260" y="383858"/>
                  </a:lnTo>
                  <a:lnTo>
                    <a:pt x="1617797" y="393066"/>
                  </a:lnTo>
                  <a:lnTo>
                    <a:pt x="1571823" y="412116"/>
                  </a:lnTo>
                  <a:lnTo>
                    <a:pt x="1565165" y="414656"/>
                  </a:lnTo>
                  <a:lnTo>
                    <a:pt x="1559141" y="417196"/>
                  </a:lnTo>
                  <a:lnTo>
                    <a:pt x="1553117" y="418466"/>
                  </a:lnTo>
                  <a:lnTo>
                    <a:pt x="1547410" y="419736"/>
                  </a:lnTo>
                  <a:lnTo>
                    <a:pt x="1542337" y="420371"/>
                  </a:lnTo>
                  <a:lnTo>
                    <a:pt x="1537264" y="420689"/>
                  </a:lnTo>
                  <a:lnTo>
                    <a:pt x="1532508" y="420371"/>
                  </a:lnTo>
                  <a:lnTo>
                    <a:pt x="1528069" y="420053"/>
                  </a:lnTo>
                  <a:lnTo>
                    <a:pt x="1523630" y="419736"/>
                  </a:lnTo>
                  <a:lnTo>
                    <a:pt x="1520143" y="418466"/>
                  </a:lnTo>
                  <a:lnTo>
                    <a:pt x="1516338" y="417513"/>
                  </a:lnTo>
                  <a:lnTo>
                    <a:pt x="1512850" y="415926"/>
                  </a:lnTo>
                  <a:lnTo>
                    <a:pt x="1509997" y="414021"/>
                  </a:lnTo>
                  <a:lnTo>
                    <a:pt x="1506826" y="412433"/>
                  </a:lnTo>
                  <a:lnTo>
                    <a:pt x="1504290" y="410211"/>
                  </a:lnTo>
                  <a:lnTo>
                    <a:pt x="1502070" y="408306"/>
                  </a:lnTo>
                  <a:lnTo>
                    <a:pt x="1497631" y="403861"/>
                  </a:lnTo>
                  <a:lnTo>
                    <a:pt x="1494144" y="399416"/>
                  </a:lnTo>
                  <a:lnTo>
                    <a:pt x="1490973" y="394971"/>
                  </a:lnTo>
                  <a:lnTo>
                    <a:pt x="1489388" y="390843"/>
                  </a:lnTo>
                  <a:lnTo>
                    <a:pt x="1487802" y="387351"/>
                  </a:lnTo>
                  <a:lnTo>
                    <a:pt x="1486534" y="384494"/>
                  </a:lnTo>
                  <a:lnTo>
                    <a:pt x="1485900" y="381636"/>
                  </a:lnTo>
                  <a:lnTo>
                    <a:pt x="1488754" y="382589"/>
                  </a:lnTo>
                  <a:lnTo>
                    <a:pt x="1492558" y="382906"/>
                  </a:lnTo>
                  <a:lnTo>
                    <a:pt x="1496997" y="382906"/>
                  </a:lnTo>
                  <a:lnTo>
                    <a:pt x="1502387" y="381953"/>
                  </a:lnTo>
                  <a:lnTo>
                    <a:pt x="1508411" y="381001"/>
                  </a:lnTo>
                  <a:lnTo>
                    <a:pt x="1511265" y="380366"/>
                  </a:lnTo>
                  <a:lnTo>
                    <a:pt x="1514435" y="379096"/>
                  </a:lnTo>
                  <a:lnTo>
                    <a:pt x="1517289" y="377508"/>
                  </a:lnTo>
                  <a:lnTo>
                    <a:pt x="1520460" y="375921"/>
                  </a:lnTo>
                  <a:lnTo>
                    <a:pt x="1523313" y="373698"/>
                  </a:lnTo>
                  <a:lnTo>
                    <a:pt x="1526484" y="371476"/>
                  </a:lnTo>
                  <a:lnTo>
                    <a:pt x="1529020" y="368936"/>
                  </a:lnTo>
                  <a:lnTo>
                    <a:pt x="1531557" y="365443"/>
                  </a:lnTo>
                  <a:lnTo>
                    <a:pt x="1534410" y="361633"/>
                  </a:lnTo>
                  <a:lnTo>
                    <a:pt x="1536630" y="358141"/>
                  </a:lnTo>
                  <a:lnTo>
                    <a:pt x="1538532" y="353061"/>
                  </a:lnTo>
                  <a:lnTo>
                    <a:pt x="1540434" y="348298"/>
                  </a:lnTo>
                  <a:lnTo>
                    <a:pt x="1541386" y="342583"/>
                  </a:lnTo>
                  <a:lnTo>
                    <a:pt x="1542654" y="336233"/>
                  </a:lnTo>
                  <a:lnTo>
                    <a:pt x="1543288" y="329566"/>
                  </a:lnTo>
                  <a:lnTo>
                    <a:pt x="1543605" y="321946"/>
                  </a:lnTo>
                  <a:lnTo>
                    <a:pt x="1543288" y="314008"/>
                  </a:lnTo>
                  <a:lnTo>
                    <a:pt x="1542971" y="305436"/>
                  </a:lnTo>
                  <a:lnTo>
                    <a:pt x="1541703" y="295593"/>
                  </a:lnTo>
                  <a:lnTo>
                    <a:pt x="1539800" y="285433"/>
                  </a:lnTo>
                  <a:lnTo>
                    <a:pt x="1538532" y="275591"/>
                  </a:lnTo>
                  <a:lnTo>
                    <a:pt x="1536630" y="265431"/>
                  </a:lnTo>
                  <a:lnTo>
                    <a:pt x="1535361" y="255271"/>
                  </a:lnTo>
                  <a:lnTo>
                    <a:pt x="1534727" y="244793"/>
                  </a:lnTo>
                  <a:lnTo>
                    <a:pt x="1533776" y="234633"/>
                  </a:lnTo>
                  <a:lnTo>
                    <a:pt x="1533776" y="223838"/>
                  </a:lnTo>
                  <a:lnTo>
                    <a:pt x="1534410" y="213043"/>
                  </a:lnTo>
                  <a:lnTo>
                    <a:pt x="1535044" y="201613"/>
                  </a:lnTo>
                  <a:lnTo>
                    <a:pt x="1536630" y="190183"/>
                  </a:lnTo>
                  <a:lnTo>
                    <a:pt x="1538532" y="178435"/>
                  </a:lnTo>
                  <a:lnTo>
                    <a:pt x="1541386" y="165736"/>
                  </a:lnTo>
                  <a:lnTo>
                    <a:pt x="1544873" y="152718"/>
                  </a:lnTo>
                  <a:lnTo>
                    <a:pt x="1548995" y="139066"/>
                  </a:lnTo>
                  <a:lnTo>
                    <a:pt x="1554068" y="125413"/>
                  </a:lnTo>
                  <a:lnTo>
                    <a:pt x="1559775" y="110490"/>
                  </a:lnTo>
                  <a:lnTo>
                    <a:pt x="1567067" y="95250"/>
                  </a:lnTo>
                  <a:lnTo>
                    <a:pt x="1571189" y="86995"/>
                  </a:lnTo>
                  <a:lnTo>
                    <a:pt x="1575628" y="79058"/>
                  </a:lnTo>
                  <a:lnTo>
                    <a:pt x="1580384" y="71755"/>
                  </a:lnTo>
                  <a:lnTo>
                    <a:pt x="1585457" y="64770"/>
                  </a:lnTo>
                  <a:lnTo>
                    <a:pt x="1581335" y="65088"/>
                  </a:lnTo>
                  <a:lnTo>
                    <a:pt x="1585457" y="62865"/>
                  </a:lnTo>
                  <a:lnTo>
                    <a:pt x="1589579" y="59373"/>
                  </a:lnTo>
                  <a:lnTo>
                    <a:pt x="1596554" y="52070"/>
                  </a:lnTo>
                  <a:lnTo>
                    <a:pt x="1604163" y="44768"/>
                  </a:lnTo>
                  <a:lnTo>
                    <a:pt x="1611773" y="38418"/>
                  </a:lnTo>
                  <a:lnTo>
                    <a:pt x="1619382" y="32385"/>
                  </a:lnTo>
                  <a:lnTo>
                    <a:pt x="1624772" y="28893"/>
                  </a:lnTo>
                  <a:lnTo>
                    <a:pt x="1630162" y="26035"/>
                  </a:lnTo>
                  <a:lnTo>
                    <a:pt x="1640308" y="20320"/>
                  </a:lnTo>
                  <a:lnTo>
                    <a:pt x="1650771" y="15558"/>
                  </a:lnTo>
                  <a:lnTo>
                    <a:pt x="1661234" y="11748"/>
                  </a:lnTo>
                  <a:lnTo>
                    <a:pt x="1671380" y="8255"/>
                  </a:lnTo>
                  <a:lnTo>
                    <a:pt x="1681209" y="5715"/>
                  </a:lnTo>
                  <a:lnTo>
                    <a:pt x="1690404" y="3810"/>
                  </a:lnTo>
                  <a:lnTo>
                    <a:pt x="1699598" y="2223"/>
                  </a:lnTo>
                  <a:lnTo>
                    <a:pt x="1707842" y="1270"/>
                  </a:lnTo>
                  <a:lnTo>
                    <a:pt x="1715134" y="318"/>
                  </a:lnTo>
                  <a:lnTo>
                    <a:pt x="1727817" y="0"/>
                  </a:lnTo>
                  <a:close/>
                  <a:moveTo>
                    <a:pt x="1161733" y="0"/>
                  </a:moveTo>
                  <a:lnTo>
                    <a:pt x="1177608" y="0"/>
                  </a:lnTo>
                  <a:lnTo>
                    <a:pt x="1192848" y="317"/>
                  </a:lnTo>
                  <a:lnTo>
                    <a:pt x="1207453" y="1903"/>
                  </a:lnTo>
                  <a:lnTo>
                    <a:pt x="1221423" y="4123"/>
                  </a:lnTo>
                  <a:lnTo>
                    <a:pt x="1234758" y="6660"/>
                  </a:lnTo>
                  <a:lnTo>
                    <a:pt x="1247458" y="9831"/>
                  </a:lnTo>
                  <a:lnTo>
                    <a:pt x="1259841" y="13637"/>
                  </a:lnTo>
                  <a:lnTo>
                    <a:pt x="1271588" y="17759"/>
                  </a:lnTo>
                  <a:lnTo>
                    <a:pt x="1282701" y="22199"/>
                  </a:lnTo>
                  <a:lnTo>
                    <a:pt x="1293178" y="26639"/>
                  </a:lnTo>
                  <a:lnTo>
                    <a:pt x="1303021" y="31713"/>
                  </a:lnTo>
                  <a:lnTo>
                    <a:pt x="1311911" y="36787"/>
                  </a:lnTo>
                  <a:lnTo>
                    <a:pt x="1320166" y="41861"/>
                  </a:lnTo>
                  <a:lnTo>
                    <a:pt x="1328103" y="46618"/>
                  </a:lnTo>
                  <a:lnTo>
                    <a:pt x="1335088" y="51375"/>
                  </a:lnTo>
                  <a:lnTo>
                    <a:pt x="1341121" y="56132"/>
                  </a:lnTo>
                  <a:lnTo>
                    <a:pt x="1351598" y="64695"/>
                  </a:lnTo>
                  <a:lnTo>
                    <a:pt x="1359536" y="71354"/>
                  </a:lnTo>
                  <a:lnTo>
                    <a:pt x="1364298" y="75477"/>
                  </a:lnTo>
                  <a:lnTo>
                    <a:pt x="1365568" y="77380"/>
                  </a:lnTo>
                  <a:lnTo>
                    <a:pt x="1363663" y="81820"/>
                  </a:lnTo>
                  <a:lnTo>
                    <a:pt x="1361123" y="86894"/>
                  </a:lnTo>
                  <a:lnTo>
                    <a:pt x="1357313" y="93554"/>
                  </a:lnTo>
                  <a:lnTo>
                    <a:pt x="1352233" y="100530"/>
                  </a:lnTo>
                  <a:lnTo>
                    <a:pt x="1346201" y="108459"/>
                  </a:lnTo>
                  <a:lnTo>
                    <a:pt x="1342708" y="112581"/>
                  </a:lnTo>
                  <a:lnTo>
                    <a:pt x="1338898" y="116704"/>
                  </a:lnTo>
                  <a:lnTo>
                    <a:pt x="1334771" y="120510"/>
                  </a:lnTo>
                  <a:lnTo>
                    <a:pt x="1330326" y="124632"/>
                  </a:lnTo>
                  <a:lnTo>
                    <a:pt x="1325563" y="128121"/>
                  </a:lnTo>
                  <a:lnTo>
                    <a:pt x="1320483" y="131926"/>
                  </a:lnTo>
                  <a:lnTo>
                    <a:pt x="1314768" y="134780"/>
                  </a:lnTo>
                  <a:lnTo>
                    <a:pt x="1309371" y="137952"/>
                  </a:lnTo>
                  <a:lnTo>
                    <a:pt x="1303338" y="140489"/>
                  </a:lnTo>
                  <a:lnTo>
                    <a:pt x="1296988" y="142392"/>
                  </a:lnTo>
                  <a:lnTo>
                    <a:pt x="1290003" y="144295"/>
                  </a:lnTo>
                  <a:lnTo>
                    <a:pt x="1283018" y="145246"/>
                  </a:lnTo>
                  <a:lnTo>
                    <a:pt x="1275398" y="145880"/>
                  </a:lnTo>
                  <a:lnTo>
                    <a:pt x="1267778" y="145880"/>
                  </a:lnTo>
                  <a:lnTo>
                    <a:pt x="1259523" y="144929"/>
                  </a:lnTo>
                  <a:lnTo>
                    <a:pt x="1250951" y="143343"/>
                  </a:lnTo>
                  <a:lnTo>
                    <a:pt x="1242378" y="141757"/>
                  </a:lnTo>
                  <a:lnTo>
                    <a:pt x="1232853" y="138586"/>
                  </a:lnTo>
                  <a:lnTo>
                    <a:pt x="1223011" y="134463"/>
                  </a:lnTo>
                  <a:lnTo>
                    <a:pt x="1213486" y="130024"/>
                  </a:lnTo>
                  <a:lnTo>
                    <a:pt x="1201738" y="124315"/>
                  </a:lnTo>
                  <a:lnTo>
                    <a:pt x="1189673" y="118924"/>
                  </a:lnTo>
                  <a:lnTo>
                    <a:pt x="1214121" y="130975"/>
                  </a:lnTo>
                  <a:lnTo>
                    <a:pt x="1237933" y="142392"/>
                  </a:lnTo>
                  <a:lnTo>
                    <a:pt x="1249046" y="147466"/>
                  </a:lnTo>
                  <a:lnTo>
                    <a:pt x="1260476" y="152540"/>
                  </a:lnTo>
                  <a:lnTo>
                    <a:pt x="1270953" y="156980"/>
                  </a:lnTo>
                  <a:lnTo>
                    <a:pt x="1281431" y="160785"/>
                  </a:lnTo>
                  <a:lnTo>
                    <a:pt x="1291591" y="163639"/>
                  </a:lnTo>
                  <a:lnTo>
                    <a:pt x="1301116" y="166494"/>
                  </a:lnTo>
                  <a:lnTo>
                    <a:pt x="1310323" y="167762"/>
                  </a:lnTo>
                  <a:lnTo>
                    <a:pt x="1314451" y="168396"/>
                  </a:lnTo>
                  <a:lnTo>
                    <a:pt x="1318896" y="168396"/>
                  </a:lnTo>
                  <a:lnTo>
                    <a:pt x="1323023" y="168396"/>
                  </a:lnTo>
                  <a:lnTo>
                    <a:pt x="1326833" y="167762"/>
                  </a:lnTo>
                  <a:lnTo>
                    <a:pt x="1330961" y="167128"/>
                  </a:lnTo>
                  <a:lnTo>
                    <a:pt x="1334771" y="166494"/>
                  </a:lnTo>
                  <a:lnTo>
                    <a:pt x="1338263" y="164908"/>
                  </a:lnTo>
                  <a:lnTo>
                    <a:pt x="1341438" y="163322"/>
                  </a:lnTo>
                  <a:lnTo>
                    <a:pt x="1344931" y="161419"/>
                  </a:lnTo>
                  <a:lnTo>
                    <a:pt x="1348106" y="159200"/>
                  </a:lnTo>
                  <a:lnTo>
                    <a:pt x="1349058" y="167445"/>
                  </a:lnTo>
                  <a:lnTo>
                    <a:pt x="1350011" y="175373"/>
                  </a:lnTo>
                  <a:lnTo>
                    <a:pt x="1350328" y="182984"/>
                  </a:lnTo>
                  <a:lnTo>
                    <a:pt x="1350328" y="190278"/>
                  </a:lnTo>
                  <a:lnTo>
                    <a:pt x="1350328" y="204549"/>
                  </a:lnTo>
                  <a:lnTo>
                    <a:pt x="1349376" y="218186"/>
                  </a:lnTo>
                  <a:lnTo>
                    <a:pt x="1350646" y="217234"/>
                  </a:lnTo>
                  <a:lnTo>
                    <a:pt x="1351598" y="215966"/>
                  </a:lnTo>
                  <a:lnTo>
                    <a:pt x="1353186" y="215332"/>
                  </a:lnTo>
                  <a:lnTo>
                    <a:pt x="1354456" y="214697"/>
                  </a:lnTo>
                  <a:lnTo>
                    <a:pt x="1356361" y="215332"/>
                  </a:lnTo>
                  <a:lnTo>
                    <a:pt x="1357631" y="216283"/>
                  </a:lnTo>
                  <a:lnTo>
                    <a:pt x="1359536" y="217869"/>
                  </a:lnTo>
                  <a:lnTo>
                    <a:pt x="1361123" y="220406"/>
                  </a:lnTo>
                  <a:lnTo>
                    <a:pt x="1362711" y="223260"/>
                  </a:lnTo>
                  <a:lnTo>
                    <a:pt x="1364298" y="226748"/>
                  </a:lnTo>
                  <a:lnTo>
                    <a:pt x="1365251" y="230554"/>
                  </a:lnTo>
                  <a:lnTo>
                    <a:pt x="1366521" y="234994"/>
                  </a:lnTo>
                  <a:lnTo>
                    <a:pt x="1368743" y="245776"/>
                  </a:lnTo>
                  <a:lnTo>
                    <a:pt x="1370013" y="257193"/>
                  </a:lnTo>
                  <a:lnTo>
                    <a:pt x="1371283" y="270512"/>
                  </a:lnTo>
                  <a:lnTo>
                    <a:pt x="1371601" y="284466"/>
                  </a:lnTo>
                  <a:lnTo>
                    <a:pt x="1371283" y="298737"/>
                  </a:lnTo>
                  <a:lnTo>
                    <a:pt x="1370013" y="311422"/>
                  </a:lnTo>
                  <a:lnTo>
                    <a:pt x="1368743" y="323473"/>
                  </a:lnTo>
                  <a:lnTo>
                    <a:pt x="1366521" y="333621"/>
                  </a:lnTo>
                  <a:lnTo>
                    <a:pt x="1365251" y="338061"/>
                  </a:lnTo>
                  <a:lnTo>
                    <a:pt x="1364298" y="342184"/>
                  </a:lnTo>
                  <a:lnTo>
                    <a:pt x="1362711" y="345672"/>
                  </a:lnTo>
                  <a:lnTo>
                    <a:pt x="1361123" y="348527"/>
                  </a:lnTo>
                  <a:lnTo>
                    <a:pt x="1359536" y="350746"/>
                  </a:lnTo>
                  <a:lnTo>
                    <a:pt x="1357631" y="352649"/>
                  </a:lnTo>
                  <a:lnTo>
                    <a:pt x="1356361" y="353918"/>
                  </a:lnTo>
                  <a:lnTo>
                    <a:pt x="1354456" y="354235"/>
                  </a:lnTo>
                  <a:lnTo>
                    <a:pt x="1352868" y="353918"/>
                  </a:lnTo>
                  <a:lnTo>
                    <a:pt x="1350963" y="352649"/>
                  </a:lnTo>
                  <a:lnTo>
                    <a:pt x="1349058" y="350746"/>
                  </a:lnTo>
                  <a:lnTo>
                    <a:pt x="1347471" y="348209"/>
                  </a:lnTo>
                  <a:lnTo>
                    <a:pt x="1346201" y="344721"/>
                  </a:lnTo>
                  <a:lnTo>
                    <a:pt x="1344613" y="340915"/>
                  </a:lnTo>
                  <a:lnTo>
                    <a:pt x="1343343" y="336793"/>
                  </a:lnTo>
                  <a:lnTo>
                    <a:pt x="1342073" y="332036"/>
                  </a:lnTo>
                  <a:lnTo>
                    <a:pt x="1340486" y="344087"/>
                  </a:lnTo>
                  <a:lnTo>
                    <a:pt x="1338581" y="356138"/>
                  </a:lnTo>
                  <a:lnTo>
                    <a:pt x="1336041" y="367237"/>
                  </a:lnTo>
                  <a:lnTo>
                    <a:pt x="1332866" y="378654"/>
                  </a:lnTo>
                  <a:lnTo>
                    <a:pt x="1329691" y="389436"/>
                  </a:lnTo>
                  <a:lnTo>
                    <a:pt x="1326198" y="400219"/>
                  </a:lnTo>
                  <a:lnTo>
                    <a:pt x="1322071" y="410367"/>
                  </a:lnTo>
                  <a:lnTo>
                    <a:pt x="1317626" y="420515"/>
                  </a:lnTo>
                  <a:lnTo>
                    <a:pt x="1312546" y="430029"/>
                  </a:lnTo>
                  <a:lnTo>
                    <a:pt x="1307783" y="439543"/>
                  </a:lnTo>
                  <a:lnTo>
                    <a:pt x="1302068" y="448423"/>
                  </a:lnTo>
                  <a:lnTo>
                    <a:pt x="1296353" y="456668"/>
                  </a:lnTo>
                  <a:lnTo>
                    <a:pt x="1290956" y="464913"/>
                  </a:lnTo>
                  <a:lnTo>
                    <a:pt x="1284923" y="472842"/>
                  </a:lnTo>
                  <a:lnTo>
                    <a:pt x="1278573" y="480453"/>
                  </a:lnTo>
                  <a:lnTo>
                    <a:pt x="1271906" y="487430"/>
                  </a:lnTo>
                  <a:lnTo>
                    <a:pt x="1265238" y="494406"/>
                  </a:lnTo>
                  <a:lnTo>
                    <a:pt x="1258571" y="500115"/>
                  </a:lnTo>
                  <a:lnTo>
                    <a:pt x="1251268" y="506140"/>
                  </a:lnTo>
                  <a:lnTo>
                    <a:pt x="1244601" y="511849"/>
                  </a:lnTo>
                  <a:lnTo>
                    <a:pt x="1237298" y="517240"/>
                  </a:lnTo>
                  <a:lnTo>
                    <a:pt x="1230313" y="521680"/>
                  </a:lnTo>
                  <a:lnTo>
                    <a:pt x="1222693" y="525802"/>
                  </a:lnTo>
                  <a:lnTo>
                    <a:pt x="1215708" y="529925"/>
                  </a:lnTo>
                  <a:lnTo>
                    <a:pt x="1208406" y="533413"/>
                  </a:lnTo>
                  <a:lnTo>
                    <a:pt x="1201421" y="536268"/>
                  </a:lnTo>
                  <a:lnTo>
                    <a:pt x="1193801" y="538805"/>
                  </a:lnTo>
                  <a:lnTo>
                    <a:pt x="1186816" y="540708"/>
                  </a:lnTo>
                  <a:lnTo>
                    <a:pt x="1179831" y="542293"/>
                  </a:lnTo>
                  <a:lnTo>
                    <a:pt x="1172846" y="543879"/>
                  </a:lnTo>
                  <a:lnTo>
                    <a:pt x="1165861" y="544513"/>
                  </a:lnTo>
                  <a:lnTo>
                    <a:pt x="1159193" y="544513"/>
                  </a:lnTo>
                  <a:lnTo>
                    <a:pt x="1153478" y="544196"/>
                  </a:lnTo>
                  <a:lnTo>
                    <a:pt x="1148081" y="543562"/>
                  </a:lnTo>
                  <a:lnTo>
                    <a:pt x="1142048" y="542293"/>
                  </a:lnTo>
                  <a:lnTo>
                    <a:pt x="1136016" y="540708"/>
                  </a:lnTo>
                  <a:lnTo>
                    <a:pt x="1129666" y="538488"/>
                  </a:lnTo>
                  <a:lnTo>
                    <a:pt x="1122998" y="535951"/>
                  </a:lnTo>
                  <a:lnTo>
                    <a:pt x="1116648" y="532462"/>
                  </a:lnTo>
                  <a:lnTo>
                    <a:pt x="1109981" y="529291"/>
                  </a:lnTo>
                  <a:lnTo>
                    <a:pt x="1103313" y="525168"/>
                  </a:lnTo>
                  <a:lnTo>
                    <a:pt x="1096011" y="521045"/>
                  </a:lnTo>
                  <a:lnTo>
                    <a:pt x="1089343" y="515971"/>
                  </a:lnTo>
                  <a:lnTo>
                    <a:pt x="1082041" y="510897"/>
                  </a:lnTo>
                  <a:lnTo>
                    <a:pt x="1075373" y="505189"/>
                  </a:lnTo>
                  <a:lnTo>
                    <a:pt x="1068388" y="499164"/>
                  </a:lnTo>
                  <a:lnTo>
                    <a:pt x="1061403" y="493138"/>
                  </a:lnTo>
                  <a:lnTo>
                    <a:pt x="1054736" y="486478"/>
                  </a:lnTo>
                  <a:lnTo>
                    <a:pt x="1048068" y="479184"/>
                  </a:lnTo>
                  <a:lnTo>
                    <a:pt x="1041083" y="472207"/>
                  </a:lnTo>
                  <a:lnTo>
                    <a:pt x="1034416" y="464279"/>
                  </a:lnTo>
                  <a:lnTo>
                    <a:pt x="1028066" y="456351"/>
                  </a:lnTo>
                  <a:lnTo>
                    <a:pt x="1022033" y="448106"/>
                  </a:lnTo>
                  <a:lnTo>
                    <a:pt x="1016001" y="439543"/>
                  </a:lnTo>
                  <a:lnTo>
                    <a:pt x="1009968" y="430346"/>
                  </a:lnTo>
                  <a:lnTo>
                    <a:pt x="1004253" y="421467"/>
                  </a:lnTo>
                  <a:lnTo>
                    <a:pt x="999173" y="411953"/>
                  </a:lnTo>
                  <a:lnTo>
                    <a:pt x="993776" y="402122"/>
                  </a:lnTo>
                  <a:lnTo>
                    <a:pt x="989013" y="392608"/>
                  </a:lnTo>
                  <a:lnTo>
                    <a:pt x="984251" y="382460"/>
                  </a:lnTo>
                  <a:lnTo>
                    <a:pt x="980123" y="372311"/>
                  </a:lnTo>
                  <a:lnTo>
                    <a:pt x="976631" y="361529"/>
                  </a:lnTo>
                  <a:lnTo>
                    <a:pt x="973138" y="350746"/>
                  </a:lnTo>
                  <a:lnTo>
                    <a:pt x="969646" y="339964"/>
                  </a:lnTo>
                  <a:lnTo>
                    <a:pt x="967423" y="346941"/>
                  </a:lnTo>
                  <a:lnTo>
                    <a:pt x="966471" y="350112"/>
                  </a:lnTo>
                  <a:lnTo>
                    <a:pt x="964883" y="352649"/>
                  </a:lnTo>
                  <a:lnTo>
                    <a:pt x="963296" y="354552"/>
                  </a:lnTo>
                  <a:lnTo>
                    <a:pt x="961708" y="356138"/>
                  </a:lnTo>
                  <a:lnTo>
                    <a:pt x="960438" y="357089"/>
                  </a:lnTo>
                  <a:lnTo>
                    <a:pt x="958851" y="357089"/>
                  </a:lnTo>
                  <a:lnTo>
                    <a:pt x="956946" y="356772"/>
                  </a:lnTo>
                  <a:lnTo>
                    <a:pt x="955041" y="356138"/>
                  </a:lnTo>
                  <a:lnTo>
                    <a:pt x="953453" y="354235"/>
                  </a:lnTo>
                  <a:lnTo>
                    <a:pt x="952183" y="352015"/>
                  </a:lnTo>
                  <a:lnTo>
                    <a:pt x="950596" y="348844"/>
                  </a:lnTo>
                  <a:lnTo>
                    <a:pt x="949008" y="345672"/>
                  </a:lnTo>
                  <a:lnTo>
                    <a:pt x="948056" y="341550"/>
                  </a:lnTo>
                  <a:lnTo>
                    <a:pt x="946786" y="336793"/>
                  </a:lnTo>
                  <a:lnTo>
                    <a:pt x="944563" y="326644"/>
                  </a:lnTo>
                  <a:lnTo>
                    <a:pt x="942976" y="314593"/>
                  </a:lnTo>
                  <a:lnTo>
                    <a:pt x="942023" y="301908"/>
                  </a:lnTo>
                  <a:lnTo>
                    <a:pt x="941388" y="287637"/>
                  </a:lnTo>
                  <a:lnTo>
                    <a:pt x="942023" y="273684"/>
                  </a:lnTo>
                  <a:lnTo>
                    <a:pt x="942976" y="260681"/>
                  </a:lnTo>
                  <a:lnTo>
                    <a:pt x="944563" y="248947"/>
                  </a:lnTo>
                  <a:lnTo>
                    <a:pt x="946786" y="238482"/>
                  </a:lnTo>
                  <a:lnTo>
                    <a:pt x="948056" y="234042"/>
                  </a:lnTo>
                  <a:lnTo>
                    <a:pt x="949008" y="229920"/>
                  </a:lnTo>
                  <a:lnTo>
                    <a:pt x="950596" y="226431"/>
                  </a:lnTo>
                  <a:lnTo>
                    <a:pt x="952183" y="223577"/>
                  </a:lnTo>
                  <a:lnTo>
                    <a:pt x="953453" y="221357"/>
                  </a:lnTo>
                  <a:lnTo>
                    <a:pt x="955041" y="219772"/>
                  </a:lnTo>
                  <a:lnTo>
                    <a:pt x="956946" y="218503"/>
                  </a:lnTo>
                  <a:lnTo>
                    <a:pt x="958851" y="218186"/>
                  </a:lnTo>
                  <a:lnTo>
                    <a:pt x="959486" y="218503"/>
                  </a:lnTo>
                  <a:lnTo>
                    <a:pt x="960756" y="218820"/>
                  </a:lnTo>
                  <a:lnTo>
                    <a:pt x="961073" y="209623"/>
                  </a:lnTo>
                  <a:lnTo>
                    <a:pt x="961708" y="201061"/>
                  </a:lnTo>
                  <a:lnTo>
                    <a:pt x="962661" y="192181"/>
                  </a:lnTo>
                  <a:lnTo>
                    <a:pt x="963931" y="184887"/>
                  </a:lnTo>
                  <a:lnTo>
                    <a:pt x="963296" y="175056"/>
                  </a:lnTo>
                  <a:lnTo>
                    <a:pt x="962978" y="165859"/>
                  </a:lnTo>
                  <a:lnTo>
                    <a:pt x="962978" y="156980"/>
                  </a:lnTo>
                  <a:lnTo>
                    <a:pt x="963296" y="149051"/>
                  </a:lnTo>
                  <a:lnTo>
                    <a:pt x="963931" y="141123"/>
                  </a:lnTo>
                  <a:lnTo>
                    <a:pt x="965201" y="134146"/>
                  </a:lnTo>
                  <a:lnTo>
                    <a:pt x="966788" y="127486"/>
                  </a:lnTo>
                  <a:lnTo>
                    <a:pt x="968058" y="121461"/>
                  </a:lnTo>
                  <a:lnTo>
                    <a:pt x="970598" y="115435"/>
                  </a:lnTo>
                  <a:lnTo>
                    <a:pt x="973138" y="110044"/>
                  </a:lnTo>
                  <a:lnTo>
                    <a:pt x="975678" y="105287"/>
                  </a:lnTo>
                  <a:lnTo>
                    <a:pt x="979171" y="100530"/>
                  </a:lnTo>
                  <a:lnTo>
                    <a:pt x="982663" y="96408"/>
                  </a:lnTo>
                  <a:lnTo>
                    <a:pt x="986156" y="92919"/>
                  </a:lnTo>
                  <a:lnTo>
                    <a:pt x="989966" y="89431"/>
                  </a:lnTo>
                  <a:lnTo>
                    <a:pt x="994411" y="86260"/>
                  </a:lnTo>
                  <a:lnTo>
                    <a:pt x="975361" y="86260"/>
                  </a:lnTo>
                  <a:lnTo>
                    <a:pt x="960756" y="87211"/>
                  </a:lnTo>
                  <a:lnTo>
                    <a:pt x="948373" y="87845"/>
                  </a:lnTo>
                  <a:lnTo>
                    <a:pt x="952501" y="85625"/>
                  </a:lnTo>
                  <a:lnTo>
                    <a:pt x="956946" y="83088"/>
                  </a:lnTo>
                  <a:lnTo>
                    <a:pt x="965836" y="77380"/>
                  </a:lnTo>
                  <a:lnTo>
                    <a:pt x="975043" y="71037"/>
                  </a:lnTo>
                  <a:lnTo>
                    <a:pt x="983616" y="64378"/>
                  </a:lnTo>
                  <a:lnTo>
                    <a:pt x="1001078" y="51375"/>
                  </a:lnTo>
                  <a:lnTo>
                    <a:pt x="1009333" y="45984"/>
                  </a:lnTo>
                  <a:lnTo>
                    <a:pt x="1016318" y="41227"/>
                  </a:lnTo>
                  <a:lnTo>
                    <a:pt x="1026478" y="36470"/>
                  </a:lnTo>
                  <a:lnTo>
                    <a:pt x="1036321" y="32030"/>
                  </a:lnTo>
                  <a:lnTo>
                    <a:pt x="1046163" y="27590"/>
                  </a:lnTo>
                  <a:lnTo>
                    <a:pt x="1055688" y="23785"/>
                  </a:lnTo>
                  <a:lnTo>
                    <a:pt x="1065213" y="19979"/>
                  </a:lnTo>
                  <a:lnTo>
                    <a:pt x="1074738" y="16491"/>
                  </a:lnTo>
                  <a:lnTo>
                    <a:pt x="1083946" y="13954"/>
                  </a:lnTo>
                  <a:lnTo>
                    <a:pt x="1093153" y="11417"/>
                  </a:lnTo>
                  <a:lnTo>
                    <a:pt x="1102043" y="8563"/>
                  </a:lnTo>
                  <a:lnTo>
                    <a:pt x="1111251" y="6660"/>
                  </a:lnTo>
                  <a:lnTo>
                    <a:pt x="1119823" y="4757"/>
                  </a:lnTo>
                  <a:lnTo>
                    <a:pt x="1128396" y="3488"/>
                  </a:lnTo>
                  <a:lnTo>
                    <a:pt x="1136968" y="2220"/>
                  </a:lnTo>
                  <a:lnTo>
                    <a:pt x="1145223" y="1586"/>
                  </a:lnTo>
                  <a:lnTo>
                    <a:pt x="1153478" y="634"/>
                  </a:lnTo>
                  <a:lnTo>
                    <a:pt x="1161733" y="0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567784" y="1476008"/>
            <a:ext cx="716391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2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38223" y="2672663"/>
            <a:ext cx="617484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2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34380" y="2417645"/>
            <a:ext cx="771524" cy="771524"/>
            <a:chOff x="4422815" y="2332696"/>
            <a:chExt cx="771524" cy="771524"/>
          </a:xfrm>
        </p:grpSpPr>
        <p:sp>
          <p:nvSpPr>
            <p:cNvPr id="39" name="椭圆 38"/>
            <p:cNvSpPr/>
            <p:nvPr/>
          </p:nvSpPr>
          <p:spPr>
            <a:xfrm>
              <a:off x="4422815" y="2332696"/>
              <a:ext cx="771524" cy="7715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50AC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4621813" y="2504606"/>
              <a:ext cx="373528" cy="427704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6318738" y="3573812"/>
            <a:ext cx="529432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200" dirty="0">
              <a:solidFill>
                <a:srgbClr val="1950AC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398185" y="3539317"/>
            <a:ext cx="771524" cy="771524"/>
            <a:chOff x="5164512" y="3482012"/>
            <a:chExt cx="771524" cy="771524"/>
          </a:xfrm>
        </p:grpSpPr>
        <p:sp>
          <p:nvSpPr>
            <p:cNvPr id="46" name="椭圆 45"/>
            <p:cNvSpPr/>
            <p:nvPr/>
          </p:nvSpPr>
          <p:spPr>
            <a:xfrm>
              <a:off x="5164512" y="3482012"/>
              <a:ext cx="771524" cy="7715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950AC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5350484" y="3614340"/>
              <a:ext cx="399581" cy="506868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1950A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文本框 58"/>
          <p:cNvSpPr txBox="1"/>
          <p:nvPr/>
        </p:nvSpPr>
        <p:spPr>
          <a:xfrm>
            <a:off x="9323864" y="280657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36" name="组合 3"/>
          <p:cNvGrpSpPr/>
          <p:nvPr/>
        </p:nvGrpSpPr>
        <p:grpSpPr bwMode="auto">
          <a:xfrm>
            <a:off x="8892013" y="331038"/>
            <a:ext cx="263525" cy="393700"/>
            <a:chOff x="0" y="0"/>
            <a:chExt cx="213756" cy="427512"/>
          </a:xfrm>
        </p:grpSpPr>
        <p:sp>
          <p:nvSpPr>
            <p:cNvPr id="37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3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7" dur="3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4" dur="3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4" grpId="0" build="p"/>
      <p:bldP spid="41" grpId="0" build="p"/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571" y="919956"/>
            <a:ext cx="752885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等腰三角形 11"/>
          <p:cNvSpPr/>
          <p:nvPr/>
        </p:nvSpPr>
        <p:spPr>
          <a:xfrm rot="16200000">
            <a:off x="1233614" y="3267075"/>
            <a:ext cx="375666" cy="323850"/>
          </a:xfrm>
          <a:prstGeom prst="triangle">
            <a:avLst/>
          </a:prstGeom>
          <a:solidFill>
            <a:srgbClr val="1950A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 flipH="1">
            <a:off x="10582720" y="3267075"/>
            <a:ext cx="375666" cy="323850"/>
          </a:xfrm>
          <a:prstGeom prst="triangle">
            <a:avLst/>
          </a:prstGeom>
          <a:solidFill>
            <a:srgbClr val="1950A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30218" y="606407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</a:t>
            </a:r>
          </a:p>
        </p:txBody>
      </p:sp>
      <p:sp>
        <p:nvSpPr>
          <p:cNvPr id="18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19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20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65" y="1675965"/>
            <a:ext cx="3538227" cy="888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75" y="2875056"/>
            <a:ext cx="3538227" cy="8884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47800" y="1959281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Arial" panose="020B0604020202020204" pitchFamily="34" charset="0"/>
              </a:rPr>
              <a:t>PART  02</a:t>
            </a:r>
            <a:endParaRPr lang="zh-CN" altLang="en-US" sz="9600" dirty="0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8000" y="34038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226050" y="4188661"/>
            <a:ext cx="1739900" cy="369332"/>
            <a:chOff x="5226050" y="5842000"/>
            <a:chExt cx="1739900" cy="369332"/>
          </a:xfrm>
        </p:grpSpPr>
        <p:sp>
          <p:nvSpPr>
            <p:cNvPr id="27" name="圆角矩形 26"/>
            <p:cNvSpPr/>
            <p:nvPr/>
          </p:nvSpPr>
          <p:spPr>
            <a:xfrm>
              <a:off x="5226050" y="5842000"/>
              <a:ext cx="1739900" cy="3683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19737" y="5842000"/>
              <a:ext cx="115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START</a:t>
              </a:r>
              <a:endParaRPr lang="zh-CN" altLang="en-US" dirty="0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KSO_Shape"/>
          <p:cNvGrpSpPr/>
          <p:nvPr/>
        </p:nvGrpSpPr>
        <p:grpSpPr bwMode="auto">
          <a:xfrm>
            <a:off x="1762460" y="995516"/>
            <a:ext cx="5953125" cy="4921250"/>
            <a:chOff x="1595438" y="968375"/>
            <a:chExt cx="5953125" cy="4921250"/>
          </a:xfrm>
          <a:solidFill>
            <a:srgbClr val="1950AC"/>
          </a:solidFill>
        </p:grpSpPr>
        <p:sp>
          <p:nvSpPr>
            <p:cNvPr id="12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等腰三角形 43"/>
          <p:cNvSpPr/>
          <p:nvPr/>
        </p:nvSpPr>
        <p:spPr>
          <a:xfrm rot="10800000">
            <a:off x="6515896" y="4742619"/>
            <a:ext cx="191730" cy="22165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664862" y="4206182"/>
            <a:ext cx="3360009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1F4E79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815809" y="4248064"/>
            <a:ext cx="2390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明，在此录入图表的描述说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明，在此录入上述图表的描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述说明。</a:t>
            </a:r>
          </a:p>
        </p:txBody>
      </p:sp>
      <p:sp>
        <p:nvSpPr>
          <p:cNvPr id="47" name="文本框 48"/>
          <p:cNvSpPr>
            <a:spLocks noChangeArrowheads="1"/>
          </p:cNvSpPr>
          <p:nvPr/>
        </p:nvSpPr>
        <p:spPr bwMode="auto">
          <a:xfrm>
            <a:off x="8363497" y="3759984"/>
            <a:ext cx="1807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48" name="等腰三角形 47"/>
          <p:cNvSpPr/>
          <p:nvPr/>
        </p:nvSpPr>
        <p:spPr>
          <a:xfrm rot="10800000">
            <a:off x="6530454" y="3208886"/>
            <a:ext cx="191730" cy="22165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679420" y="2672449"/>
            <a:ext cx="3360009" cy="578351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1F4E79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993755" y="2714331"/>
            <a:ext cx="2139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51" name="文本框 48"/>
          <p:cNvSpPr>
            <a:spLocks noChangeArrowheads="1"/>
          </p:cNvSpPr>
          <p:nvPr/>
        </p:nvSpPr>
        <p:spPr bwMode="auto">
          <a:xfrm>
            <a:off x="8354609" y="2226251"/>
            <a:ext cx="17933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52" name="等腰三角形 51"/>
          <p:cNvSpPr/>
          <p:nvPr/>
        </p:nvSpPr>
        <p:spPr>
          <a:xfrm rot="10800000">
            <a:off x="6801978" y="2622726"/>
            <a:ext cx="191730" cy="22165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6866212" y="1685921"/>
            <a:ext cx="3198873" cy="903788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 algn="ctr">
            <a:solidFill>
              <a:srgbClr val="1F4E79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本框 48"/>
          <p:cNvSpPr>
            <a:spLocks noChangeArrowheads="1"/>
          </p:cNvSpPr>
          <p:nvPr/>
        </p:nvSpPr>
        <p:spPr bwMode="auto">
          <a:xfrm>
            <a:off x="8372692" y="1214958"/>
            <a:ext cx="1880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8010207" y="1685921"/>
            <a:ext cx="213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在此录入上述图表的描述说明。</a:t>
            </a:r>
          </a:p>
        </p:txBody>
      </p:sp>
      <p:sp>
        <p:nvSpPr>
          <p:cNvPr id="60" name="文本框 58"/>
          <p:cNvSpPr txBox="1"/>
          <p:nvPr/>
        </p:nvSpPr>
        <p:spPr>
          <a:xfrm>
            <a:off x="1023885" y="272248"/>
            <a:ext cx="258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950AC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点击输入标题</a:t>
            </a:r>
          </a:p>
        </p:txBody>
      </p:sp>
      <p:grpSp>
        <p:nvGrpSpPr>
          <p:cNvPr id="61" name="组合 3"/>
          <p:cNvGrpSpPr/>
          <p:nvPr/>
        </p:nvGrpSpPr>
        <p:grpSpPr bwMode="auto">
          <a:xfrm>
            <a:off x="592034" y="334352"/>
            <a:ext cx="263525" cy="393700"/>
            <a:chOff x="0" y="0"/>
            <a:chExt cx="213756" cy="427512"/>
          </a:xfrm>
        </p:grpSpPr>
        <p:sp>
          <p:nvSpPr>
            <p:cNvPr id="62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1950AC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build="p"/>
      <p:bldP spid="47" grpId="0"/>
      <p:bldP spid="48" grpId="0" animBg="1"/>
      <p:bldP spid="49" grpId="0" animBg="1"/>
      <p:bldP spid="50" grpId="0" build="p"/>
      <p:bldP spid="51" grpId="0"/>
      <p:bldP spid="52" grpId="0" animBg="1"/>
      <p:bldP spid="53" grpId="0" animBg="1"/>
      <p:bldP spid="55" grpId="0"/>
      <p:bldP spid="5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SubTitle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Other"/>
  <p:tag name="MH_ORDER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523030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宽屏</PresentationFormat>
  <Paragraphs>103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方正粗谭黑简体</vt:lpstr>
      <vt:lpstr>方正兰亭超细黑简体</vt:lpstr>
      <vt:lpstr>方正兰亭黑_GBK</vt:lpstr>
      <vt:lpstr>Arial</vt:lpstr>
      <vt:lpstr>Calibri</vt:lpstr>
      <vt:lpstr>Calibri Light</vt:lpstr>
      <vt:lpstr>Haettenschweiler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天 下</cp:lastModifiedBy>
  <cp:revision>135</cp:revision>
  <dcterms:created xsi:type="dcterms:W3CDTF">2015-07-29T06:06:00Z</dcterms:created>
  <dcterms:modified xsi:type="dcterms:W3CDTF">2021-01-06T00:41:27Z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